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261" r:id="rId3"/>
    <p:sldId id="263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2586" autoAdjust="0"/>
  </p:normalViewPr>
  <p:slideViewPr>
    <p:cSldViewPr snapToGrid="0">
      <p:cViewPr varScale="1">
        <p:scale>
          <a:sx n="65" d="100"/>
          <a:sy n="65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C03A6-4F20-4B33-AD1F-946B59A9FF9C}" type="datetimeFigureOut">
              <a:rPr lang="fr-FR" smtClean="0"/>
              <a:t>25/06/2018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2D4E2-8A63-41F2-A2D7-049855E7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2D4E2-8A63-41F2-A2D7-049855E7F17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46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57810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917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40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83241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6644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464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993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7278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3874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1024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918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827F-637E-49A6-8FFA-5641EF752549}" type="datetimeFigureOut">
              <a:rPr lang="fr-LU" smtClean="0"/>
              <a:t>25/06/2018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293E-5BAF-4767-A491-8C8EF7F9B313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3107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1.wdp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204EC285-D347-4001-BD5D-DE72058922D0}"/>
              </a:ext>
            </a:extLst>
          </p:cNvPr>
          <p:cNvGrpSpPr/>
          <p:nvPr/>
        </p:nvGrpSpPr>
        <p:grpSpPr>
          <a:xfrm>
            <a:off x="520502" y="225082"/>
            <a:ext cx="8338729" cy="6471136"/>
            <a:chOff x="520502" y="225082"/>
            <a:chExt cx="8338729" cy="647113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DAC732DB-C229-44AB-94E5-81E4E87DD859}"/>
                </a:ext>
              </a:extLst>
            </p:cNvPr>
            <p:cNvGrpSpPr/>
            <p:nvPr/>
          </p:nvGrpSpPr>
          <p:grpSpPr>
            <a:xfrm>
              <a:off x="520502" y="225082"/>
              <a:ext cx="8338729" cy="6471136"/>
              <a:chOff x="576778" y="267286"/>
              <a:chExt cx="8071440" cy="5899177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xmlns="" id="{D3E74A95-C23A-4405-AC3C-F8D2A53963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8" r="12583"/>
              <a:stretch/>
            </p:blipFill>
            <p:spPr>
              <a:xfrm>
                <a:off x="1502722" y="1290514"/>
                <a:ext cx="4956503" cy="3946190"/>
              </a:xfrm>
              <a:prstGeom prst="rect">
                <a:avLst/>
              </a:prstGeom>
            </p:spPr>
          </p:pic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917B6AE2-F3A2-4332-A6B9-2775FC39ABA3}"/>
                  </a:ext>
                </a:extLst>
              </p:cNvPr>
              <p:cNvSpPr txBox="1"/>
              <p:nvPr/>
            </p:nvSpPr>
            <p:spPr>
              <a:xfrm>
                <a:off x="576778" y="267286"/>
                <a:ext cx="807144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LU" sz="5400" b="1" dirty="0">
                    <a:solidFill>
                      <a:srgbClr val="0070C0"/>
                    </a:solidFill>
                    <a:latin typeface="Baskerville Old Face" panose="02020602080505020303" pitchFamily="18" charset="0"/>
                  </a:rPr>
                  <a:t>10</a:t>
                </a:r>
                <a:r>
                  <a:rPr lang="fr-LU" sz="5400" b="1" baseline="30000" dirty="0">
                    <a:solidFill>
                      <a:srgbClr val="0070C0"/>
                    </a:solidFill>
                    <a:latin typeface="Baskerville Old Face" panose="02020602080505020303" pitchFamily="18" charset="0"/>
                  </a:rPr>
                  <a:t>e</a:t>
                </a:r>
                <a:r>
                  <a:rPr lang="fr-LU" sz="5400" b="1" dirty="0">
                    <a:solidFill>
                      <a:srgbClr val="0070C0"/>
                    </a:solidFill>
                    <a:latin typeface="Baskerville Old Face" panose="02020602080505020303" pitchFamily="18" charset="0"/>
                  </a:rPr>
                  <a:t> Colloque du GEAI 2018</a:t>
                </a: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00199939-0826-46B1-B089-F7B4D3CEDCC9}"/>
                  </a:ext>
                </a:extLst>
              </p:cNvPr>
              <p:cNvSpPr txBox="1"/>
              <p:nvPr/>
            </p:nvSpPr>
            <p:spPr>
              <a:xfrm>
                <a:off x="1955410" y="5397022"/>
                <a:ext cx="56106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LU" sz="4400" b="1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AUTOANTICORPS</a:t>
                </a:r>
                <a:endParaRPr lang="fr-FR" sz="3600" b="1" dirty="0">
                  <a:solidFill>
                    <a:srgbClr val="0070C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6DD9553F-BF2E-49B8-8FDC-379312D319B9}"/>
                  </a:ext>
                </a:extLst>
              </p:cNvPr>
              <p:cNvSpPr txBox="1"/>
              <p:nvPr/>
            </p:nvSpPr>
            <p:spPr>
              <a:xfrm>
                <a:off x="3311769" y="4806569"/>
                <a:ext cx="2036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LU" sz="3600" dirty="0">
                    <a:solidFill>
                      <a:srgbClr val="0070C0"/>
                    </a:solidFill>
                  </a:rPr>
                  <a:t>Actualités</a:t>
                </a:r>
                <a:endParaRPr lang="fr-FR" sz="3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xmlns="" id="{34FDD5D3-6D6E-4AE3-AE30-E3CD7B066100}"/>
                </a:ext>
              </a:extLst>
            </p:cNvPr>
            <p:cNvSpPr txBox="1"/>
            <p:nvPr/>
          </p:nvSpPr>
          <p:spPr>
            <a:xfrm>
              <a:off x="759657" y="1181686"/>
              <a:ext cx="78347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LU" sz="3600" dirty="0">
                  <a:solidFill>
                    <a:srgbClr val="FF0000"/>
                  </a:solidFill>
                </a:rPr>
                <a:t>G</a:t>
              </a:r>
              <a:r>
                <a:rPr lang="fr-LU" sz="3600" dirty="0">
                  <a:solidFill>
                    <a:srgbClr val="00B0F0"/>
                  </a:solidFill>
                </a:rPr>
                <a:t>ROUPE D’</a:t>
              </a:r>
              <a:r>
                <a:rPr lang="fr-LU" sz="3600" dirty="0">
                  <a:solidFill>
                    <a:srgbClr val="FF0000"/>
                  </a:solidFill>
                </a:rPr>
                <a:t>E</a:t>
              </a:r>
              <a:r>
                <a:rPr lang="fr-LU" sz="3600" dirty="0">
                  <a:solidFill>
                    <a:srgbClr val="00B0F0"/>
                  </a:solidFill>
                </a:rPr>
                <a:t>TUDES DE L’</a:t>
              </a:r>
              <a:r>
                <a:rPr lang="fr-LU" sz="3600" dirty="0">
                  <a:solidFill>
                    <a:srgbClr val="FF0000"/>
                  </a:solidFill>
                </a:rPr>
                <a:t>A</a:t>
              </a:r>
              <a:r>
                <a:rPr lang="fr-LU" sz="3600" dirty="0">
                  <a:solidFill>
                    <a:srgbClr val="00B0F0"/>
                  </a:solidFill>
                </a:rPr>
                <a:t>UTO</a:t>
              </a:r>
              <a:r>
                <a:rPr lang="fr-LU" sz="3600" dirty="0">
                  <a:solidFill>
                    <a:srgbClr val="FF0000"/>
                  </a:solidFill>
                </a:rPr>
                <a:t>I</a:t>
              </a:r>
              <a:r>
                <a:rPr lang="fr-LU" sz="3600" dirty="0">
                  <a:solidFill>
                    <a:srgbClr val="00B0F0"/>
                  </a:solidFill>
                </a:rPr>
                <a:t>MMUNITE</a:t>
              </a:r>
              <a:endParaRPr lang="fr-FR" sz="36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A5C2C3EB-B2B2-4468-B8FA-06A17A82DC34}"/>
              </a:ext>
            </a:extLst>
          </p:cNvPr>
          <p:cNvGrpSpPr/>
          <p:nvPr/>
        </p:nvGrpSpPr>
        <p:grpSpPr>
          <a:xfrm>
            <a:off x="243077" y="342900"/>
            <a:ext cx="8507223" cy="6029620"/>
            <a:chOff x="243077" y="208460"/>
            <a:chExt cx="8616142" cy="6164060"/>
          </a:xfrm>
        </p:grpSpPr>
        <p:sp>
          <p:nvSpPr>
            <p:cNvPr id="2" name="AutoShape 10" descr="RÃ©sultat de recherche d'images pour &quot;DRAPEAU ALLEMAND&quot;">
              <a:extLst>
                <a:ext uri="{FF2B5EF4-FFF2-40B4-BE49-F238E27FC236}">
                  <a16:creationId xmlns:a16="http://schemas.microsoft.com/office/drawing/2014/main" xmlns="" id="{1B34574D-FD84-4D71-9B7D-B86349BEED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8181" y="3234396"/>
              <a:ext cx="289869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" name="AutoShape 12" descr="RÃ©sultat de recherche d'images pour &quot;DRAPEAU ALLEMAND&quot;">
              <a:extLst>
                <a:ext uri="{FF2B5EF4-FFF2-40B4-BE49-F238E27FC236}">
                  <a16:creationId xmlns:a16="http://schemas.microsoft.com/office/drawing/2014/main" xmlns="" id="{4D9936F0-A7E4-4D02-8364-FDD9F8CD38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115" y="3386796"/>
              <a:ext cx="289869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AutoShape 14" descr="RÃ©sultat de recherche d'images pour &quot;DRAPEAU ALLEMAND&quot;">
              <a:extLst>
                <a:ext uri="{FF2B5EF4-FFF2-40B4-BE49-F238E27FC236}">
                  <a16:creationId xmlns:a16="http://schemas.microsoft.com/office/drawing/2014/main" xmlns="" id="{59B4FA53-3FA1-4306-A4AC-9BC18BEEC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8050" y="3539196"/>
              <a:ext cx="289869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0C12701B-5E0A-4B49-B344-60D8C453A134}"/>
                </a:ext>
              </a:extLst>
            </p:cNvPr>
            <p:cNvGrpSpPr/>
            <p:nvPr/>
          </p:nvGrpSpPr>
          <p:grpSpPr>
            <a:xfrm>
              <a:off x="243077" y="208460"/>
              <a:ext cx="8616142" cy="6164060"/>
              <a:chOff x="-233569" y="69946"/>
              <a:chExt cx="9059956" cy="6164060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1" t="9878" r="13076" b="4936"/>
              <a:stretch/>
            </p:blipFill>
            <p:spPr>
              <a:xfrm>
                <a:off x="-233569" y="98437"/>
                <a:ext cx="4248480" cy="2917115"/>
              </a:xfrm>
              <a:prstGeom prst="rect">
                <a:avLst/>
              </a:prstGeom>
            </p:spPr>
          </p:pic>
          <p:pic>
            <p:nvPicPr>
              <p:cNvPr id="1026" name="Picture 2" descr="Drapeau France">
                <a:extLst>
                  <a:ext uri="{FF2B5EF4-FFF2-40B4-BE49-F238E27FC236}">
                    <a16:creationId xmlns:a16="http://schemas.microsoft.com/office/drawing/2014/main" xmlns="" id="{5BCC04A8-4616-4191-B1A7-C99A44675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841" y="1570875"/>
                <a:ext cx="2143439" cy="1325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Drapeau Belgique">
                <a:extLst>
                  <a:ext uri="{FF2B5EF4-FFF2-40B4-BE49-F238E27FC236}">
                    <a16:creationId xmlns:a16="http://schemas.microsoft.com/office/drawing/2014/main" xmlns="" id="{809B9E25-8A74-484A-980F-438EDC9BDA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22" y="3252159"/>
                <a:ext cx="1859248" cy="1150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www.maison-des-drapeaux.com/media/catalog/product/cache/4/image/1500x1500/419a96132557185539cfef5d1224bf8f/1/5/drapeau-suisse-30-x-45-cm.png">
                <a:extLst>
                  <a:ext uri="{FF2B5EF4-FFF2-40B4-BE49-F238E27FC236}">
                    <a16:creationId xmlns:a16="http://schemas.microsoft.com/office/drawing/2014/main" xmlns="" id="{B7C1A232-AE70-4E73-8281-DE4228A07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7811" y="3075079"/>
                <a:ext cx="2372494" cy="1584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Ã©sultat de recherche d'images pour &quot;DRAPEAU LUXEMBOURG&quot;">
                <a:extLst>
                  <a:ext uri="{FF2B5EF4-FFF2-40B4-BE49-F238E27FC236}">
                    <a16:creationId xmlns:a16="http://schemas.microsoft.com/office/drawing/2014/main" xmlns="" id="{48454BBB-BCCB-44CE-BF60-9648699D9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1421" y="3245889"/>
                <a:ext cx="1924966" cy="1323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xmlns="" id="{EC7066E8-92C8-4E0E-B1B3-E04AF67FA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924" y="5083891"/>
                <a:ext cx="1856019" cy="1150115"/>
              </a:xfrm>
              <a:prstGeom prst="rect">
                <a:avLst/>
              </a:prstGeom>
            </p:spPr>
          </p:pic>
          <p:pic>
            <p:nvPicPr>
              <p:cNvPr id="1040" name="Picture 16" descr="RÃ©sultat de recherche d'images pour &quot;drapeau algerie&quot;">
                <a:extLst>
                  <a:ext uri="{FF2B5EF4-FFF2-40B4-BE49-F238E27FC236}">
                    <a16:creationId xmlns:a16="http://schemas.microsoft.com/office/drawing/2014/main" xmlns="" id="{FC9061E7-D762-46CC-B281-FB6D3A95F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350" y="5083891"/>
                <a:ext cx="1859246" cy="1150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RÃ©sultat de recherche d'images pour &quot;DRAPEAU MAROC&quot;">
                <a:extLst>
                  <a:ext uri="{FF2B5EF4-FFF2-40B4-BE49-F238E27FC236}">
                    <a16:creationId xmlns:a16="http://schemas.microsoft.com/office/drawing/2014/main" xmlns="" id="{82A0A11E-F016-47FE-921E-6A308274D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8143" y="5083891"/>
                <a:ext cx="1859248" cy="1150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RÃ©sultat de recherche d'images pour &quot;DRAPEAU TUNISIE&quot;">
                <a:extLst>
                  <a:ext uri="{FF2B5EF4-FFF2-40B4-BE49-F238E27FC236}">
                    <a16:creationId xmlns:a16="http://schemas.microsoft.com/office/drawing/2014/main" xmlns="" id="{F7BA5C91-A503-4A70-A54D-4B94E62F7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81" y="5083892"/>
                <a:ext cx="1859246" cy="11501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Drapeau Portugal">
                <a:extLst>
                  <a:ext uri="{FF2B5EF4-FFF2-40B4-BE49-F238E27FC236}">
                    <a16:creationId xmlns:a16="http://schemas.microsoft.com/office/drawing/2014/main" xmlns="" id="{1AFA85D3-2A68-4781-9586-46C25DCD4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609" y="3263380"/>
                <a:ext cx="1859248" cy="1150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B9396303-3268-4122-A8FD-C590034A7BFA}"/>
                  </a:ext>
                </a:extLst>
              </p:cNvPr>
              <p:cNvSpPr txBox="1"/>
              <p:nvPr/>
            </p:nvSpPr>
            <p:spPr>
              <a:xfrm rot="21367293">
                <a:off x="4750194" y="243044"/>
                <a:ext cx="358143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LU" sz="6000" b="1" dirty="0">
                    <a:solidFill>
                      <a:srgbClr val="0070C0"/>
                    </a:solidFill>
                    <a:latin typeface="Bradley Hand ITC" panose="03070402050302030203" pitchFamily="66" charset="0"/>
                  </a:rPr>
                  <a:t>Bienvenus</a:t>
                </a:r>
                <a:endParaRPr lang="fr-FR" sz="6000" b="1" dirty="0">
                  <a:solidFill>
                    <a:srgbClr val="0070C0"/>
                  </a:solidFill>
                  <a:latin typeface="Bradley Hand ITC" panose="03070402050302030203" pitchFamily="66" charset="0"/>
                </a:endParaRPr>
              </a:p>
            </p:txBody>
          </p:sp>
          <p:sp>
            <p:nvSpPr>
              <p:cNvPr id="17" name="Phylactère : pensées 16">
                <a:extLst>
                  <a:ext uri="{FF2B5EF4-FFF2-40B4-BE49-F238E27FC236}">
                    <a16:creationId xmlns:a16="http://schemas.microsoft.com/office/drawing/2014/main" xmlns="" id="{DDD8F5B6-BB49-4FB1-B806-28A609BB778F}"/>
                  </a:ext>
                </a:extLst>
              </p:cNvPr>
              <p:cNvSpPr/>
              <p:nvPr/>
            </p:nvSpPr>
            <p:spPr>
              <a:xfrm rot="5022777">
                <a:off x="5854545" y="-1459265"/>
                <a:ext cx="1323792" cy="4382214"/>
              </a:xfrm>
              <a:prstGeom prst="cloudCallou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21929F4-ACFA-4433-8CA5-DA7AF888F26C}"/>
              </a:ext>
            </a:extLst>
          </p:cNvPr>
          <p:cNvSpPr txBox="1"/>
          <p:nvPr/>
        </p:nvSpPr>
        <p:spPr>
          <a:xfrm>
            <a:off x="66626" y="197094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3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 GEAI 2018</a:t>
            </a:r>
          </a:p>
        </p:txBody>
      </p:sp>
    </p:spTree>
    <p:extLst>
      <p:ext uri="{BB962C8B-B14F-4D97-AF65-F5344CB8AC3E}">
        <p14:creationId xmlns:p14="http://schemas.microsoft.com/office/powerpoint/2010/main" val="7148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F9D56990-3040-4335-88B1-FB8EDEE0186F}"/>
              </a:ext>
            </a:extLst>
          </p:cNvPr>
          <p:cNvGrpSpPr/>
          <p:nvPr/>
        </p:nvGrpSpPr>
        <p:grpSpPr>
          <a:xfrm>
            <a:off x="268069" y="243440"/>
            <a:ext cx="8482231" cy="6196262"/>
            <a:chOff x="-121491" y="-151450"/>
            <a:chExt cx="9053931" cy="6768952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2937F016-A9A5-42DF-B9C1-5F08F0630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/>
            <a:stretch/>
          </p:blipFill>
          <p:spPr>
            <a:xfrm>
              <a:off x="224260" y="12700"/>
              <a:ext cx="3618678" cy="2536775"/>
            </a:xfrm>
            <a:prstGeom prst="rect">
              <a:avLst/>
            </a:prstGeom>
          </p:spPr>
        </p:pic>
        <p:pic>
          <p:nvPicPr>
            <p:cNvPr id="2058" name="Picture 10" descr="RÃ©sultat de recherche d'images pour &quot;logo DTEK&quot;">
              <a:extLst>
                <a:ext uri="{FF2B5EF4-FFF2-40B4-BE49-F238E27FC236}">
                  <a16:creationId xmlns:a16="http://schemas.microsoft.com/office/drawing/2014/main" xmlns="" id="{D787BD0D-89CC-4886-8F27-C52744C0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234" y="1776811"/>
              <a:ext cx="1802880" cy="873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850E6430-B610-4C30-A7AA-B379C1157FC5}"/>
                </a:ext>
              </a:extLst>
            </p:cNvPr>
            <p:cNvGrpSpPr/>
            <p:nvPr/>
          </p:nvGrpSpPr>
          <p:grpSpPr>
            <a:xfrm>
              <a:off x="5757008" y="5720376"/>
              <a:ext cx="2200437" cy="897126"/>
              <a:chOff x="2477580" y="1102622"/>
              <a:chExt cx="3317557" cy="1634451"/>
            </a:xfrm>
          </p:grpSpPr>
          <p:pic>
            <p:nvPicPr>
              <p:cNvPr id="12" name="Picture 6" descr="RÃ©sultat de recherche d'images pour &quot;logo  BIOLOGIE PROSPECTIVE&quot;">
                <a:extLst>
                  <a:ext uri="{FF2B5EF4-FFF2-40B4-BE49-F238E27FC236}">
                    <a16:creationId xmlns:a16="http://schemas.microsoft.com/office/drawing/2014/main" xmlns="" id="{2461A470-F2DA-4C76-9179-A30669A800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408"/>
              <a:stretch/>
            </p:blipFill>
            <p:spPr bwMode="auto">
              <a:xfrm>
                <a:off x="2477580" y="2242522"/>
                <a:ext cx="3317557" cy="494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RÃ©sultat de recherche d'images pour &quot;logo  BIOLOGIE PROSPECTIVE&quot;">
                <a:extLst>
                  <a:ext uri="{FF2B5EF4-FFF2-40B4-BE49-F238E27FC236}">
                    <a16:creationId xmlns:a16="http://schemas.microsoft.com/office/drawing/2014/main" xmlns="" id="{10E1197B-FE8E-4EDD-B1F0-6C32CF1CB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8592" b="22637"/>
              <a:stretch/>
            </p:blipFill>
            <p:spPr bwMode="auto">
              <a:xfrm>
                <a:off x="3010890" y="1102622"/>
                <a:ext cx="2350608" cy="1298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4" name="Picture 16" descr="RÃ©sultat de recherche d'images pour &quot;logo ,EUROIMMUN&quot;">
              <a:extLst>
                <a:ext uri="{FF2B5EF4-FFF2-40B4-BE49-F238E27FC236}">
                  <a16:creationId xmlns:a16="http://schemas.microsoft.com/office/drawing/2014/main" xmlns="" id="{556349DC-261C-4DA8-B769-221D9B80B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008" y="2912144"/>
              <a:ext cx="2678095" cy="873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RÃ©sultat de recherche d'images pour &quot;logo DIASOURCE&quot;">
              <a:extLst>
                <a:ext uri="{FF2B5EF4-FFF2-40B4-BE49-F238E27FC236}">
                  <a16:creationId xmlns:a16="http://schemas.microsoft.com/office/drawing/2014/main" xmlns="" id="{90EBA448-5B4E-454E-9A67-A9192E52C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157" y="3886301"/>
              <a:ext cx="2680324" cy="702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RÃ©sultat de recherche d'images pour &quot;logo , EUROBIO&quot;">
              <a:extLst>
                <a:ext uri="{FF2B5EF4-FFF2-40B4-BE49-F238E27FC236}">
                  <a16:creationId xmlns:a16="http://schemas.microsoft.com/office/drawing/2014/main" xmlns="" id="{7CE98285-4184-4935-AFBC-3B208A51B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5" y="2932879"/>
              <a:ext cx="3010854" cy="75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RÃ©sultat de recherche d'images pour &quot;logo BUHLMANN&quot;">
              <a:extLst>
                <a:ext uri="{FF2B5EF4-FFF2-40B4-BE49-F238E27FC236}">
                  <a16:creationId xmlns:a16="http://schemas.microsoft.com/office/drawing/2014/main" xmlns="" id="{BC0009BB-C862-41A4-B48D-CB9A2439C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72" y="3886301"/>
              <a:ext cx="2615911" cy="702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Image associÃ©e">
              <a:extLst>
                <a:ext uri="{FF2B5EF4-FFF2-40B4-BE49-F238E27FC236}">
                  <a16:creationId xmlns:a16="http://schemas.microsoft.com/office/drawing/2014/main" xmlns="" id="{B0A085EC-2117-4EC0-B85B-D587E403F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5" y="4836153"/>
              <a:ext cx="1749420" cy="1418095"/>
            </a:xfrm>
            <a:prstGeom prst="rect">
              <a:avLst/>
            </a:prstGeom>
            <a:noFill/>
            <a:effectLst>
              <a:glow rad="127000">
                <a:srgbClr val="E6E6E6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Image associÃ©e">
              <a:extLst>
                <a:ext uri="{FF2B5EF4-FFF2-40B4-BE49-F238E27FC236}">
                  <a16:creationId xmlns:a16="http://schemas.microsoft.com/office/drawing/2014/main" xmlns="" id="{81C1F6DD-27E7-48C0-B6CA-93F514852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326" y="2756564"/>
              <a:ext cx="1881227" cy="152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RÃ©sultat de recherche d'images pour &quot;THERADIAG&quot;">
              <a:extLst>
                <a:ext uri="{FF2B5EF4-FFF2-40B4-BE49-F238E27FC236}">
                  <a16:creationId xmlns:a16="http://schemas.microsoft.com/office/drawing/2014/main" xmlns="" id="{4A3BF5F6-3A17-488A-B30A-7ED4A982F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443" y="5720377"/>
              <a:ext cx="3279203" cy="89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Ã©sultat de recherche d'images pour &quot;biorad logo&quot;">
              <a:extLst>
                <a:ext uri="{FF2B5EF4-FFF2-40B4-BE49-F238E27FC236}">
                  <a16:creationId xmlns:a16="http://schemas.microsoft.com/office/drawing/2014/main" xmlns="" id="{9DF63380-745A-4903-9129-B750A29EE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863" y="2001700"/>
              <a:ext cx="2634710" cy="5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s://www.launchdiagnostics.com/wp-content/themes/alloy-child-ldg/img/LDG_Logo.png">
              <a:extLst>
                <a:ext uri="{FF2B5EF4-FFF2-40B4-BE49-F238E27FC236}">
                  <a16:creationId xmlns:a16="http://schemas.microsoft.com/office/drawing/2014/main" xmlns="" id="{202B21DB-DF2C-47C1-9DD3-B6AA365CA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37000"/>
                      </a14:imgEffect>
                      <a14:imgEffect>
                        <a14:saturation sat="393000"/>
                      </a14:imgEffect>
                      <a14:imgEffect>
                        <a14:brightnessContrast bright="69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763" y="5211942"/>
              <a:ext cx="2396011" cy="38339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>
              <a:glow rad="127000">
                <a:schemeClr val="accent1">
                  <a:alpha val="1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RÃ©sultat de recherche d'images pour &quot;THERMOFISHER&quot;">
              <a:extLst>
                <a:ext uri="{FF2B5EF4-FFF2-40B4-BE49-F238E27FC236}">
                  <a16:creationId xmlns:a16="http://schemas.microsoft.com/office/drawing/2014/main" xmlns="" id="{07A9F427-EEA7-4A3C-B39A-30DEF0AF7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160" y="3895940"/>
              <a:ext cx="2497758" cy="121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RÃ©sultat de recherche d'images pour &quot;WERFEN INOVA&quot;">
              <a:extLst>
                <a:ext uri="{FF2B5EF4-FFF2-40B4-BE49-F238E27FC236}">
                  <a16:creationId xmlns:a16="http://schemas.microsoft.com/office/drawing/2014/main" xmlns="" id="{07230307-8DF8-4165-8A55-953109ABF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918" y="4947865"/>
              <a:ext cx="2853259" cy="733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xmlns="" id="{E33E64F4-884B-49E3-8EEF-BC09E41353DD}"/>
                </a:ext>
              </a:extLst>
            </p:cNvPr>
            <p:cNvSpPr txBox="1"/>
            <p:nvPr/>
          </p:nvSpPr>
          <p:spPr>
            <a:xfrm rot="164160">
              <a:off x="4254030" y="644792"/>
              <a:ext cx="4168606" cy="621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LU" sz="3600" b="1" dirty="0">
                  <a:solidFill>
                    <a:srgbClr val="002060"/>
                  </a:solidFill>
                  <a:latin typeface="Bradley Hand ITC" panose="03070402050302030203" pitchFamily="66" charset="0"/>
                </a:rPr>
                <a:t>Merci à nos Sponsors</a:t>
              </a:r>
              <a:endParaRPr lang="fr-FR" sz="3600" b="1" dirty="0">
                <a:solidFill>
                  <a:srgbClr val="00206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9" name="Phylactère : pensées 8">
              <a:extLst>
                <a:ext uri="{FF2B5EF4-FFF2-40B4-BE49-F238E27FC236}">
                  <a16:creationId xmlns:a16="http://schemas.microsoft.com/office/drawing/2014/main" xmlns="" id="{B3A41009-DC35-4B2D-A2DD-424B6A580186}"/>
                </a:ext>
              </a:extLst>
            </p:cNvPr>
            <p:cNvSpPr/>
            <p:nvPr/>
          </p:nvSpPr>
          <p:spPr>
            <a:xfrm rot="5400000">
              <a:off x="5832253" y="-1598340"/>
              <a:ext cx="1055575" cy="5144798"/>
            </a:xfrm>
            <a:prstGeom prst="cloud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5CD83E8B-277D-4944-A78C-865AB2148446}"/>
                </a:ext>
              </a:extLst>
            </p:cNvPr>
            <p:cNvSpPr txBox="1"/>
            <p:nvPr/>
          </p:nvSpPr>
          <p:spPr>
            <a:xfrm>
              <a:off x="-121491" y="-151450"/>
              <a:ext cx="2334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LU" sz="3600" b="1" dirty="0">
                  <a:solidFill>
                    <a:srgbClr val="0070C0"/>
                  </a:solidFill>
                  <a:latin typeface="Baskerville Old Face" panose="02020602080505020303" pitchFamily="18" charset="0"/>
                </a:rPr>
                <a:t>GEAI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4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22</Words>
  <Application>Microsoft Office PowerPoint</Application>
  <PresentationFormat>Affichage à l'écran (4:3)</PresentationFormat>
  <Paragraphs>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Baskerville Old Face</vt:lpstr>
      <vt:lpstr>Bradley Hand ITC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René-Louis HUMBEL</dc:creator>
  <cp:lastModifiedBy>Utilisateur Windows</cp:lastModifiedBy>
  <cp:revision>26</cp:revision>
  <dcterms:created xsi:type="dcterms:W3CDTF">2018-04-20T09:32:00Z</dcterms:created>
  <dcterms:modified xsi:type="dcterms:W3CDTF">2018-06-25T08:19:20Z</dcterms:modified>
</cp:coreProperties>
</file>