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10" r:id="rId3"/>
    <p:sldId id="262" r:id="rId4"/>
    <p:sldId id="305" r:id="rId5"/>
    <p:sldId id="264" r:id="rId6"/>
    <p:sldId id="301" r:id="rId7"/>
    <p:sldId id="260" r:id="rId8"/>
    <p:sldId id="270" r:id="rId9"/>
    <p:sldId id="271" r:id="rId10"/>
    <p:sldId id="269" r:id="rId11"/>
    <p:sldId id="272" r:id="rId12"/>
    <p:sldId id="273" r:id="rId13"/>
    <p:sldId id="274" r:id="rId14"/>
    <p:sldId id="280" r:id="rId15"/>
    <p:sldId id="296" r:id="rId16"/>
    <p:sldId id="295" r:id="rId17"/>
    <p:sldId id="283" r:id="rId18"/>
    <p:sldId id="293" r:id="rId19"/>
    <p:sldId id="284" r:id="rId20"/>
    <p:sldId id="294" r:id="rId21"/>
    <p:sldId id="297" r:id="rId22"/>
    <p:sldId id="289" r:id="rId23"/>
    <p:sldId id="291" r:id="rId24"/>
    <p:sldId id="318" r:id="rId25"/>
    <p:sldId id="319" r:id="rId26"/>
    <p:sldId id="292" r:id="rId27"/>
    <p:sldId id="311" r:id="rId28"/>
    <p:sldId id="312" r:id="rId29"/>
    <p:sldId id="313" r:id="rId30"/>
    <p:sldId id="307"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844" y="68"/>
      </p:cViewPr>
      <p:guideLst/>
    </p:cSldViewPr>
  </p:slideViewPr>
  <p:notesTextViewPr>
    <p:cViewPr>
      <p:scale>
        <a:sx n="1" d="1"/>
        <a:sy n="1" d="1"/>
      </p:scale>
      <p:origin x="0" y="0"/>
    </p:cViewPr>
  </p:notesTextViewPr>
  <p:sorterViewPr>
    <p:cViewPr>
      <p:scale>
        <a:sx n="100" d="100"/>
        <a:sy n="100" d="100"/>
      </p:scale>
      <p:origin x="0" y="-3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z\data\LaboratoriumGeneeskunde\WERKMAP_ASSISTENTEN\werkmappen%20individuele%20assistenten\Philippe\5de%20jaar%20immuno\projecten\masterproef%20specialistische%20geneeskunde\excels\berekening%20versie%2024%20feb\statistiek%209%20april%202017.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Z\Data\LaboratoriumGeneeskunde\WERKMAP_KLINISCHE_SECRETARIAAT\Bossuyt\STUDIES\Jolien%20-%20NV%20-%20EliA%20-%20CLIA.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Z\Data\LaboratoriumGeneeskunde\WERKMAP_KLINISCHE_SECRETARIAAT\Bossuyt\STUDIES\Jolien%20-%20NV%20-%20EliA%20-%20CLI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Z\Data\LaboratoriumGeneeskunde\WERKMAP_KLINISCHE_SECRETARIAAT\Bossuyt\STUDIES\Jolien%20-%20NV%20-%20EliA%20-%20CLI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Z\Data\LaboratoriumGeneeskunde\WERKMAP_KLINISCHE_SECRETARIAAT\Bossuyt\STUDIES\Jolien%20-%20NV%20-%20EliA%20-%20CLI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Z\Data\LaboratoriumGeneeskunde\WERKMAP_KLINISCHE_SECRETARIAAT\Bossuyt\STUDIES\Jolien%20-%20NV%20-%20EliA%20-%20CLIA.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Z\Data\LaboratoriumGeneeskunde\WERKMAP_KLINISCHE_SECRETARIAAT\Bossuyt\STUDIES\Jolien%20-%20NV%20-%20EliA%20-%20CLIA.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Jolien\Documents\Klinische%20biologie%202014-%20(backup%2024-08-2016)\1.%20Masterproef\INOVA%20studie\Resultaten%20INOVA%20en%20UZL%20samen\Statistiek%20INOVA%20test%20(versie8)%20ROC%20compare%20AUC%20Analyse-it.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UZ\Data\LaboratoriumGeneeskunde\WERKMAP_KLINISCHE_SECRETARIAAT\Bossuyt\STUDIES\ANCA-international-Verwerking%20paper1-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746033259800496E-2"/>
          <c:y val="2.6835684789969109E-2"/>
          <c:w val="0.57740857487922703"/>
          <c:h val="0.85243553008595985"/>
        </c:manualLayout>
      </c:layout>
      <c:barChart>
        <c:barDir val="col"/>
        <c:grouping val="stacked"/>
        <c:varyColors val="0"/>
        <c:ser>
          <c:idx val="15"/>
          <c:order val="10"/>
          <c:tx>
            <c:v>Axis labels</c:v>
          </c:tx>
          <c:spPr>
            <a:noFill/>
            <a:ln w="25400">
              <a:noFill/>
            </a:ln>
          </c:spPr>
          <c:invertIfNegative val="0"/>
          <c:cat>
            <c:strRef>
              <c:f>'CTD screen titer by Titer IIF'!$P$5746:$P$5753</c:f>
              <c:strCache>
                <c:ptCount val="8"/>
                <c:pt idx="0">
                  <c:v>0</c:v>
                </c:pt>
                <c:pt idx="1">
                  <c:v>40</c:v>
                </c:pt>
                <c:pt idx="2">
                  <c:v>80</c:v>
                </c:pt>
                <c:pt idx="3">
                  <c:v>160</c:v>
                </c:pt>
                <c:pt idx="4">
                  <c:v>320</c:v>
                </c:pt>
                <c:pt idx="5">
                  <c:v>640</c:v>
                </c:pt>
                <c:pt idx="6">
                  <c:v>1280</c:v>
                </c:pt>
                <c:pt idx="7">
                  <c:v>SSA</c:v>
                </c:pt>
              </c:strCache>
            </c:strRef>
          </c:cat>
          <c:val>
            <c:numRef>
              <c:f>'CTD screen titer by Titer IIF'!$P$5738:$P$5745</c:f>
              <c:numCache>
                <c:formatCode>General</c:formatCode>
                <c:ptCount val="8"/>
                <c:pt idx="0">
                  <c:v>0</c:v>
                </c:pt>
                <c:pt idx="1">
                  <c:v>0</c:v>
                </c:pt>
                <c:pt idx="2">
                  <c:v>0</c:v>
                </c:pt>
                <c:pt idx="3">
                  <c:v>0</c:v>
                </c:pt>
                <c:pt idx="4">
                  <c:v>0</c:v>
                </c:pt>
                <c:pt idx="5">
                  <c:v>0</c:v>
                </c:pt>
                <c:pt idx="6">
                  <c:v>0</c:v>
                </c:pt>
                <c:pt idx="7">
                  <c:v>0</c:v>
                </c:pt>
              </c:numCache>
            </c:numRef>
          </c:val>
          <c:extLst xmlns:c16r2="http://schemas.microsoft.com/office/drawing/2015/06/chart">
            <c:ext xmlns:c16="http://schemas.microsoft.com/office/drawing/2014/chart" uri="{C3380CC4-5D6E-409C-BE32-E72D297353CC}">
              <c16:uniqueId val="{00000000-28E6-43C9-99AB-1F7A8D9972A4}"/>
            </c:ext>
          </c:extLst>
        </c:ser>
        <c:dLbls>
          <c:showLegendKey val="0"/>
          <c:showVal val="0"/>
          <c:showCatName val="0"/>
          <c:showSerName val="0"/>
          <c:showPercent val="0"/>
          <c:showBubbleSize val="0"/>
        </c:dLbls>
        <c:gapWidth val="0"/>
        <c:overlap val="100"/>
        <c:axId val="800607000"/>
        <c:axId val="800604256"/>
      </c:barChart>
      <c:scatterChart>
        <c:scatterStyle val="lineMarker"/>
        <c:varyColors val="0"/>
        <c:ser>
          <c:idx val="0"/>
          <c:order val="0"/>
          <c:tx>
            <c:v/>
          </c:tx>
          <c:spPr>
            <a:ln w="19050">
              <a:noFill/>
            </a:ln>
          </c:spPr>
          <c:marker>
            <c:symbol val="none"/>
          </c:marker>
          <c:smooth val="0"/>
          <c:extLst xmlns:c16r2="http://schemas.microsoft.com/office/drawing/2015/06/chart">
            <c:ext xmlns:c16="http://schemas.microsoft.com/office/drawing/2014/chart" uri="{C3380CC4-5D6E-409C-BE32-E72D297353CC}">
              <c16:uniqueId val="{00000001-28E6-43C9-99AB-1F7A8D9972A4}"/>
            </c:ext>
          </c:extLst>
        </c:ser>
        <c:ser>
          <c:idx val="2"/>
          <c:order val="1"/>
          <c:tx>
            <c:v>Diagnose - (SLE/SjS/Scl/PM/DM/MCTD/Cutane Lupus/Drug Induced Lupus/twijfel/geen SRD/reeds gekend met...)</c:v>
          </c:tx>
          <c:spPr>
            <a:ln w="19050">
              <a:noFill/>
            </a:ln>
          </c:spPr>
          <c:marker>
            <c:symbol val="none"/>
          </c:marker>
          <c:smooth val="0"/>
          <c:extLst xmlns:c16r2="http://schemas.microsoft.com/office/drawing/2015/06/chart">
            <c:ext xmlns:c16="http://schemas.microsoft.com/office/drawing/2014/chart" uri="{C3380CC4-5D6E-409C-BE32-E72D297353CC}">
              <c16:uniqueId val="{00000002-28E6-43C9-99AB-1F7A8D9972A4}"/>
            </c:ext>
          </c:extLst>
        </c:ser>
        <c:ser>
          <c:idx val="3"/>
          <c:order val="2"/>
          <c:tx>
            <c:v>    a. new AASRD</c:v>
          </c:tx>
          <c:spPr>
            <a:ln w="19050">
              <a:noFill/>
            </a:ln>
          </c:spPr>
          <c:marker>
            <c:symbol val="circle"/>
            <c:size val="5"/>
            <c:spPr>
              <a:solidFill>
                <a:srgbClr val="FF0000">
                  <a:alpha val="75000"/>
                </a:srgbClr>
              </a:solidFill>
              <a:ln w="6350">
                <a:noFill/>
              </a:ln>
            </c:spPr>
          </c:marker>
          <c:dPt>
            <c:idx val="20"/>
            <c:bubble3D val="0"/>
            <c:extLst xmlns:c16r2="http://schemas.microsoft.com/office/drawing/2015/06/chart">
              <c:ext xmlns:c16="http://schemas.microsoft.com/office/drawing/2014/chart" uri="{C3380CC4-5D6E-409C-BE32-E72D297353CC}">
                <c16:uniqueId val="{00000003-28E6-43C9-99AB-1F7A8D9972A4}"/>
              </c:ext>
            </c:extLst>
          </c:dPt>
          <c:xVal>
            <c:numRef>
              <c:f>'CTD screen titer by Titer IIF'!$P$583:$P$665</c:f>
              <c:numCache>
                <c:formatCode>General</c:formatCode>
                <c:ptCount val="83"/>
                <c:pt idx="0">
                  <c:v>0.52895122977318842</c:v>
                </c:pt>
                <c:pt idx="1">
                  <c:v>0.57988299721507974</c:v>
                </c:pt>
                <c:pt idx="2">
                  <c:v>0.5481343033579118</c:v>
                </c:pt>
                <c:pt idx="3">
                  <c:v>0.50049185817287978</c:v>
                </c:pt>
                <c:pt idx="4">
                  <c:v>0.43649103033359399</c:v>
                </c:pt>
                <c:pt idx="5">
                  <c:v>1.5289512297731884</c:v>
                </c:pt>
                <c:pt idx="6">
                  <c:v>2.5289512297731882</c:v>
                </c:pt>
                <c:pt idx="7">
                  <c:v>3.5289512297731882</c:v>
                </c:pt>
                <c:pt idx="8">
                  <c:v>3.5798829972150799</c:v>
                </c:pt>
                <c:pt idx="9">
                  <c:v>3.5481343033579118</c:v>
                </c:pt>
                <c:pt idx="10">
                  <c:v>3.5004918581728797</c:v>
                </c:pt>
                <c:pt idx="11">
                  <c:v>3.436491030333594</c:v>
                </c:pt>
                <c:pt idx="12">
                  <c:v>3.5005104456446614</c:v>
                </c:pt>
                <c:pt idx="13">
                  <c:v>3.6673420031292858</c:v>
                </c:pt>
                <c:pt idx="14">
                  <c:v>4.5289512297731882</c:v>
                </c:pt>
                <c:pt idx="15">
                  <c:v>4.5798829972150799</c:v>
                </c:pt>
                <c:pt idx="16">
                  <c:v>4.5481343033579122</c:v>
                </c:pt>
                <c:pt idx="17">
                  <c:v>4.5004918581728797</c:v>
                </c:pt>
                <c:pt idx="18">
                  <c:v>4.4364910303335936</c:v>
                </c:pt>
                <c:pt idx="19">
                  <c:v>4.5005104456446618</c:v>
                </c:pt>
                <c:pt idx="20">
                  <c:v>4.6673420031292858</c:v>
                </c:pt>
                <c:pt idx="21">
                  <c:v>4.4995166939947708</c:v>
                </c:pt>
                <c:pt idx="22">
                  <c:v>5.5289512297731882</c:v>
                </c:pt>
                <c:pt idx="23">
                  <c:v>5.5798829972150799</c:v>
                </c:pt>
                <c:pt idx="24">
                  <c:v>5.5481343033579122</c:v>
                </c:pt>
                <c:pt idx="25">
                  <c:v>5.5004918581728797</c:v>
                </c:pt>
                <c:pt idx="26">
                  <c:v>5.4364910303335936</c:v>
                </c:pt>
                <c:pt idx="27">
                  <c:v>5.5005104456446618</c:v>
                </c:pt>
                <c:pt idx="28">
                  <c:v>5.6673420031292858</c:v>
                </c:pt>
                <c:pt idx="29">
                  <c:v>5.4995166939947708</c:v>
                </c:pt>
                <c:pt idx="30">
                  <c:v>5.7722675500066831</c:v>
                </c:pt>
                <c:pt idx="31">
                  <c:v>5.4710286984925123</c:v>
                </c:pt>
                <c:pt idx="32">
                  <c:v>5.477472297579328</c:v>
                </c:pt>
                <c:pt idx="33">
                  <c:v>5.4999127033815229</c:v>
                </c:pt>
                <c:pt idx="34">
                  <c:v>5.505836478384607</c:v>
                </c:pt>
                <c:pt idx="35">
                  <c:v>6.5289512297731882</c:v>
                </c:pt>
                <c:pt idx="36">
                  <c:v>6.5798829972150799</c:v>
                </c:pt>
                <c:pt idx="37">
                  <c:v>6.5481343033579122</c:v>
                </c:pt>
                <c:pt idx="38">
                  <c:v>6.5004918581728797</c:v>
                </c:pt>
                <c:pt idx="39">
                  <c:v>6.4364910303335936</c:v>
                </c:pt>
                <c:pt idx="40">
                  <c:v>6.5005104456446618</c:v>
                </c:pt>
                <c:pt idx="41">
                  <c:v>6.6673420031292858</c:v>
                </c:pt>
                <c:pt idx="42">
                  <c:v>6.4995166939947708</c:v>
                </c:pt>
                <c:pt idx="43">
                  <c:v>6.7722675500066831</c:v>
                </c:pt>
                <c:pt idx="44">
                  <c:v>6.4710286984925123</c:v>
                </c:pt>
                <c:pt idx="45">
                  <c:v>6.477472297579328</c:v>
                </c:pt>
                <c:pt idx="46">
                  <c:v>6.4999127033815229</c:v>
                </c:pt>
                <c:pt idx="47">
                  <c:v>6.505836478384607</c:v>
                </c:pt>
                <c:pt idx="48">
                  <c:v>6.499929151279547</c:v>
                </c:pt>
                <c:pt idx="49">
                  <c:v>6.7802140507206374</c:v>
                </c:pt>
                <c:pt idx="50">
                  <c:v>6.2410500372597726</c:v>
                </c:pt>
                <c:pt idx="51">
                  <c:v>6.6189589904032005</c:v>
                </c:pt>
                <c:pt idx="52">
                  <c:v>6.8038567116438804</c:v>
                </c:pt>
                <c:pt idx="53">
                  <c:v>6.5139056902554513</c:v>
                </c:pt>
                <c:pt idx="54">
                  <c:v>6.4840659244986645</c:v>
                </c:pt>
                <c:pt idx="55">
                  <c:v>6.5795681464279197</c:v>
                </c:pt>
                <c:pt idx="56">
                  <c:v>6.6054075205461471</c:v>
                </c:pt>
                <c:pt idx="57">
                  <c:v>6.797561156624397</c:v>
                </c:pt>
                <c:pt idx="58">
                  <c:v>6.2447675495206099</c:v>
                </c:pt>
                <c:pt idx="59">
                  <c:v>6.51998260018006</c:v>
                </c:pt>
                <c:pt idx="60">
                  <c:v>6.5000453964042721</c:v>
                </c:pt>
                <c:pt idx="61">
                  <c:v>6.7043926200142714</c:v>
                </c:pt>
                <c:pt idx="62">
                  <c:v>6.5165112276478565</c:v>
                </c:pt>
                <c:pt idx="63">
                  <c:v>6.5002565116991207</c:v>
                </c:pt>
                <c:pt idx="64">
                  <c:v>6.3162445863598657</c:v>
                </c:pt>
                <c:pt idx="65">
                  <c:v>6.4234307541322675</c:v>
                </c:pt>
                <c:pt idx="66">
                  <c:v>6.4997458254935072</c:v>
                </c:pt>
                <c:pt idx="67">
                  <c:v>7.5289512297731882</c:v>
                </c:pt>
                <c:pt idx="68">
                  <c:v>7.5798829972150799</c:v>
                </c:pt>
                <c:pt idx="69">
                  <c:v>7.5481343033579122</c:v>
                </c:pt>
                <c:pt idx="70">
                  <c:v>7.5004918581728797</c:v>
                </c:pt>
                <c:pt idx="71">
                  <c:v>7.4364910303335936</c:v>
                </c:pt>
                <c:pt idx="72">
                  <c:v>7.5005104456446618</c:v>
                </c:pt>
                <c:pt idx="73">
                  <c:v>7.6673420031292858</c:v>
                </c:pt>
                <c:pt idx="74">
                  <c:v>7.4995166939947708</c:v>
                </c:pt>
                <c:pt idx="75">
                  <c:v>7.7722675500066831</c:v>
                </c:pt>
                <c:pt idx="76">
                  <c:v>7.4710286984925123</c:v>
                </c:pt>
                <c:pt idx="77">
                  <c:v>7.477472297579328</c:v>
                </c:pt>
                <c:pt idx="78">
                  <c:v>7.4999127033815229</c:v>
                </c:pt>
                <c:pt idx="79">
                  <c:v>7.505836478384607</c:v>
                </c:pt>
                <c:pt idx="80">
                  <c:v>7.499929151279547</c:v>
                </c:pt>
                <c:pt idx="81">
                  <c:v>7.7802140507206374</c:v>
                </c:pt>
                <c:pt idx="82">
                  <c:v>7.2410500372597726</c:v>
                </c:pt>
              </c:numCache>
            </c:numRef>
          </c:xVal>
          <c:yVal>
            <c:numRef>
              <c:f>'CTD screen titer by Titer IIF'!$P$500:$P$582</c:f>
              <c:numCache>
                <c:formatCode>General</c:formatCode>
                <c:ptCount val="83"/>
                <c:pt idx="0">
                  <c:v>5.2</c:v>
                </c:pt>
                <c:pt idx="1">
                  <c:v>2.1</c:v>
                </c:pt>
                <c:pt idx="2">
                  <c:v>3.3</c:v>
                </c:pt>
                <c:pt idx="3">
                  <c:v>10</c:v>
                </c:pt>
                <c:pt idx="4">
                  <c:v>26</c:v>
                </c:pt>
                <c:pt idx="5">
                  <c:v>1.8</c:v>
                </c:pt>
                <c:pt idx="6">
                  <c:v>18</c:v>
                </c:pt>
                <c:pt idx="7">
                  <c:v>9.3000000000000007</c:v>
                </c:pt>
                <c:pt idx="8">
                  <c:v>0.5</c:v>
                </c:pt>
                <c:pt idx="9">
                  <c:v>15</c:v>
                </c:pt>
                <c:pt idx="10">
                  <c:v>32</c:v>
                </c:pt>
                <c:pt idx="11">
                  <c:v>0.1</c:v>
                </c:pt>
                <c:pt idx="12">
                  <c:v>3.9</c:v>
                </c:pt>
                <c:pt idx="13">
                  <c:v>5.3</c:v>
                </c:pt>
                <c:pt idx="14">
                  <c:v>0.8</c:v>
                </c:pt>
                <c:pt idx="15">
                  <c:v>0.5</c:v>
                </c:pt>
                <c:pt idx="16">
                  <c:v>0.8</c:v>
                </c:pt>
                <c:pt idx="17">
                  <c:v>2.2000000000000002</c:v>
                </c:pt>
                <c:pt idx="18">
                  <c:v>3.8</c:v>
                </c:pt>
                <c:pt idx="19">
                  <c:v>5.6</c:v>
                </c:pt>
                <c:pt idx="20">
                  <c:v>10</c:v>
                </c:pt>
                <c:pt idx="21">
                  <c:v>12</c:v>
                </c:pt>
                <c:pt idx="22">
                  <c:v>0.1</c:v>
                </c:pt>
                <c:pt idx="23">
                  <c:v>4.5999999999999996</c:v>
                </c:pt>
                <c:pt idx="24">
                  <c:v>0.2</c:v>
                </c:pt>
                <c:pt idx="25">
                  <c:v>1.6</c:v>
                </c:pt>
                <c:pt idx="26">
                  <c:v>0.2</c:v>
                </c:pt>
                <c:pt idx="27">
                  <c:v>0.6</c:v>
                </c:pt>
                <c:pt idx="28">
                  <c:v>2</c:v>
                </c:pt>
                <c:pt idx="29">
                  <c:v>2.5</c:v>
                </c:pt>
                <c:pt idx="30">
                  <c:v>3.5</c:v>
                </c:pt>
                <c:pt idx="31">
                  <c:v>4</c:v>
                </c:pt>
                <c:pt idx="32">
                  <c:v>4.2</c:v>
                </c:pt>
                <c:pt idx="33">
                  <c:v>4.4000000000000004</c:v>
                </c:pt>
                <c:pt idx="34">
                  <c:v>4.9000000000000004</c:v>
                </c:pt>
                <c:pt idx="35">
                  <c:v>3.6</c:v>
                </c:pt>
                <c:pt idx="36">
                  <c:v>7.5</c:v>
                </c:pt>
                <c:pt idx="37">
                  <c:v>9.4</c:v>
                </c:pt>
                <c:pt idx="38">
                  <c:v>14</c:v>
                </c:pt>
                <c:pt idx="39">
                  <c:v>2.2999999999999998</c:v>
                </c:pt>
                <c:pt idx="40">
                  <c:v>3.5</c:v>
                </c:pt>
                <c:pt idx="41">
                  <c:v>3.4</c:v>
                </c:pt>
                <c:pt idx="42">
                  <c:v>0.6</c:v>
                </c:pt>
                <c:pt idx="43">
                  <c:v>4.5</c:v>
                </c:pt>
                <c:pt idx="44">
                  <c:v>9.5</c:v>
                </c:pt>
                <c:pt idx="45">
                  <c:v>13</c:v>
                </c:pt>
                <c:pt idx="46">
                  <c:v>22</c:v>
                </c:pt>
                <c:pt idx="47">
                  <c:v>25</c:v>
                </c:pt>
                <c:pt idx="48">
                  <c:v>0.1</c:v>
                </c:pt>
                <c:pt idx="49">
                  <c:v>0.1</c:v>
                </c:pt>
                <c:pt idx="50">
                  <c:v>0.6</c:v>
                </c:pt>
                <c:pt idx="51">
                  <c:v>2.8</c:v>
                </c:pt>
                <c:pt idx="52">
                  <c:v>3.3</c:v>
                </c:pt>
                <c:pt idx="53">
                  <c:v>3.6</c:v>
                </c:pt>
                <c:pt idx="54">
                  <c:v>3.6</c:v>
                </c:pt>
                <c:pt idx="55">
                  <c:v>4.3</c:v>
                </c:pt>
                <c:pt idx="56">
                  <c:v>4.4000000000000004</c:v>
                </c:pt>
                <c:pt idx="57">
                  <c:v>4.9000000000000004</c:v>
                </c:pt>
                <c:pt idx="58">
                  <c:v>4.9000000000000004</c:v>
                </c:pt>
                <c:pt idx="59">
                  <c:v>4.9000000000000004</c:v>
                </c:pt>
                <c:pt idx="60">
                  <c:v>5</c:v>
                </c:pt>
                <c:pt idx="61">
                  <c:v>5.2</c:v>
                </c:pt>
                <c:pt idx="62">
                  <c:v>5.5</c:v>
                </c:pt>
                <c:pt idx="63">
                  <c:v>5.5</c:v>
                </c:pt>
                <c:pt idx="64">
                  <c:v>5.8</c:v>
                </c:pt>
                <c:pt idx="65">
                  <c:v>6.1</c:v>
                </c:pt>
                <c:pt idx="66">
                  <c:v>10</c:v>
                </c:pt>
                <c:pt idx="67">
                  <c:v>2</c:v>
                </c:pt>
                <c:pt idx="68">
                  <c:v>2.9</c:v>
                </c:pt>
                <c:pt idx="69">
                  <c:v>3.4</c:v>
                </c:pt>
                <c:pt idx="70">
                  <c:v>8.9</c:v>
                </c:pt>
                <c:pt idx="71">
                  <c:v>10</c:v>
                </c:pt>
                <c:pt idx="72">
                  <c:v>14</c:v>
                </c:pt>
                <c:pt idx="73">
                  <c:v>17</c:v>
                </c:pt>
                <c:pt idx="74">
                  <c:v>18</c:v>
                </c:pt>
                <c:pt idx="75">
                  <c:v>20</c:v>
                </c:pt>
                <c:pt idx="76">
                  <c:v>26</c:v>
                </c:pt>
                <c:pt idx="77">
                  <c:v>26</c:v>
                </c:pt>
                <c:pt idx="78">
                  <c:v>30</c:v>
                </c:pt>
                <c:pt idx="79">
                  <c:v>32</c:v>
                </c:pt>
                <c:pt idx="80">
                  <c:v>7.3</c:v>
                </c:pt>
                <c:pt idx="81">
                  <c:v>15</c:v>
                </c:pt>
                <c:pt idx="82">
                  <c:v>32</c:v>
                </c:pt>
              </c:numCache>
            </c:numRef>
          </c:yVal>
          <c:smooth val="0"/>
          <c:extLst xmlns:c16r2="http://schemas.microsoft.com/office/drawing/2015/06/chart">
            <c:ext xmlns:c16="http://schemas.microsoft.com/office/drawing/2014/chart" uri="{C3380CC4-5D6E-409C-BE32-E72D297353CC}">
              <c16:uniqueId val="{00000004-28E6-43C9-99AB-1F7A8D9972A4}"/>
            </c:ext>
          </c:extLst>
        </c:ser>
        <c:ser>
          <c:idx val="4"/>
          <c:order val="3"/>
          <c:tx>
            <c:v>    b. known with AASRD</c:v>
          </c:tx>
          <c:spPr>
            <a:ln w="19050">
              <a:noFill/>
            </a:ln>
          </c:spPr>
          <c:marker>
            <c:symbol val="circle"/>
            <c:size val="5"/>
            <c:spPr>
              <a:solidFill>
                <a:srgbClr val="FFC000">
                  <a:alpha val="75000"/>
                </a:srgbClr>
              </a:solidFill>
              <a:ln w="6350">
                <a:noFill/>
              </a:ln>
            </c:spPr>
          </c:marker>
          <c:xVal>
            <c:numRef>
              <c:f>'CTD screen titer by Titer IIF'!$P$799:$P$931</c:f>
              <c:numCache>
                <c:formatCode>General</c:formatCode>
                <c:ptCount val="133"/>
                <c:pt idx="0">
                  <c:v>0.50051044564466152</c:v>
                </c:pt>
                <c:pt idx="1">
                  <c:v>0.6673420031292856</c:v>
                </c:pt>
                <c:pt idx="2">
                  <c:v>0.49951669399477078</c:v>
                </c:pt>
                <c:pt idx="3">
                  <c:v>0.7722675500066829</c:v>
                </c:pt>
                <c:pt idx="4">
                  <c:v>0.47102869849251233</c:v>
                </c:pt>
                <c:pt idx="5">
                  <c:v>0.47747229757932763</c:v>
                </c:pt>
                <c:pt idx="6">
                  <c:v>0.49991270338152255</c:v>
                </c:pt>
                <c:pt idx="7">
                  <c:v>0.50583647838460666</c:v>
                </c:pt>
                <c:pt idx="8">
                  <c:v>0.49992915127954735</c:v>
                </c:pt>
                <c:pt idx="9">
                  <c:v>1.5798829972150799</c:v>
                </c:pt>
                <c:pt idx="10">
                  <c:v>2.5798829972150799</c:v>
                </c:pt>
                <c:pt idx="11">
                  <c:v>2.5481343033579118</c:v>
                </c:pt>
                <c:pt idx="12">
                  <c:v>2.5004918581728797</c:v>
                </c:pt>
                <c:pt idx="13">
                  <c:v>2.436491030333594</c:v>
                </c:pt>
                <c:pt idx="14">
                  <c:v>2.5005104456446614</c:v>
                </c:pt>
                <c:pt idx="15">
                  <c:v>2.6673420031292858</c:v>
                </c:pt>
                <c:pt idx="16">
                  <c:v>2.4995166939947708</c:v>
                </c:pt>
                <c:pt idx="17">
                  <c:v>2.7722675500066831</c:v>
                </c:pt>
                <c:pt idx="18">
                  <c:v>3.4995166939947708</c:v>
                </c:pt>
                <c:pt idx="19">
                  <c:v>3.7722675500066831</c:v>
                </c:pt>
                <c:pt idx="20">
                  <c:v>3.4710286984925123</c:v>
                </c:pt>
                <c:pt idx="21">
                  <c:v>3.4774722975793275</c:v>
                </c:pt>
                <c:pt idx="22">
                  <c:v>3.4999127033815225</c:v>
                </c:pt>
                <c:pt idx="23">
                  <c:v>3.5058364783846065</c:v>
                </c:pt>
                <c:pt idx="24">
                  <c:v>3.4999291512795474</c:v>
                </c:pt>
                <c:pt idx="25">
                  <c:v>3.7802140507206374</c:v>
                </c:pt>
                <c:pt idx="26">
                  <c:v>3.2410500372597721</c:v>
                </c:pt>
                <c:pt idx="27">
                  <c:v>3.6189589904032009</c:v>
                </c:pt>
                <c:pt idx="28">
                  <c:v>3.8038567116438804</c:v>
                </c:pt>
                <c:pt idx="29">
                  <c:v>3.5139056902554513</c:v>
                </c:pt>
                <c:pt idx="30">
                  <c:v>3.4840659244986645</c:v>
                </c:pt>
                <c:pt idx="31">
                  <c:v>3.5795681464279192</c:v>
                </c:pt>
                <c:pt idx="32">
                  <c:v>3.6054075205461467</c:v>
                </c:pt>
                <c:pt idx="33">
                  <c:v>3.797561156624397</c:v>
                </c:pt>
                <c:pt idx="34">
                  <c:v>3.2447675495206099</c:v>
                </c:pt>
                <c:pt idx="35">
                  <c:v>3.51998260018006</c:v>
                </c:pt>
                <c:pt idx="36">
                  <c:v>3.5000453964042721</c:v>
                </c:pt>
                <c:pt idx="37">
                  <c:v>3.7043926200142714</c:v>
                </c:pt>
                <c:pt idx="38">
                  <c:v>3.516511227647857</c:v>
                </c:pt>
                <c:pt idx="39">
                  <c:v>3.5002565116991211</c:v>
                </c:pt>
                <c:pt idx="40">
                  <c:v>4.7722675500066831</c:v>
                </c:pt>
                <c:pt idx="41">
                  <c:v>4.4710286984925123</c:v>
                </c:pt>
                <c:pt idx="42">
                  <c:v>4.477472297579328</c:v>
                </c:pt>
                <c:pt idx="43">
                  <c:v>4.4999127033815229</c:v>
                </c:pt>
                <c:pt idx="44">
                  <c:v>4.505836478384607</c:v>
                </c:pt>
                <c:pt idx="45">
                  <c:v>4.499929151279547</c:v>
                </c:pt>
                <c:pt idx="46">
                  <c:v>4.7802140507206374</c:v>
                </c:pt>
                <c:pt idx="47">
                  <c:v>4.2410500372597726</c:v>
                </c:pt>
                <c:pt idx="48">
                  <c:v>4.6189589904032005</c:v>
                </c:pt>
                <c:pt idx="49">
                  <c:v>4.8038567116438804</c:v>
                </c:pt>
                <c:pt idx="50">
                  <c:v>4.5139056902554513</c:v>
                </c:pt>
                <c:pt idx="51">
                  <c:v>4.4840659244986645</c:v>
                </c:pt>
                <c:pt idx="52">
                  <c:v>4.5795681464279197</c:v>
                </c:pt>
                <c:pt idx="53">
                  <c:v>4.6054075205461471</c:v>
                </c:pt>
                <c:pt idx="54">
                  <c:v>4.797561156624397</c:v>
                </c:pt>
                <c:pt idx="55">
                  <c:v>4.2447675495206099</c:v>
                </c:pt>
                <c:pt idx="56">
                  <c:v>4.51998260018006</c:v>
                </c:pt>
                <c:pt idx="57">
                  <c:v>4.5000453964042721</c:v>
                </c:pt>
                <c:pt idx="58">
                  <c:v>4.7043926200142714</c:v>
                </c:pt>
                <c:pt idx="59">
                  <c:v>4.5165112276478565</c:v>
                </c:pt>
                <c:pt idx="60">
                  <c:v>4.5002565116991207</c:v>
                </c:pt>
                <c:pt idx="61">
                  <c:v>4.3162445863598657</c:v>
                </c:pt>
                <c:pt idx="62">
                  <c:v>5.499929151279547</c:v>
                </c:pt>
                <c:pt idx="63">
                  <c:v>5.7802140507206374</c:v>
                </c:pt>
                <c:pt idx="64">
                  <c:v>5.2410500372597726</c:v>
                </c:pt>
                <c:pt idx="65">
                  <c:v>5.6189589904032005</c:v>
                </c:pt>
                <c:pt idx="66">
                  <c:v>5.8038567116438804</c:v>
                </c:pt>
                <c:pt idx="67">
                  <c:v>5.5139056902554513</c:v>
                </c:pt>
                <c:pt idx="68">
                  <c:v>5.4840659244986645</c:v>
                </c:pt>
                <c:pt idx="69">
                  <c:v>5.5795681464279197</c:v>
                </c:pt>
                <c:pt idx="70">
                  <c:v>5.6054075205461471</c:v>
                </c:pt>
                <c:pt idx="71">
                  <c:v>5.797561156624397</c:v>
                </c:pt>
                <c:pt idx="72">
                  <c:v>5.2447675495206099</c:v>
                </c:pt>
                <c:pt idx="73">
                  <c:v>5.51998260018006</c:v>
                </c:pt>
                <c:pt idx="74">
                  <c:v>5.5000453964042721</c:v>
                </c:pt>
                <c:pt idx="75">
                  <c:v>5.7043926200142714</c:v>
                </c:pt>
                <c:pt idx="76">
                  <c:v>5.5165112276478565</c:v>
                </c:pt>
                <c:pt idx="77">
                  <c:v>5.5002565116991207</c:v>
                </c:pt>
                <c:pt idx="78">
                  <c:v>5.3162445863598657</c:v>
                </c:pt>
                <c:pt idx="79">
                  <c:v>5.4234307541322675</c:v>
                </c:pt>
                <c:pt idx="80">
                  <c:v>5.4997458254935072</c:v>
                </c:pt>
                <c:pt idx="81">
                  <c:v>5.479139505652328</c:v>
                </c:pt>
                <c:pt idx="82">
                  <c:v>6.479139505652328</c:v>
                </c:pt>
                <c:pt idx="83">
                  <c:v>6.7915079956558584</c:v>
                </c:pt>
                <c:pt idx="84">
                  <c:v>6.5072642177623168</c:v>
                </c:pt>
                <c:pt idx="85">
                  <c:v>6.5454597308769014</c:v>
                </c:pt>
                <c:pt idx="86">
                  <c:v>6.2410951969215835</c:v>
                </c:pt>
                <c:pt idx="87">
                  <c:v>6.4957875811484014</c:v>
                </c:pt>
                <c:pt idx="88">
                  <c:v>6.4903514662828732</c:v>
                </c:pt>
                <c:pt idx="89">
                  <c:v>6.7393236495345921</c:v>
                </c:pt>
                <c:pt idx="90">
                  <c:v>6.5000003373588813</c:v>
                </c:pt>
                <c:pt idx="91">
                  <c:v>6.5251846227498618</c:v>
                </c:pt>
                <c:pt idx="92">
                  <c:v>6.3616881217853534</c:v>
                </c:pt>
                <c:pt idx="93">
                  <c:v>6.4709314293850229</c:v>
                </c:pt>
                <c:pt idx="94">
                  <c:v>6.6686695767708102</c:v>
                </c:pt>
                <c:pt idx="95">
                  <c:v>6.5640280650750302</c:v>
                </c:pt>
                <c:pt idx="96">
                  <c:v>6.4892050514869917</c:v>
                </c:pt>
                <c:pt idx="97">
                  <c:v>6.4998041138286222</c:v>
                </c:pt>
                <c:pt idx="98">
                  <c:v>6.3898689647885742</c:v>
                </c:pt>
                <c:pt idx="99">
                  <c:v>6.445889442596247</c:v>
                </c:pt>
                <c:pt idx="100">
                  <c:v>7.6189589904032005</c:v>
                </c:pt>
                <c:pt idx="101">
                  <c:v>7.8038567116438804</c:v>
                </c:pt>
                <c:pt idx="102">
                  <c:v>7.5139056902554513</c:v>
                </c:pt>
                <c:pt idx="103">
                  <c:v>7.4840659244986645</c:v>
                </c:pt>
                <c:pt idx="104">
                  <c:v>7.5795681464279197</c:v>
                </c:pt>
                <c:pt idx="105">
                  <c:v>7.6054075205461471</c:v>
                </c:pt>
                <c:pt idx="106">
                  <c:v>7.797561156624397</c:v>
                </c:pt>
                <c:pt idx="107">
                  <c:v>7.2447675495206099</c:v>
                </c:pt>
                <c:pt idx="108">
                  <c:v>7.51998260018006</c:v>
                </c:pt>
                <c:pt idx="109">
                  <c:v>7.5000453964042721</c:v>
                </c:pt>
                <c:pt idx="110">
                  <c:v>7.7043926200142714</c:v>
                </c:pt>
                <c:pt idx="111">
                  <c:v>7.5165112276478565</c:v>
                </c:pt>
                <c:pt idx="112">
                  <c:v>7.5002565116991207</c:v>
                </c:pt>
                <c:pt idx="113">
                  <c:v>7.3162445863598657</c:v>
                </c:pt>
                <c:pt idx="114">
                  <c:v>7.4234307541322675</c:v>
                </c:pt>
                <c:pt idx="115">
                  <c:v>7.4997458254935072</c:v>
                </c:pt>
                <c:pt idx="116">
                  <c:v>7.479139505652328</c:v>
                </c:pt>
                <c:pt idx="117">
                  <c:v>7.7915079956558584</c:v>
                </c:pt>
                <c:pt idx="118">
                  <c:v>7.5072642177623168</c:v>
                </c:pt>
                <c:pt idx="119">
                  <c:v>7.5454597308769014</c:v>
                </c:pt>
                <c:pt idx="120">
                  <c:v>7.2410951969215835</c:v>
                </c:pt>
                <c:pt idx="121">
                  <c:v>7.4957875811484014</c:v>
                </c:pt>
                <c:pt idx="122">
                  <c:v>7.4903514662828732</c:v>
                </c:pt>
                <c:pt idx="123">
                  <c:v>7.7393236495345921</c:v>
                </c:pt>
                <c:pt idx="124">
                  <c:v>7.5000003373588813</c:v>
                </c:pt>
                <c:pt idx="125">
                  <c:v>7.5251846227498618</c:v>
                </c:pt>
                <c:pt idx="126">
                  <c:v>7.3616881217853534</c:v>
                </c:pt>
                <c:pt idx="127">
                  <c:v>7.4709314293850229</c:v>
                </c:pt>
                <c:pt idx="128">
                  <c:v>7.6686695767708102</c:v>
                </c:pt>
                <c:pt idx="129">
                  <c:v>7.5640280650750302</c:v>
                </c:pt>
                <c:pt idx="130">
                  <c:v>7.4892050514869917</c:v>
                </c:pt>
                <c:pt idx="131">
                  <c:v>7.4998041138286222</c:v>
                </c:pt>
                <c:pt idx="132">
                  <c:v>7.3898689647885742</c:v>
                </c:pt>
              </c:numCache>
            </c:numRef>
          </c:xVal>
          <c:yVal>
            <c:numRef>
              <c:f>'CTD screen titer by Titer IIF'!$P$666:$P$798</c:f>
              <c:numCache>
                <c:formatCode>General</c:formatCode>
                <c:ptCount val="133"/>
                <c:pt idx="0">
                  <c:v>1</c:v>
                </c:pt>
                <c:pt idx="1">
                  <c:v>2.4</c:v>
                </c:pt>
                <c:pt idx="2">
                  <c:v>0.1</c:v>
                </c:pt>
                <c:pt idx="3">
                  <c:v>3.6</c:v>
                </c:pt>
                <c:pt idx="4">
                  <c:v>6.2</c:v>
                </c:pt>
                <c:pt idx="5">
                  <c:v>6.6</c:v>
                </c:pt>
                <c:pt idx="6">
                  <c:v>8.6999999999999993</c:v>
                </c:pt>
                <c:pt idx="7">
                  <c:v>32</c:v>
                </c:pt>
                <c:pt idx="8">
                  <c:v>0.1</c:v>
                </c:pt>
                <c:pt idx="9">
                  <c:v>1.5</c:v>
                </c:pt>
                <c:pt idx="10">
                  <c:v>0.1</c:v>
                </c:pt>
                <c:pt idx="11">
                  <c:v>0.1</c:v>
                </c:pt>
                <c:pt idx="12">
                  <c:v>0.8</c:v>
                </c:pt>
                <c:pt idx="13">
                  <c:v>0.1</c:v>
                </c:pt>
                <c:pt idx="14">
                  <c:v>0.1</c:v>
                </c:pt>
                <c:pt idx="15">
                  <c:v>1.2</c:v>
                </c:pt>
                <c:pt idx="16">
                  <c:v>3.1</c:v>
                </c:pt>
                <c:pt idx="17">
                  <c:v>4.9000000000000004</c:v>
                </c:pt>
                <c:pt idx="18">
                  <c:v>8.3000000000000007</c:v>
                </c:pt>
                <c:pt idx="19">
                  <c:v>0.4</c:v>
                </c:pt>
                <c:pt idx="20">
                  <c:v>4.5</c:v>
                </c:pt>
                <c:pt idx="21">
                  <c:v>0.1</c:v>
                </c:pt>
                <c:pt idx="22">
                  <c:v>0.1</c:v>
                </c:pt>
                <c:pt idx="23">
                  <c:v>0.1</c:v>
                </c:pt>
                <c:pt idx="24">
                  <c:v>0.1</c:v>
                </c:pt>
                <c:pt idx="25">
                  <c:v>0.1</c:v>
                </c:pt>
                <c:pt idx="26">
                  <c:v>0.1</c:v>
                </c:pt>
                <c:pt idx="27">
                  <c:v>0.2</c:v>
                </c:pt>
                <c:pt idx="28">
                  <c:v>0.6</c:v>
                </c:pt>
                <c:pt idx="29">
                  <c:v>1.1000000000000001</c:v>
                </c:pt>
                <c:pt idx="30">
                  <c:v>1.2</c:v>
                </c:pt>
                <c:pt idx="31">
                  <c:v>1.5</c:v>
                </c:pt>
                <c:pt idx="32">
                  <c:v>4</c:v>
                </c:pt>
                <c:pt idx="33">
                  <c:v>4.5</c:v>
                </c:pt>
                <c:pt idx="34">
                  <c:v>5.9</c:v>
                </c:pt>
                <c:pt idx="35">
                  <c:v>0.1</c:v>
                </c:pt>
                <c:pt idx="36">
                  <c:v>2.1</c:v>
                </c:pt>
                <c:pt idx="37">
                  <c:v>3.4</c:v>
                </c:pt>
                <c:pt idx="38">
                  <c:v>5.3</c:v>
                </c:pt>
                <c:pt idx="39">
                  <c:v>6.2</c:v>
                </c:pt>
                <c:pt idx="40">
                  <c:v>2.2999999999999998</c:v>
                </c:pt>
                <c:pt idx="41">
                  <c:v>0.9</c:v>
                </c:pt>
                <c:pt idx="42">
                  <c:v>0.1</c:v>
                </c:pt>
                <c:pt idx="43">
                  <c:v>3.9</c:v>
                </c:pt>
                <c:pt idx="44">
                  <c:v>32</c:v>
                </c:pt>
                <c:pt idx="45">
                  <c:v>32</c:v>
                </c:pt>
                <c:pt idx="46">
                  <c:v>0.8</c:v>
                </c:pt>
                <c:pt idx="47">
                  <c:v>0.9</c:v>
                </c:pt>
                <c:pt idx="48">
                  <c:v>0.1</c:v>
                </c:pt>
                <c:pt idx="49">
                  <c:v>0.1</c:v>
                </c:pt>
                <c:pt idx="50">
                  <c:v>0.2</c:v>
                </c:pt>
                <c:pt idx="51">
                  <c:v>0.2</c:v>
                </c:pt>
                <c:pt idx="52">
                  <c:v>2</c:v>
                </c:pt>
                <c:pt idx="53">
                  <c:v>5.2</c:v>
                </c:pt>
                <c:pt idx="54">
                  <c:v>5.2</c:v>
                </c:pt>
                <c:pt idx="55">
                  <c:v>6.5</c:v>
                </c:pt>
                <c:pt idx="56">
                  <c:v>12</c:v>
                </c:pt>
                <c:pt idx="57">
                  <c:v>1</c:v>
                </c:pt>
                <c:pt idx="58">
                  <c:v>0.5</c:v>
                </c:pt>
                <c:pt idx="59">
                  <c:v>2</c:v>
                </c:pt>
                <c:pt idx="60">
                  <c:v>3.9</c:v>
                </c:pt>
                <c:pt idx="61">
                  <c:v>4.9000000000000004</c:v>
                </c:pt>
                <c:pt idx="62">
                  <c:v>6.8</c:v>
                </c:pt>
                <c:pt idx="63">
                  <c:v>1.6</c:v>
                </c:pt>
                <c:pt idx="64">
                  <c:v>0.2</c:v>
                </c:pt>
                <c:pt idx="65">
                  <c:v>0.3</c:v>
                </c:pt>
                <c:pt idx="66">
                  <c:v>2.2999999999999998</c:v>
                </c:pt>
                <c:pt idx="67">
                  <c:v>11</c:v>
                </c:pt>
                <c:pt idx="68">
                  <c:v>24</c:v>
                </c:pt>
                <c:pt idx="69">
                  <c:v>25</c:v>
                </c:pt>
                <c:pt idx="70">
                  <c:v>32</c:v>
                </c:pt>
                <c:pt idx="71">
                  <c:v>3.4</c:v>
                </c:pt>
                <c:pt idx="72">
                  <c:v>3.6</c:v>
                </c:pt>
                <c:pt idx="73">
                  <c:v>3.8</c:v>
                </c:pt>
                <c:pt idx="74">
                  <c:v>4.7</c:v>
                </c:pt>
                <c:pt idx="75">
                  <c:v>4.7</c:v>
                </c:pt>
                <c:pt idx="76">
                  <c:v>4.9000000000000004</c:v>
                </c:pt>
                <c:pt idx="77">
                  <c:v>4.9000000000000004</c:v>
                </c:pt>
                <c:pt idx="78">
                  <c:v>5.7</c:v>
                </c:pt>
                <c:pt idx="79">
                  <c:v>6.1</c:v>
                </c:pt>
                <c:pt idx="80">
                  <c:v>11</c:v>
                </c:pt>
                <c:pt idx="81">
                  <c:v>27</c:v>
                </c:pt>
                <c:pt idx="82">
                  <c:v>3.9</c:v>
                </c:pt>
                <c:pt idx="83">
                  <c:v>5.4</c:v>
                </c:pt>
                <c:pt idx="84">
                  <c:v>0.8</c:v>
                </c:pt>
                <c:pt idx="85">
                  <c:v>0.5</c:v>
                </c:pt>
                <c:pt idx="86">
                  <c:v>3.7</c:v>
                </c:pt>
                <c:pt idx="87">
                  <c:v>7.5</c:v>
                </c:pt>
                <c:pt idx="88">
                  <c:v>2.6</c:v>
                </c:pt>
                <c:pt idx="89">
                  <c:v>8.6</c:v>
                </c:pt>
                <c:pt idx="90">
                  <c:v>13</c:v>
                </c:pt>
                <c:pt idx="91">
                  <c:v>15</c:v>
                </c:pt>
                <c:pt idx="92">
                  <c:v>23</c:v>
                </c:pt>
                <c:pt idx="93">
                  <c:v>32</c:v>
                </c:pt>
                <c:pt idx="94">
                  <c:v>0.3</c:v>
                </c:pt>
                <c:pt idx="95">
                  <c:v>3.2</c:v>
                </c:pt>
                <c:pt idx="96">
                  <c:v>3.8</c:v>
                </c:pt>
                <c:pt idx="97">
                  <c:v>4.0999999999999996</c:v>
                </c:pt>
                <c:pt idx="98">
                  <c:v>4.4000000000000004</c:v>
                </c:pt>
                <c:pt idx="99">
                  <c:v>6.6</c:v>
                </c:pt>
                <c:pt idx="100">
                  <c:v>8.6999999999999993</c:v>
                </c:pt>
                <c:pt idx="101">
                  <c:v>6.3</c:v>
                </c:pt>
                <c:pt idx="102">
                  <c:v>13</c:v>
                </c:pt>
                <c:pt idx="103">
                  <c:v>13</c:v>
                </c:pt>
                <c:pt idx="104">
                  <c:v>17</c:v>
                </c:pt>
                <c:pt idx="105">
                  <c:v>17</c:v>
                </c:pt>
                <c:pt idx="106">
                  <c:v>18</c:v>
                </c:pt>
                <c:pt idx="107">
                  <c:v>21</c:v>
                </c:pt>
                <c:pt idx="108">
                  <c:v>22</c:v>
                </c:pt>
                <c:pt idx="109">
                  <c:v>27</c:v>
                </c:pt>
                <c:pt idx="110">
                  <c:v>28</c:v>
                </c:pt>
                <c:pt idx="111">
                  <c:v>29</c:v>
                </c:pt>
                <c:pt idx="112">
                  <c:v>31</c:v>
                </c:pt>
                <c:pt idx="113">
                  <c:v>32</c:v>
                </c:pt>
                <c:pt idx="114">
                  <c:v>32</c:v>
                </c:pt>
                <c:pt idx="115">
                  <c:v>32</c:v>
                </c:pt>
                <c:pt idx="116">
                  <c:v>32</c:v>
                </c:pt>
                <c:pt idx="117">
                  <c:v>1.4</c:v>
                </c:pt>
                <c:pt idx="118">
                  <c:v>1.6</c:v>
                </c:pt>
                <c:pt idx="119">
                  <c:v>3.7</c:v>
                </c:pt>
                <c:pt idx="120">
                  <c:v>3.8</c:v>
                </c:pt>
                <c:pt idx="121">
                  <c:v>5.5</c:v>
                </c:pt>
                <c:pt idx="122">
                  <c:v>6.5</c:v>
                </c:pt>
                <c:pt idx="123">
                  <c:v>9.6999999999999993</c:v>
                </c:pt>
                <c:pt idx="124">
                  <c:v>13</c:v>
                </c:pt>
                <c:pt idx="125">
                  <c:v>13</c:v>
                </c:pt>
                <c:pt idx="126">
                  <c:v>15</c:v>
                </c:pt>
                <c:pt idx="127">
                  <c:v>16</c:v>
                </c:pt>
                <c:pt idx="128">
                  <c:v>21</c:v>
                </c:pt>
                <c:pt idx="129">
                  <c:v>21</c:v>
                </c:pt>
                <c:pt idx="130">
                  <c:v>23</c:v>
                </c:pt>
                <c:pt idx="131">
                  <c:v>30</c:v>
                </c:pt>
                <c:pt idx="132">
                  <c:v>31</c:v>
                </c:pt>
              </c:numCache>
            </c:numRef>
          </c:yVal>
          <c:smooth val="0"/>
          <c:extLst xmlns:c16r2="http://schemas.microsoft.com/office/drawing/2015/06/chart">
            <c:ext xmlns:c16="http://schemas.microsoft.com/office/drawing/2014/chart" uri="{C3380CC4-5D6E-409C-BE32-E72D297353CC}">
              <c16:uniqueId val="{00000005-28E6-43C9-99AB-1F7A8D9972A4}"/>
            </c:ext>
          </c:extLst>
        </c:ser>
        <c:ser>
          <c:idx val="6"/>
          <c:order val="4"/>
          <c:tx>
            <c:v>    d. cutaneous lupus</c:v>
          </c:tx>
          <c:spPr>
            <a:ln w="19050">
              <a:noFill/>
            </a:ln>
          </c:spPr>
          <c:marker>
            <c:symbol val="circle"/>
            <c:size val="6"/>
            <c:spPr>
              <a:solidFill>
                <a:schemeClr val="accent1">
                  <a:lumMod val="75000"/>
                </a:schemeClr>
              </a:solidFill>
              <a:ln>
                <a:solidFill>
                  <a:schemeClr val="accent1">
                    <a:lumMod val="60000"/>
                    <a:lumOff val="40000"/>
                  </a:schemeClr>
                </a:solidFill>
                <a:prstDash val="solid"/>
              </a:ln>
            </c:spPr>
          </c:marker>
          <c:xVal>
            <c:numRef>
              <c:f>'CTD screen titer by Titer IIF'!$P$1078:$P$1099</c:f>
              <c:numCache>
                <c:formatCode>General</c:formatCode>
                <c:ptCount val="22"/>
                <c:pt idx="0">
                  <c:v>0.51998260018006026</c:v>
                </c:pt>
                <c:pt idx="1">
                  <c:v>0.50004539640427215</c:v>
                </c:pt>
                <c:pt idx="2">
                  <c:v>1.436491030333594</c:v>
                </c:pt>
                <c:pt idx="3">
                  <c:v>1.5005104456446614</c:v>
                </c:pt>
                <c:pt idx="4">
                  <c:v>2.6189589904032009</c:v>
                </c:pt>
                <c:pt idx="5">
                  <c:v>2.8038567116438804</c:v>
                </c:pt>
                <c:pt idx="6">
                  <c:v>2.5139056902554513</c:v>
                </c:pt>
                <c:pt idx="7">
                  <c:v>3.4903514662828732</c:v>
                </c:pt>
                <c:pt idx="8">
                  <c:v>3.7393236495345916</c:v>
                </c:pt>
                <c:pt idx="9">
                  <c:v>3.5000003373588813</c:v>
                </c:pt>
                <c:pt idx="10">
                  <c:v>3.5251846227498618</c:v>
                </c:pt>
                <c:pt idx="11">
                  <c:v>4.7393236495345921</c:v>
                </c:pt>
                <c:pt idx="12">
                  <c:v>7.6149176180289375</c:v>
                </c:pt>
                <c:pt idx="13">
                  <c:v>7.5145190947691152</c:v>
                </c:pt>
                <c:pt idx="14">
                  <c:v>7.5048671420721176</c:v>
                </c:pt>
                <c:pt idx="15">
                  <c:v>7.4441778480872225</c:v>
                </c:pt>
                <c:pt idx="16">
                  <c:v>7.6544991984261079</c:v>
                </c:pt>
                <c:pt idx="17">
                  <c:v>7.6557656760893531</c:v>
                </c:pt>
                <c:pt idx="18">
                  <c:v>7.3233495192424742</c:v>
                </c:pt>
                <c:pt idx="19">
                  <c:v>7.5970332204812863</c:v>
                </c:pt>
                <c:pt idx="20">
                  <c:v>7.4102741096886353</c:v>
                </c:pt>
                <c:pt idx="21">
                  <c:v>7.5074829048358609</c:v>
                </c:pt>
              </c:numCache>
            </c:numRef>
          </c:xVal>
          <c:yVal>
            <c:numRef>
              <c:f>'CTD screen titer by Titer IIF'!$P$1056:$P$1077</c:f>
              <c:numCache>
                <c:formatCode>General</c:formatCode>
                <c:ptCount val="22"/>
                <c:pt idx="0">
                  <c:v>0.1</c:v>
                </c:pt>
                <c:pt idx="1">
                  <c:v>0.2</c:v>
                </c:pt>
                <c:pt idx="2">
                  <c:v>0.2</c:v>
                </c:pt>
                <c:pt idx="3">
                  <c:v>0.5</c:v>
                </c:pt>
                <c:pt idx="4">
                  <c:v>0.2</c:v>
                </c:pt>
                <c:pt idx="5">
                  <c:v>1.6</c:v>
                </c:pt>
                <c:pt idx="6">
                  <c:v>2.7</c:v>
                </c:pt>
                <c:pt idx="7">
                  <c:v>0.1</c:v>
                </c:pt>
                <c:pt idx="8">
                  <c:v>0.2</c:v>
                </c:pt>
                <c:pt idx="9">
                  <c:v>15</c:v>
                </c:pt>
                <c:pt idx="10">
                  <c:v>20</c:v>
                </c:pt>
                <c:pt idx="11">
                  <c:v>0.1</c:v>
                </c:pt>
                <c:pt idx="12">
                  <c:v>3.4</c:v>
                </c:pt>
                <c:pt idx="13">
                  <c:v>7.3</c:v>
                </c:pt>
                <c:pt idx="14">
                  <c:v>7.3</c:v>
                </c:pt>
                <c:pt idx="15">
                  <c:v>7.4</c:v>
                </c:pt>
                <c:pt idx="16">
                  <c:v>8.4</c:v>
                </c:pt>
                <c:pt idx="17">
                  <c:v>12</c:v>
                </c:pt>
                <c:pt idx="18">
                  <c:v>18</c:v>
                </c:pt>
                <c:pt idx="19">
                  <c:v>22</c:v>
                </c:pt>
                <c:pt idx="20">
                  <c:v>24</c:v>
                </c:pt>
                <c:pt idx="21">
                  <c:v>26</c:v>
                </c:pt>
              </c:numCache>
            </c:numRef>
          </c:yVal>
          <c:smooth val="0"/>
          <c:extLst xmlns:c16r2="http://schemas.microsoft.com/office/drawing/2015/06/chart">
            <c:ext xmlns:c16="http://schemas.microsoft.com/office/drawing/2014/chart" uri="{C3380CC4-5D6E-409C-BE32-E72D297353CC}">
              <c16:uniqueId val="{00000006-28E6-43C9-99AB-1F7A8D9972A4}"/>
            </c:ext>
          </c:extLst>
        </c:ser>
        <c:ser>
          <c:idx val="7"/>
          <c:order val="5"/>
          <c:tx>
            <c:v>    e. non-AASRD</c:v>
          </c:tx>
          <c:spPr>
            <a:ln w="19050">
              <a:noFill/>
            </a:ln>
          </c:spPr>
          <c:marker>
            <c:symbol val="triangle"/>
            <c:size val="4"/>
            <c:spPr>
              <a:noFill/>
              <a:ln>
                <a:solidFill>
                  <a:srgbClr val="00B050"/>
                </a:solidFill>
                <a:prstDash val="solid"/>
              </a:ln>
            </c:spPr>
          </c:marker>
          <c:xVal>
            <c:numRef>
              <c:f>'CTD screen titer by Titer IIF'!$P$1210:$P$1319</c:f>
              <c:numCache>
                <c:formatCode>General</c:formatCode>
                <c:ptCount val="110"/>
                <c:pt idx="0">
                  <c:v>0.70439262001427139</c:v>
                </c:pt>
                <c:pt idx="1">
                  <c:v>0.51651122764785684</c:v>
                </c:pt>
                <c:pt idx="2">
                  <c:v>0.50025651169912111</c:v>
                </c:pt>
                <c:pt idx="3">
                  <c:v>0.3162445863598658</c:v>
                </c:pt>
                <c:pt idx="4">
                  <c:v>0.42343075413226777</c:v>
                </c:pt>
                <c:pt idx="5">
                  <c:v>0.49974582549350743</c:v>
                </c:pt>
                <c:pt idx="6">
                  <c:v>0.47913950565232816</c:v>
                </c:pt>
                <c:pt idx="7">
                  <c:v>0.79150799565585828</c:v>
                </c:pt>
                <c:pt idx="8">
                  <c:v>0.50726421776231689</c:v>
                </c:pt>
                <c:pt idx="9">
                  <c:v>0.54545973087690136</c:v>
                </c:pt>
                <c:pt idx="10">
                  <c:v>0.24109519692158349</c:v>
                </c:pt>
                <c:pt idx="11">
                  <c:v>0.49578758114840155</c:v>
                </c:pt>
                <c:pt idx="12">
                  <c:v>0.49035146628287302</c:v>
                </c:pt>
                <c:pt idx="13">
                  <c:v>0.73932364953459162</c:v>
                </c:pt>
                <c:pt idx="14">
                  <c:v>0.50000033735888127</c:v>
                </c:pt>
                <c:pt idx="15">
                  <c:v>0.525184622749862</c:v>
                </c:pt>
                <c:pt idx="16">
                  <c:v>0.36168812178535303</c:v>
                </c:pt>
                <c:pt idx="17">
                  <c:v>0.47093142938502258</c:v>
                </c:pt>
                <c:pt idx="18">
                  <c:v>0.66866957677081063</c:v>
                </c:pt>
                <c:pt idx="19">
                  <c:v>0.56402806507503056</c:v>
                </c:pt>
                <c:pt idx="20">
                  <c:v>0.489205051486992</c:v>
                </c:pt>
                <c:pt idx="21">
                  <c:v>0.49980411382862205</c:v>
                </c:pt>
                <c:pt idx="22">
                  <c:v>0.38986896478857413</c:v>
                </c:pt>
                <c:pt idx="23">
                  <c:v>0.44588944259624741</c:v>
                </c:pt>
                <c:pt idx="24">
                  <c:v>0.4981819481116439</c:v>
                </c:pt>
                <c:pt idx="25">
                  <c:v>0.5261605097059292</c:v>
                </c:pt>
                <c:pt idx="26">
                  <c:v>0.50430169654255907</c:v>
                </c:pt>
                <c:pt idx="27">
                  <c:v>0.49999564540475955</c:v>
                </c:pt>
                <c:pt idx="28">
                  <c:v>0.42900802625981954</c:v>
                </c:pt>
                <c:pt idx="29">
                  <c:v>0.63523068704964802</c:v>
                </c:pt>
                <c:pt idx="30">
                  <c:v>0.58615599047031219</c:v>
                </c:pt>
                <c:pt idx="31">
                  <c:v>0.53260960194029816</c:v>
                </c:pt>
                <c:pt idx="32">
                  <c:v>0.61491761802893785</c:v>
                </c:pt>
                <c:pt idx="33">
                  <c:v>1.6673420031292856</c:v>
                </c:pt>
                <c:pt idx="34">
                  <c:v>1.4995166939947708</c:v>
                </c:pt>
                <c:pt idx="35">
                  <c:v>1.7722675500066829</c:v>
                </c:pt>
                <c:pt idx="36">
                  <c:v>1.4710286984925123</c:v>
                </c:pt>
                <c:pt idx="37">
                  <c:v>1.4774722975793275</c:v>
                </c:pt>
                <c:pt idx="38">
                  <c:v>1.4999127033815225</c:v>
                </c:pt>
                <c:pt idx="39">
                  <c:v>1.5058364783846065</c:v>
                </c:pt>
                <c:pt idx="40">
                  <c:v>1.4999291512795474</c:v>
                </c:pt>
                <c:pt idx="41">
                  <c:v>1.7802140507206374</c:v>
                </c:pt>
                <c:pt idx="42">
                  <c:v>1.2410500372597721</c:v>
                </c:pt>
                <c:pt idx="43">
                  <c:v>1.6189589904032009</c:v>
                </c:pt>
                <c:pt idx="44">
                  <c:v>1.8038567116438806</c:v>
                </c:pt>
                <c:pt idx="45">
                  <c:v>1.5139056902554513</c:v>
                </c:pt>
                <c:pt idx="46">
                  <c:v>1.4840659244986647</c:v>
                </c:pt>
                <c:pt idx="47">
                  <c:v>2.4840659244986645</c:v>
                </c:pt>
                <c:pt idx="48">
                  <c:v>2.5795681464279192</c:v>
                </c:pt>
                <c:pt idx="49">
                  <c:v>2.6054075205461467</c:v>
                </c:pt>
                <c:pt idx="50">
                  <c:v>2.797561156624397</c:v>
                </c:pt>
                <c:pt idx="51">
                  <c:v>2.2447675495206099</c:v>
                </c:pt>
                <c:pt idx="52">
                  <c:v>2.51998260018006</c:v>
                </c:pt>
                <c:pt idx="53">
                  <c:v>2.5000453964042721</c:v>
                </c:pt>
                <c:pt idx="54">
                  <c:v>2.7043926200142714</c:v>
                </c:pt>
                <c:pt idx="55">
                  <c:v>2.516511227647857</c:v>
                </c:pt>
                <c:pt idx="56">
                  <c:v>2.5002565116991211</c:v>
                </c:pt>
                <c:pt idx="57">
                  <c:v>2.3162445863598657</c:v>
                </c:pt>
                <c:pt idx="58">
                  <c:v>2.4234307541322679</c:v>
                </c:pt>
                <c:pt idx="59">
                  <c:v>2.4997458254935072</c:v>
                </c:pt>
                <c:pt idx="60">
                  <c:v>2.479139505652328</c:v>
                </c:pt>
                <c:pt idx="61">
                  <c:v>2.7915079956558584</c:v>
                </c:pt>
                <c:pt idx="62">
                  <c:v>2.5072642177623168</c:v>
                </c:pt>
                <c:pt idx="63">
                  <c:v>2.5454597308769014</c:v>
                </c:pt>
                <c:pt idx="64">
                  <c:v>2.2410951969215835</c:v>
                </c:pt>
                <c:pt idx="65">
                  <c:v>2.4957875811484014</c:v>
                </c:pt>
                <c:pt idx="66">
                  <c:v>2.4903514662828732</c:v>
                </c:pt>
                <c:pt idx="67">
                  <c:v>2.7393236495345916</c:v>
                </c:pt>
                <c:pt idx="68">
                  <c:v>2.5000003373588813</c:v>
                </c:pt>
                <c:pt idx="69">
                  <c:v>2.5251846227498618</c:v>
                </c:pt>
                <c:pt idx="70">
                  <c:v>2.3616881217853529</c:v>
                </c:pt>
                <c:pt idx="71">
                  <c:v>2.4709314293850224</c:v>
                </c:pt>
                <c:pt idx="72">
                  <c:v>2.6686695767708106</c:v>
                </c:pt>
                <c:pt idx="73">
                  <c:v>2.5640280650750307</c:v>
                </c:pt>
                <c:pt idx="74">
                  <c:v>2.4892050514869921</c:v>
                </c:pt>
                <c:pt idx="75">
                  <c:v>2.4998041138286222</c:v>
                </c:pt>
                <c:pt idx="76">
                  <c:v>2.3898689647885742</c:v>
                </c:pt>
                <c:pt idx="77">
                  <c:v>3.3616881217853529</c:v>
                </c:pt>
                <c:pt idx="78">
                  <c:v>3.4709314293850224</c:v>
                </c:pt>
                <c:pt idx="79">
                  <c:v>3.6686695767708106</c:v>
                </c:pt>
                <c:pt idx="80">
                  <c:v>3.5640280650750307</c:v>
                </c:pt>
                <c:pt idx="81">
                  <c:v>3.4892050514869921</c:v>
                </c:pt>
                <c:pt idx="82">
                  <c:v>3.4998041138286222</c:v>
                </c:pt>
                <c:pt idx="83">
                  <c:v>3.3898689647885742</c:v>
                </c:pt>
                <c:pt idx="84">
                  <c:v>3.4458894425962474</c:v>
                </c:pt>
                <c:pt idx="85">
                  <c:v>3.4981819481116441</c:v>
                </c:pt>
                <c:pt idx="86">
                  <c:v>3.526160509705929</c:v>
                </c:pt>
                <c:pt idx="87">
                  <c:v>3.5043016965425591</c:v>
                </c:pt>
                <c:pt idx="88">
                  <c:v>3.4999956454047596</c:v>
                </c:pt>
                <c:pt idx="89">
                  <c:v>3.4290080262598197</c:v>
                </c:pt>
                <c:pt idx="90">
                  <c:v>3.6352306870496482</c:v>
                </c:pt>
                <c:pt idx="91">
                  <c:v>3.5861559904703122</c:v>
                </c:pt>
                <c:pt idx="92">
                  <c:v>3.5326096019402984</c:v>
                </c:pt>
                <c:pt idx="93">
                  <c:v>3.614917618028938</c:v>
                </c:pt>
                <c:pt idx="94">
                  <c:v>3.5145190947691152</c:v>
                </c:pt>
                <c:pt idx="95">
                  <c:v>4.5000003373588813</c:v>
                </c:pt>
                <c:pt idx="96">
                  <c:v>4.5251846227498618</c:v>
                </c:pt>
                <c:pt idx="97">
                  <c:v>4.3616881217853534</c:v>
                </c:pt>
                <c:pt idx="98">
                  <c:v>4.4709314293850229</c:v>
                </c:pt>
                <c:pt idx="99">
                  <c:v>4.6686695767708102</c:v>
                </c:pt>
                <c:pt idx="100">
                  <c:v>4.5640280650750302</c:v>
                </c:pt>
                <c:pt idx="101">
                  <c:v>4.4892050514869917</c:v>
                </c:pt>
                <c:pt idx="102">
                  <c:v>4.4998041138286222</c:v>
                </c:pt>
                <c:pt idx="103">
                  <c:v>5.5251846227498618</c:v>
                </c:pt>
                <c:pt idx="104">
                  <c:v>5.3616881217853534</c:v>
                </c:pt>
                <c:pt idx="105">
                  <c:v>6.6149176180289375</c:v>
                </c:pt>
                <c:pt idx="106">
                  <c:v>6.5145190947691152</c:v>
                </c:pt>
                <c:pt idx="107">
                  <c:v>7.5872657012355864</c:v>
                </c:pt>
                <c:pt idx="108">
                  <c:v>7.4446409598564758</c:v>
                </c:pt>
                <c:pt idx="109">
                  <c:v>7.812448811194705</c:v>
                </c:pt>
              </c:numCache>
            </c:numRef>
          </c:xVal>
          <c:yVal>
            <c:numRef>
              <c:f>'CTD screen titer by Titer IIF'!$P$1100:$P$1209</c:f>
              <c:numCache>
                <c:formatCode>General</c:formatCode>
                <c:ptCount val="110"/>
                <c:pt idx="0">
                  <c:v>0.9</c:v>
                </c:pt>
                <c:pt idx="1">
                  <c:v>0.1</c:v>
                </c:pt>
                <c:pt idx="2">
                  <c:v>0.1</c:v>
                </c:pt>
                <c:pt idx="3">
                  <c:v>0.3</c:v>
                </c:pt>
                <c:pt idx="4">
                  <c:v>2.4</c:v>
                </c:pt>
                <c:pt idx="5">
                  <c:v>3.9</c:v>
                </c:pt>
                <c:pt idx="6">
                  <c:v>4.3</c:v>
                </c:pt>
                <c:pt idx="7">
                  <c:v>1</c:v>
                </c:pt>
                <c:pt idx="8">
                  <c:v>0.03</c:v>
                </c:pt>
                <c:pt idx="9">
                  <c:v>0.1</c:v>
                </c:pt>
                <c:pt idx="10">
                  <c:v>0.1</c:v>
                </c:pt>
                <c:pt idx="11">
                  <c:v>0.1</c:v>
                </c:pt>
                <c:pt idx="12">
                  <c:v>0.1</c:v>
                </c:pt>
                <c:pt idx="13">
                  <c:v>0.1</c:v>
                </c:pt>
                <c:pt idx="14">
                  <c:v>1.4</c:v>
                </c:pt>
                <c:pt idx="15">
                  <c:v>2</c:v>
                </c:pt>
                <c:pt idx="16">
                  <c:v>0.9</c:v>
                </c:pt>
                <c:pt idx="17">
                  <c:v>0.1</c:v>
                </c:pt>
                <c:pt idx="18">
                  <c:v>0.1</c:v>
                </c:pt>
                <c:pt idx="19">
                  <c:v>0.1</c:v>
                </c:pt>
                <c:pt idx="20">
                  <c:v>0.1</c:v>
                </c:pt>
                <c:pt idx="21">
                  <c:v>0.1</c:v>
                </c:pt>
                <c:pt idx="22">
                  <c:v>0.3</c:v>
                </c:pt>
                <c:pt idx="23">
                  <c:v>0.3</c:v>
                </c:pt>
                <c:pt idx="24">
                  <c:v>0.5</c:v>
                </c:pt>
                <c:pt idx="25">
                  <c:v>1.1000000000000001</c:v>
                </c:pt>
                <c:pt idx="26">
                  <c:v>1.6</c:v>
                </c:pt>
                <c:pt idx="27">
                  <c:v>2.8</c:v>
                </c:pt>
                <c:pt idx="28">
                  <c:v>3.4</c:v>
                </c:pt>
                <c:pt idx="29">
                  <c:v>3.5</c:v>
                </c:pt>
                <c:pt idx="30">
                  <c:v>3.8</c:v>
                </c:pt>
                <c:pt idx="31">
                  <c:v>4.3</c:v>
                </c:pt>
                <c:pt idx="32">
                  <c:v>8.6</c:v>
                </c:pt>
                <c:pt idx="33">
                  <c:v>0.03</c:v>
                </c:pt>
                <c:pt idx="34">
                  <c:v>0.1</c:v>
                </c:pt>
                <c:pt idx="35">
                  <c:v>0.2</c:v>
                </c:pt>
                <c:pt idx="36">
                  <c:v>0.03</c:v>
                </c:pt>
                <c:pt idx="37">
                  <c:v>0.1</c:v>
                </c:pt>
                <c:pt idx="38">
                  <c:v>0.1</c:v>
                </c:pt>
                <c:pt idx="39">
                  <c:v>0.1</c:v>
                </c:pt>
                <c:pt idx="40">
                  <c:v>0.1</c:v>
                </c:pt>
                <c:pt idx="41">
                  <c:v>0.1</c:v>
                </c:pt>
                <c:pt idx="42">
                  <c:v>0.2</c:v>
                </c:pt>
                <c:pt idx="43">
                  <c:v>0.2</c:v>
                </c:pt>
                <c:pt idx="44">
                  <c:v>0.2</c:v>
                </c:pt>
                <c:pt idx="45">
                  <c:v>0.3</c:v>
                </c:pt>
                <c:pt idx="46">
                  <c:v>1.7</c:v>
                </c:pt>
                <c:pt idx="47">
                  <c:v>0.03</c:v>
                </c:pt>
                <c:pt idx="48">
                  <c:v>0.1</c:v>
                </c:pt>
                <c:pt idx="49">
                  <c:v>0.1</c:v>
                </c:pt>
                <c:pt idx="50">
                  <c:v>0.1</c:v>
                </c:pt>
                <c:pt idx="51">
                  <c:v>0.1</c:v>
                </c:pt>
                <c:pt idx="52">
                  <c:v>0.2</c:v>
                </c:pt>
                <c:pt idx="53">
                  <c:v>0.2</c:v>
                </c:pt>
                <c:pt idx="54">
                  <c:v>0.3</c:v>
                </c:pt>
                <c:pt idx="55">
                  <c:v>0.4</c:v>
                </c:pt>
                <c:pt idx="56">
                  <c:v>1.1000000000000001</c:v>
                </c:pt>
                <c:pt idx="57">
                  <c:v>2.2999999999999998</c:v>
                </c:pt>
                <c:pt idx="58">
                  <c:v>2.5</c:v>
                </c:pt>
                <c:pt idx="59">
                  <c:v>0.03</c:v>
                </c:pt>
                <c:pt idx="60">
                  <c:v>0.03</c:v>
                </c:pt>
                <c:pt idx="61">
                  <c:v>0.03</c:v>
                </c:pt>
                <c:pt idx="62">
                  <c:v>0.1</c:v>
                </c:pt>
                <c:pt idx="63">
                  <c:v>0.1</c:v>
                </c:pt>
                <c:pt idx="64">
                  <c:v>0.1</c:v>
                </c:pt>
                <c:pt idx="65">
                  <c:v>0.1</c:v>
                </c:pt>
                <c:pt idx="66">
                  <c:v>0.1</c:v>
                </c:pt>
                <c:pt idx="67">
                  <c:v>0.2</c:v>
                </c:pt>
                <c:pt idx="68">
                  <c:v>1.5</c:v>
                </c:pt>
                <c:pt idx="69">
                  <c:v>4.4000000000000004</c:v>
                </c:pt>
                <c:pt idx="70">
                  <c:v>0.1</c:v>
                </c:pt>
                <c:pt idx="71">
                  <c:v>0.1</c:v>
                </c:pt>
                <c:pt idx="72">
                  <c:v>0.3</c:v>
                </c:pt>
                <c:pt idx="73">
                  <c:v>0.7</c:v>
                </c:pt>
                <c:pt idx="74">
                  <c:v>1.1000000000000001</c:v>
                </c:pt>
                <c:pt idx="75">
                  <c:v>2.4</c:v>
                </c:pt>
                <c:pt idx="76">
                  <c:v>3.7</c:v>
                </c:pt>
                <c:pt idx="77">
                  <c:v>0.4</c:v>
                </c:pt>
                <c:pt idx="78">
                  <c:v>0.03</c:v>
                </c:pt>
                <c:pt idx="79">
                  <c:v>0.1</c:v>
                </c:pt>
                <c:pt idx="80">
                  <c:v>0.1</c:v>
                </c:pt>
                <c:pt idx="81">
                  <c:v>0.1</c:v>
                </c:pt>
                <c:pt idx="82">
                  <c:v>0.1</c:v>
                </c:pt>
                <c:pt idx="83">
                  <c:v>0.3</c:v>
                </c:pt>
                <c:pt idx="84">
                  <c:v>0.3</c:v>
                </c:pt>
                <c:pt idx="85">
                  <c:v>0.4</c:v>
                </c:pt>
                <c:pt idx="86">
                  <c:v>0.1</c:v>
                </c:pt>
                <c:pt idx="87">
                  <c:v>0.1</c:v>
                </c:pt>
                <c:pt idx="88">
                  <c:v>0.1</c:v>
                </c:pt>
                <c:pt idx="89">
                  <c:v>0.1</c:v>
                </c:pt>
                <c:pt idx="90">
                  <c:v>0.1</c:v>
                </c:pt>
                <c:pt idx="91">
                  <c:v>0.2</c:v>
                </c:pt>
                <c:pt idx="92">
                  <c:v>0.3</c:v>
                </c:pt>
                <c:pt idx="93">
                  <c:v>0.6</c:v>
                </c:pt>
                <c:pt idx="94">
                  <c:v>1.8</c:v>
                </c:pt>
                <c:pt idx="95">
                  <c:v>0.1</c:v>
                </c:pt>
                <c:pt idx="96">
                  <c:v>0.1</c:v>
                </c:pt>
                <c:pt idx="97">
                  <c:v>0.3</c:v>
                </c:pt>
                <c:pt idx="98">
                  <c:v>0.4</c:v>
                </c:pt>
                <c:pt idx="99">
                  <c:v>0.2</c:v>
                </c:pt>
                <c:pt idx="100">
                  <c:v>0.4</c:v>
                </c:pt>
                <c:pt idx="101">
                  <c:v>1.7</c:v>
                </c:pt>
                <c:pt idx="102">
                  <c:v>6.1</c:v>
                </c:pt>
                <c:pt idx="103">
                  <c:v>2.1</c:v>
                </c:pt>
                <c:pt idx="104">
                  <c:v>0.4</c:v>
                </c:pt>
                <c:pt idx="105">
                  <c:v>0.4</c:v>
                </c:pt>
                <c:pt idx="106">
                  <c:v>0.3</c:v>
                </c:pt>
                <c:pt idx="107">
                  <c:v>17</c:v>
                </c:pt>
                <c:pt idx="108">
                  <c:v>8.6999999999999993</c:v>
                </c:pt>
                <c:pt idx="109">
                  <c:v>23</c:v>
                </c:pt>
              </c:numCache>
            </c:numRef>
          </c:yVal>
          <c:smooth val="0"/>
          <c:extLst xmlns:c16r2="http://schemas.microsoft.com/office/drawing/2015/06/chart">
            <c:ext xmlns:c16="http://schemas.microsoft.com/office/drawing/2014/chart" uri="{C3380CC4-5D6E-409C-BE32-E72D297353CC}">
              <c16:uniqueId val="{00000007-28E6-43C9-99AB-1F7A8D9972A4}"/>
            </c:ext>
          </c:extLst>
        </c:ser>
        <c:ser>
          <c:idx val="8"/>
          <c:order val="6"/>
          <c:tx>
            <c:v>    f. RD</c:v>
          </c:tx>
          <c:spPr>
            <a:ln w="19050">
              <a:noFill/>
            </a:ln>
          </c:spPr>
          <c:marker>
            <c:symbol val="circle"/>
            <c:size val="3"/>
            <c:spPr>
              <a:noFill/>
              <a:ln>
                <a:solidFill>
                  <a:srgbClr val="00B050"/>
                </a:solidFill>
                <a:prstDash val="solid"/>
              </a:ln>
            </c:spPr>
          </c:marker>
          <c:xVal>
            <c:numRef>
              <c:f>'CTD screen titer by Titer IIF'!$P$1503:$P$1685</c:f>
              <c:numCache>
                <c:formatCode>General</c:formatCode>
                <c:ptCount val="183"/>
                <c:pt idx="0">
                  <c:v>0.51451909476911539</c:v>
                </c:pt>
                <c:pt idx="1">
                  <c:v>0.50486714207211758</c:v>
                </c:pt>
                <c:pt idx="2">
                  <c:v>0.44417784808722272</c:v>
                </c:pt>
                <c:pt idx="3">
                  <c:v>0.6544991984261076</c:v>
                </c:pt>
                <c:pt idx="4">
                  <c:v>0.65576567608935299</c:v>
                </c:pt>
                <c:pt idx="5">
                  <c:v>0.32334951924247385</c:v>
                </c:pt>
                <c:pt idx="6">
                  <c:v>0.59703322048128638</c:v>
                </c:pt>
                <c:pt idx="7">
                  <c:v>0.41027410968863509</c:v>
                </c:pt>
                <c:pt idx="8">
                  <c:v>0.50748290483586045</c:v>
                </c:pt>
                <c:pt idx="9">
                  <c:v>0.58726570123558608</c:v>
                </c:pt>
                <c:pt idx="10">
                  <c:v>0.44464095985647617</c:v>
                </c:pt>
                <c:pt idx="11">
                  <c:v>0.81244881119470536</c:v>
                </c:pt>
                <c:pt idx="12">
                  <c:v>0.49998382355934751</c:v>
                </c:pt>
                <c:pt idx="13">
                  <c:v>0.50881513143183155</c:v>
                </c:pt>
                <c:pt idx="14">
                  <c:v>0.52652065586839603</c:v>
                </c:pt>
                <c:pt idx="15">
                  <c:v>0.57409082585190996</c:v>
                </c:pt>
                <c:pt idx="16">
                  <c:v>0.34111985273090484</c:v>
                </c:pt>
                <c:pt idx="17">
                  <c:v>0.53005947982247115</c:v>
                </c:pt>
                <c:pt idx="18">
                  <c:v>0.52606155244401476</c:v>
                </c:pt>
                <c:pt idx="19">
                  <c:v>0.368719363219978</c:v>
                </c:pt>
                <c:pt idx="20">
                  <c:v>0.66629239969327558</c:v>
                </c:pt>
                <c:pt idx="21">
                  <c:v>0.42488919464851221</c:v>
                </c:pt>
                <c:pt idx="22">
                  <c:v>0.49996882191086339</c:v>
                </c:pt>
                <c:pt idx="23">
                  <c:v>0.50016973388674568</c:v>
                </c:pt>
                <c:pt idx="24">
                  <c:v>0.48671623709502754</c:v>
                </c:pt>
                <c:pt idx="25">
                  <c:v>0.51250857129585992</c:v>
                </c:pt>
                <c:pt idx="26">
                  <c:v>0.49992109684386438</c:v>
                </c:pt>
                <c:pt idx="27">
                  <c:v>0.59272896637452854</c:v>
                </c:pt>
                <c:pt idx="28">
                  <c:v>0.57390512097184054</c:v>
                </c:pt>
                <c:pt idx="29">
                  <c:v>0.56329112322725317</c:v>
                </c:pt>
                <c:pt idx="30">
                  <c:v>0.54626435625667613</c:v>
                </c:pt>
                <c:pt idx="31">
                  <c:v>0.70940859313568827</c:v>
                </c:pt>
                <c:pt idx="32">
                  <c:v>1.5795681464279192</c:v>
                </c:pt>
                <c:pt idx="33">
                  <c:v>1.6054075205461467</c:v>
                </c:pt>
                <c:pt idx="34">
                  <c:v>1.7975611566243972</c:v>
                </c:pt>
                <c:pt idx="35">
                  <c:v>1.2447675495206101</c:v>
                </c:pt>
                <c:pt idx="36">
                  <c:v>1.5199826001800603</c:v>
                </c:pt>
                <c:pt idx="37">
                  <c:v>1.5000453964042721</c:v>
                </c:pt>
                <c:pt idx="38">
                  <c:v>1.7043926200142714</c:v>
                </c:pt>
                <c:pt idx="39">
                  <c:v>1.516511227647857</c:v>
                </c:pt>
                <c:pt idx="40">
                  <c:v>1.5002565116991211</c:v>
                </c:pt>
                <c:pt idx="41">
                  <c:v>1.3162445863598657</c:v>
                </c:pt>
                <c:pt idx="42">
                  <c:v>1.4234307541322677</c:v>
                </c:pt>
                <c:pt idx="43">
                  <c:v>1.4997458254935074</c:v>
                </c:pt>
                <c:pt idx="44">
                  <c:v>1.4791395056523282</c:v>
                </c:pt>
                <c:pt idx="45">
                  <c:v>1.7915079956558584</c:v>
                </c:pt>
                <c:pt idx="46">
                  <c:v>1.5072642177623168</c:v>
                </c:pt>
                <c:pt idx="47">
                  <c:v>1.5454597308769014</c:v>
                </c:pt>
                <c:pt idx="48">
                  <c:v>1.2410951969215835</c:v>
                </c:pt>
                <c:pt idx="49">
                  <c:v>2.4458894425962474</c:v>
                </c:pt>
                <c:pt idx="50">
                  <c:v>2.4981819481116441</c:v>
                </c:pt>
                <c:pt idx="51">
                  <c:v>2.526160509705929</c:v>
                </c:pt>
                <c:pt idx="52">
                  <c:v>2.5043016965425591</c:v>
                </c:pt>
                <c:pt idx="53">
                  <c:v>2.4999956454047596</c:v>
                </c:pt>
                <c:pt idx="54">
                  <c:v>2.4290080262598197</c:v>
                </c:pt>
                <c:pt idx="55">
                  <c:v>2.6352306870496482</c:v>
                </c:pt>
                <c:pt idx="56">
                  <c:v>2.5861559904703122</c:v>
                </c:pt>
                <c:pt idx="57">
                  <c:v>2.5326096019402984</c:v>
                </c:pt>
                <c:pt idx="58">
                  <c:v>2.614917618028938</c:v>
                </c:pt>
                <c:pt idx="59">
                  <c:v>2.5145190947691152</c:v>
                </c:pt>
                <c:pt idx="60">
                  <c:v>2.5048671420721176</c:v>
                </c:pt>
                <c:pt idx="61">
                  <c:v>2.4441778480872225</c:v>
                </c:pt>
                <c:pt idx="62">
                  <c:v>2.6544991984261075</c:v>
                </c:pt>
                <c:pt idx="63">
                  <c:v>2.6557656760893531</c:v>
                </c:pt>
                <c:pt idx="64">
                  <c:v>2.3233495192424738</c:v>
                </c:pt>
                <c:pt idx="65">
                  <c:v>2.5970332204812863</c:v>
                </c:pt>
                <c:pt idx="66">
                  <c:v>2.4102741096886353</c:v>
                </c:pt>
                <c:pt idx="67">
                  <c:v>2.5074829048358604</c:v>
                </c:pt>
                <c:pt idx="68">
                  <c:v>2.587265701235586</c:v>
                </c:pt>
                <c:pt idx="69">
                  <c:v>2.4446409598564762</c:v>
                </c:pt>
                <c:pt idx="70">
                  <c:v>2.8124488111947055</c:v>
                </c:pt>
                <c:pt idx="71">
                  <c:v>2.4999838235593477</c:v>
                </c:pt>
                <c:pt idx="72">
                  <c:v>2.5088151314318314</c:v>
                </c:pt>
                <c:pt idx="73">
                  <c:v>2.5265206558683961</c:v>
                </c:pt>
                <c:pt idx="74">
                  <c:v>2.57409082585191</c:v>
                </c:pt>
                <c:pt idx="75">
                  <c:v>2.3411198527309049</c:v>
                </c:pt>
                <c:pt idx="76">
                  <c:v>2.5300594798224711</c:v>
                </c:pt>
                <c:pt idx="77">
                  <c:v>2.5260615524440149</c:v>
                </c:pt>
                <c:pt idx="78">
                  <c:v>2.3687193632199781</c:v>
                </c:pt>
                <c:pt idx="79">
                  <c:v>2.6662923996932757</c:v>
                </c:pt>
                <c:pt idx="80">
                  <c:v>2.4248891946485123</c:v>
                </c:pt>
                <c:pt idx="81">
                  <c:v>2.4999688219108633</c:v>
                </c:pt>
                <c:pt idx="82">
                  <c:v>2.5001697338867457</c:v>
                </c:pt>
                <c:pt idx="83">
                  <c:v>2.4867162370950275</c:v>
                </c:pt>
                <c:pt idx="84">
                  <c:v>2.5125085712958599</c:v>
                </c:pt>
                <c:pt idx="85">
                  <c:v>2.4999210968438645</c:v>
                </c:pt>
                <c:pt idx="86">
                  <c:v>2.5927289663745285</c:v>
                </c:pt>
                <c:pt idx="87">
                  <c:v>2.5739051209718404</c:v>
                </c:pt>
                <c:pt idx="88">
                  <c:v>2.5632911232272533</c:v>
                </c:pt>
                <c:pt idx="89">
                  <c:v>2.546264356256676</c:v>
                </c:pt>
                <c:pt idx="90">
                  <c:v>2.7094085931356884</c:v>
                </c:pt>
                <c:pt idx="91">
                  <c:v>3.5048671420721176</c:v>
                </c:pt>
                <c:pt idx="92">
                  <c:v>3.4441778480872225</c:v>
                </c:pt>
                <c:pt idx="93">
                  <c:v>3.6544991984261075</c:v>
                </c:pt>
                <c:pt idx="94">
                  <c:v>3.6557656760893531</c:v>
                </c:pt>
                <c:pt idx="95">
                  <c:v>3.3233495192424738</c:v>
                </c:pt>
                <c:pt idx="96">
                  <c:v>3.5970332204812863</c:v>
                </c:pt>
                <c:pt idx="97">
                  <c:v>3.4102741096886353</c:v>
                </c:pt>
                <c:pt idx="98">
                  <c:v>3.5074829048358604</c:v>
                </c:pt>
                <c:pt idx="99">
                  <c:v>3.587265701235586</c:v>
                </c:pt>
                <c:pt idx="100">
                  <c:v>3.4446409598564762</c:v>
                </c:pt>
                <c:pt idx="101">
                  <c:v>3.8124488111947055</c:v>
                </c:pt>
                <c:pt idx="102">
                  <c:v>3.4999838235593477</c:v>
                </c:pt>
                <c:pt idx="103">
                  <c:v>3.5088151314318314</c:v>
                </c:pt>
                <c:pt idx="104">
                  <c:v>3.5265206558683961</c:v>
                </c:pt>
                <c:pt idx="105">
                  <c:v>3.57409082585191</c:v>
                </c:pt>
                <c:pt idx="106">
                  <c:v>3.3411198527309049</c:v>
                </c:pt>
                <c:pt idx="107">
                  <c:v>3.5300594798224711</c:v>
                </c:pt>
                <c:pt idx="108">
                  <c:v>3.5260615524440149</c:v>
                </c:pt>
                <c:pt idx="109">
                  <c:v>3.3687193632199781</c:v>
                </c:pt>
                <c:pt idx="110">
                  <c:v>3.6662923996932757</c:v>
                </c:pt>
                <c:pt idx="111">
                  <c:v>3.4248891946485123</c:v>
                </c:pt>
                <c:pt idx="112">
                  <c:v>3.4999688219108633</c:v>
                </c:pt>
                <c:pt idx="113">
                  <c:v>3.5001697338867457</c:v>
                </c:pt>
                <c:pt idx="114">
                  <c:v>3.4867162370950275</c:v>
                </c:pt>
                <c:pt idx="115">
                  <c:v>3.5125085712958599</c:v>
                </c:pt>
                <c:pt idx="116">
                  <c:v>3.4999210968438645</c:v>
                </c:pt>
                <c:pt idx="117">
                  <c:v>3.5927289663745285</c:v>
                </c:pt>
                <c:pt idx="118">
                  <c:v>3.5739051209718404</c:v>
                </c:pt>
                <c:pt idx="119">
                  <c:v>3.5632911232272533</c:v>
                </c:pt>
                <c:pt idx="120">
                  <c:v>3.546264356256676</c:v>
                </c:pt>
                <c:pt idx="121">
                  <c:v>3.7094085931356884</c:v>
                </c:pt>
                <c:pt idx="122">
                  <c:v>3.4784611794834905</c:v>
                </c:pt>
                <c:pt idx="123">
                  <c:v>3.5000295736016063</c:v>
                </c:pt>
                <c:pt idx="124">
                  <c:v>3.5109053352103725</c:v>
                </c:pt>
                <c:pt idx="125">
                  <c:v>3.4882701692068752</c:v>
                </c:pt>
                <c:pt idx="126">
                  <c:v>3.4757464360543904</c:v>
                </c:pt>
                <c:pt idx="127">
                  <c:v>3.5823894301255876</c:v>
                </c:pt>
                <c:pt idx="128">
                  <c:v>3.4465872664319503</c:v>
                </c:pt>
                <c:pt idx="129">
                  <c:v>3.4232448746151256</c:v>
                </c:pt>
                <c:pt idx="130">
                  <c:v>3.2991714328161246</c:v>
                </c:pt>
                <c:pt idx="131">
                  <c:v>3.5048387378797567</c:v>
                </c:pt>
                <c:pt idx="132">
                  <c:v>3.5179852297061602</c:v>
                </c:pt>
                <c:pt idx="133">
                  <c:v>3.5055426397499394</c:v>
                </c:pt>
                <c:pt idx="134">
                  <c:v>3.6955090992882531</c:v>
                </c:pt>
                <c:pt idx="135">
                  <c:v>3.4459053443180498</c:v>
                </c:pt>
                <c:pt idx="136">
                  <c:v>3.6969806906448763</c:v>
                </c:pt>
                <c:pt idx="137">
                  <c:v>3.2963696980871036</c:v>
                </c:pt>
                <c:pt idx="138">
                  <c:v>3.6601251927253102</c:v>
                </c:pt>
                <c:pt idx="139">
                  <c:v>3.5142198367827411</c:v>
                </c:pt>
                <c:pt idx="140">
                  <c:v>3.3326643105736964</c:v>
                </c:pt>
                <c:pt idx="141">
                  <c:v>3.3919811262580457</c:v>
                </c:pt>
                <c:pt idx="142">
                  <c:v>3.3482219913016524</c:v>
                </c:pt>
                <c:pt idx="143">
                  <c:v>4.3898689647885742</c:v>
                </c:pt>
                <c:pt idx="144">
                  <c:v>4.445889442596247</c:v>
                </c:pt>
                <c:pt idx="145">
                  <c:v>4.4981819481116441</c:v>
                </c:pt>
                <c:pt idx="146">
                  <c:v>4.526160509705929</c:v>
                </c:pt>
                <c:pt idx="147">
                  <c:v>4.5043016965425586</c:v>
                </c:pt>
                <c:pt idx="148">
                  <c:v>4.4999956454047592</c:v>
                </c:pt>
                <c:pt idx="149">
                  <c:v>4.4290080262598197</c:v>
                </c:pt>
                <c:pt idx="150">
                  <c:v>4.6352306870496482</c:v>
                </c:pt>
                <c:pt idx="151">
                  <c:v>4.5861559904703117</c:v>
                </c:pt>
                <c:pt idx="152">
                  <c:v>4.5326096019402984</c:v>
                </c:pt>
                <c:pt idx="153">
                  <c:v>4.6149176180289375</c:v>
                </c:pt>
                <c:pt idx="154">
                  <c:v>4.5145190947691152</c:v>
                </c:pt>
                <c:pt idx="155">
                  <c:v>4.5048671420721176</c:v>
                </c:pt>
                <c:pt idx="156">
                  <c:v>4.4441778480872225</c:v>
                </c:pt>
                <c:pt idx="157">
                  <c:v>4.6544991984261079</c:v>
                </c:pt>
                <c:pt idx="158">
                  <c:v>4.6557656760893531</c:v>
                </c:pt>
                <c:pt idx="159">
                  <c:v>4.3233495192424742</c:v>
                </c:pt>
                <c:pt idx="160">
                  <c:v>4.5970332204812863</c:v>
                </c:pt>
                <c:pt idx="161">
                  <c:v>4.4102741096886353</c:v>
                </c:pt>
                <c:pt idx="162">
                  <c:v>4.5074829048358609</c:v>
                </c:pt>
                <c:pt idx="163">
                  <c:v>4.5872657012355864</c:v>
                </c:pt>
                <c:pt idx="164">
                  <c:v>4.4446409598564758</c:v>
                </c:pt>
                <c:pt idx="165">
                  <c:v>4.812448811194705</c:v>
                </c:pt>
                <c:pt idx="166">
                  <c:v>5.4709314293850229</c:v>
                </c:pt>
                <c:pt idx="167">
                  <c:v>5.6686695767708102</c:v>
                </c:pt>
                <c:pt idx="168">
                  <c:v>5.5640280650750302</c:v>
                </c:pt>
                <c:pt idx="169">
                  <c:v>5.4892050514869917</c:v>
                </c:pt>
                <c:pt idx="170">
                  <c:v>5.4998041138286222</c:v>
                </c:pt>
                <c:pt idx="171">
                  <c:v>5.3898689647885742</c:v>
                </c:pt>
                <c:pt idx="172">
                  <c:v>6.5048671420721176</c:v>
                </c:pt>
                <c:pt idx="173">
                  <c:v>6.4441778480872225</c:v>
                </c:pt>
                <c:pt idx="174">
                  <c:v>6.6544991984261079</c:v>
                </c:pt>
                <c:pt idx="175">
                  <c:v>6.6557656760893531</c:v>
                </c:pt>
                <c:pt idx="176">
                  <c:v>7.4999838235593472</c:v>
                </c:pt>
                <c:pt idx="177">
                  <c:v>7.5088151314318319</c:v>
                </c:pt>
                <c:pt idx="178">
                  <c:v>7.5265206558683957</c:v>
                </c:pt>
                <c:pt idx="179">
                  <c:v>7.5740908258519095</c:v>
                </c:pt>
                <c:pt idx="180">
                  <c:v>7.3411198527309045</c:v>
                </c:pt>
                <c:pt idx="181">
                  <c:v>7.5300594798224711</c:v>
                </c:pt>
                <c:pt idx="182">
                  <c:v>7.5260615524440144</c:v>
                </c:pt>
              </c:numCache>
            </c:numRef>
          </c:xVal>
          <c:yVal>
            <c:numRef>
              <c:f>'CTD screen titer by Titer IIF'!$P$1320:$P$1502</c:f>
              <c:numCache>
                <c:formatCode>General</c:formatCode>
                <c:ptCount val="183"/>
                <c:pt idx="0">
                  <c:v>0.8</c:v>
                </c:pt>
                <c:pt idx="1">
                  <c:v>0.8</c:v>
                </c:pt>
                <c:pt idx="2">
                  <c:v>0.8</c:v>
                </c:pt>
                <c:pt idx="3">
                  <c:v>0.1</c:v>
                </c:pt>
                <c:pt idx="4">
                  <c:v>0.2</c:v>
                </c:pt>
                <c:pt idx="5">
                  <c:v>0.4</c:v>
                </c:pt>
                <c:pt idx="6">
                  <c:v>3.5</c:v>
                </c:pt>
                <c:pt idx="7">
                  <c:v>0.8</c:v>
                </c:pt>
                <c:pt idx="8">
                  <c:v>0.9</c:v>
                </c:pt>
                <c:pt idx="9">
                  <c:v>0.9</c:v>
                </c:pt>
                <c:pt idx="10">
                  <c:v>1</c:v>
                </c:pt>
                <c:pt idx="11">
                  <c:v>1</c:v>
                </c:pt>
                <c:pt idx="12">
                  <c:v>0.03</c:v>
                </c:pt>
                <c:pt idx="13">
                  <c:v>0.1</c:v>
                </c:pt>
                <c:pt idx="14">
                  <c:v>0.1</c:v>
                </c:pt>
                <c:pt idx="15">
                  <c:v>0.2</c:v>
                </c:pt>
                <c:pt idx="16">
                  <c:v>0.2</c:v>
                </c:pt>
                <c:pt idx="17">
                  <c:v>0.2</c:v>
                </c:pt>
                <c:pt idx="18">
                  <c:v>0.2</c:v>
                </c:pt>
                <c:pt idx="19">
                  <c:v>0.3</c:v>
                </c:pt>
                <c:pt idx="20">
                  <c:v>1.2</c:v>
                </c:pt>
                <c:pt idx="21">
                  <c:v>1.3</c:v>
                </c:pt>
                <c:pt idx="22">
                  <c:v>1.5</c:v>
                </c:pt>
                <c:pt idx="23">
                  <c:v>2</c:v>
                </c:pt>
                <c:pt idx="24">
                  <c:v>2.8</c:v>
                </c:pt>
                <c:pt idx="25">
                  <c:v>2.8</c:v>
                </c:pt>
                <c:pt idx="26">
                  <c:v>9.1999999999999993</c:v>
                </c:pt>
                <c:pt idx="27">
                  <c:v>9.6</c:v>
                </c:pt>
                <c:pt idx="28">
                  <c:v>0.8</c:v>
                </c:pt>
                <c:pt idx="29">
                  <c:v>0.1</c:v>
                </c:pt>
                <c:pt idx="30">
                  <c:v>0.3</c:v>
                </c:pt>
                <c:pt idx="31">
                  <c:v>0.4</c:v>
                </c:pt>
                <c:pt idx="32">
                  <c:v>0.1</c:v>
                </c:pt>
                <c:pt idx="33">
                  <c:v>0.2</c:v>
                </c:pt>
                <c:pt idx="34">
                  <c:v>2.2999999999999998</c:v>
                </c:pt>
                <c:pt idx="35">
                  <c:v>0.8</c:v>
                </c:pt>
                <c:pt idx="36">
                  <c:v>0.9</c:v>
                </c:pt>
                <c:pt idx="37">
                  <c:v>0.1</c:v>
                </c:pt>
                <c:pt idx="38">
                  <c:v>0.1</c:v>
                </c:pt>
                <c:pt idx="39">
                  <c:v>0.1</c:v>
                </c:pt>
                <c:pt idx="40">
                  <c:v>0.1</c:v>
                </c:pt>
                <c:pt idx="41">
                  <c:v>0.1</c:v>
                </c:pt>
                <c:pt idx="42">
                  <c:v>0.2</c:v>
                </c:pt>
                <c:pt idx="43">
                  <c:v>0.2</c:v>
                </c:pt>
                <c:pt idx="44">
                  <c:v>0.5</c:v>
                </c:pt>
                <c:pt idx="45">
                  <c:v>1.6</c:v>
                </c:pt>
                <c:pt idx="46">
                  <c:v>2.5</c:v>
                </c:pt>
                <c:pt idx="47">
                  <c:v>0.3</c:v>
                </c:pt>
                <c:pt idx="48">
                  <c:v>2.1</c:v>
                </c:pt>
                <c:pt idx="49">
                  <c:v>0.1</c:v>
                </c:pt>
                <c:pt idx="50">
                  <c:v>0.1</c:v>
                </c:pt>
                <c:pt idx="51">
                  <c:v>0.1</c:v>
                </c:pt>
                <c:pt idx="52">
                  <c:v>0.1</c:v>
                </c:pt>
                <c:pt idx="53">
                  <c:v>0.1</c:v>
                </c:pt>
                <c:pt idx="54">
                  <c:v>0.1</c:v>
                </c:pt>
                <c:pt idx="55">
                  <c:v>0.1</c:v>
                </c:pt>
                <c:pt idx="56">
                  <c:v>0.1</c:v>
                </c:pt>
                <c:pt idx="57">
                  <c:v>0.2</c:v>
                </c:pt>
                <c:pt idx="58">
                  <c:v>0.2</c:v>
                </c:pt>
                <c:pt idx="59">
                  <c:v>0.2</c:v>
                </c:pt>
                <c:pt idx="60">
                  <c:v>0.3</c:v>
                </c:pt>
                <c:pt idx="61">
                  <c:v>0.3</c:v>
                </c:pt>
                <c:pt idx="62">
                  <c:v>0.7</c:v>
                </c:pt>
                <c:pt idx="63">
                  <c:v>0.03</c:v>
                </c:pt>
                <c:pt idx="64">
                  <c:v>0.03</c:v>
                </c:pt>
                <c:pt idx="65">
                  <c:v>0.1</c:v>
                </c:pt>
                <c:pt idx="66">
                  <c:v>0.1</c:v>
                </c:pt>
                <c:pt idx="67">
                  <c:v>0.1</c:v>
                </c:pt>
                <c:pt idx="68">
                  <c:v>0.1</c:v>
                </c:pt>
                <c:pt idx="69">
                  <c:v>0.1</c:v>
                </c:pt>
                <c:pt idx="70">
                  <c:v>0.1</c:v>
                </c:pt>
                <c:pt idx="71">
                  <c:v>0.1</c:v>
                </c:pt>
                <c:pt idx="72">
                  <c:v>0.1</c:v>
                </c:pt>
                <c:pt idx="73">
                  <c:v>0.1</c:v>
                </c:pt>
                <c:pt idx="74">
                  <c:v>0.1</c:v>
                </c:pt>
                <c:pt idx="75">
                  <c:v>0.1</c:v>
                </c:pt>
                <c:pt idx="76">
                  <c:v>0.2</c:v>
                </c:pt>
                <c:pt idx="77">
                  <c:v>0.2</c:v>
                </c:pt>
                <c:pt idx="78">
                  <c:v>0.2</c:v>
                </c:pt>
                <c:pt idx="79">
                  <c:v>0.2</c:v>
                </c:pt>
                <c:pt idx="80">
                  <c:v>0.2</c:v>
                </c:pt>
                <c:pt idx="81">
                  <c:v>0.2</c:v>
                </c:pt>
                <c:pt idx="82">
                  <c:v>0.3</c:v>
                </c:pt>
                <c:pt idx="83">
                  <c:v>1.3</c:v>
                </c:pt>
                <c:pt idx="84">
                  <c:v>1.5</c:v>
                </c:pt>
                <c:pt idx="85">
                  <c:v>2.9</c:v>
                </c:pt>
                <c:pt idx="86">
                  <c:v>0.1</c:v>
                </c:pt>
                <c:pt idx="87">
                  <c:v>0.1</c:v>
                </c:pt>
                <c:pt idx="88">
                  <c:v>0.1</c:v>
                </c:pt>
                <c:pt idx="89">
                  <c:v>0.2</c:v>
                </c:pt>
                <c:pt idx="90">
                  <c:v>4.5</c:v>
                </c:pt>
                <c:pt idx="91">
                  <c:v>0.1</c:v>
                </c:pt>
                <c:pt idx="92">
                  <c:v>0.1</c:v>
                </c:pt>
                <c:pt idx="93">
                  <c:v>0.1</c:v>
                </c:pt>
                <c:pt idx="94">
                  <c:v>0.1</c:v>
                </c:pt>
                <c:pt idx="95">
                  <c:v>0.1</c:v>
                </c:pt>
                <c:pt idx="96">
                  <c:v>0.1</c:v>
                </c:pt>
                <c:pt idx="97">
                  <c:v>0.1</c:v>
                </c:pt>
                <c:pt idx="98">
                  <c:v>0.2</c:v>
                </c:pt>
                <c:pt idx="99">
                  <c:v>0.2</c:v>
                </c:pt>
                <c:pt idx="100">
                  <c:v>0.2</c:v>
                </c:pt>
                <c:pt idx="101">
                  <c:v>0.2</c:v>
                </c:pt>
                <c:pt idx="102">
                  <c:v>0.2</c:v>
                </c:pt>
                <c:pt idx="103">
                  <c:v>0.2</c:v>
                </c:pt>
                <c:pt idx="104">
                  <c:v>0.2</c:v>
                </c:pt>
                <c:pt idx="105">
                  <c:v>0.2</c:v>
                </c:pt>
                <c:pt idx="106">
                  <c:v>0.3</c:v>
                </c:pt>
                <c:pt idx="107">
                  <c:v>0.3</c:v>
                </c:pt>
                <c:pt idx="108">
                  <c:v>0.6</c:v>
                </c:pt>
                <c:pt idx="109">
                  <c:v>0.6</c:v>
                </c:pt>
                <c:pt idx="110">
                  <c:v>4.5</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0.2</c:v>
                </c:pt>
                <c:pt idx="125">
                  <c:v>0.2</c:v>
                </c:pt>
                <c:pt idx="126">
                  <c:v>0.2</c:v>
                </c:pt>
                <c:pt idx="127">
                  <c:v>0.2</c:v>
                </c:pt>
                <c:pt idx="128">
                  <c:v>0.2</c:v>
                </c:pt>
                <c:pt idx="129">
                  <c:v>0.2</c:v>
                </c:pt>
                <c:pt idx="130">
                  <c:v>0.2</c:v>
                </c:pt>
                <c:pt idx="131">
                  <c:v>0.3</c:v>
                </c:pt>
                <c:pt idx="132">
                  <c:v>0.4</c:v>
                </c:pt>
                <c:pt idx="133">
                  <c:v>0.5</c:v>
                </c:pt>
                <c:pt idx="134">
                  <c:v>0.7</c:v>
                </c:pt>
                <c:pt idx="135">
                  <c:v>1.9</c:v>
                </c:pt>
                <c:pt idx="136">
                  <c:v>2.2999999999999998</c:v>
                </c:pt>
                <c:pt idx="137">
                  <c:v>2.8</c:v>
                </c:pt>
                <c:pt idx="138">
                  <c:v>0.1</c:v>
                </c:pt>
                <c:pt idx="139">
                  <c:v>0.2</c:v>
                </c:pt>
                <c:pt idx="140">
                  <c:v>0.3</c:v>
                </c:pt>
                <c:pt idx="141">
                  <c:v>0.3</c:v>
                </c:pt>
                <c:pt idx="142">
                  <c:v>0.4</c:v>
                </c:pt>
                <c:pt idx="143">
                  <c:v>0.1</c:v>
                </c:pt>
                <c:pt idx="144">
                  <c:v>0.1</c:v>
                </c:pt>
                <c:pt idx="145">
                  <c:v>0.2</c:v>
                </c:pt>
                <c:pt idx="146">
                  <c:v>0.2</c:v>
                </c:pt>
                <c:pt idx="147">
                  <c:v>0.3</c:v>
                </c:pt>
                <c:pt idx="148">
                  <c:v>1.5</c:v>
                </c:pt>
                <c:pt idx="149">
                  <c:v>2.1</c:v>
                </c:pt>
                <c:pt idx="150">
                  <c:v>1</c:v>
                </c:pt>
                <c:pt idx="151">
                  <c:v>0.1</c:v>
                </c:pt>
                <c:pt idx="152">
                  <c:v>0.1</c:v>
                </c:pt>
                <c:pt idx="153">
                  <c:v>0.1</c:v>
                </c:pt>
                <c:pt idx="154">
                  <c:v>0.1</c:v>
                </c:pt>
                <c:pt idx="155">
                  <c:v>0.1</c:v>
                </c:pt>
                <c:pt idx="156">
                  <c:v>0.2</c:v>
                </c:pt>
                <c:pt idx="157">
                  <c:v>0.2</c:v>
                </c:pt>
                <c:pt idx="158">
                  <c:v>0.2</c:v>
                </c:pt>
                <c:pt idx="159">
                  <c:v>0.2</c:v>
                </c:pt>
                <c:pt idx="160">
                  <c:v>0.4</c:v>
                </c:pt>
                <c:pt idx="161">
                  <c:v>0.6</c:v>
                </c:pt>
                <c:pt idx="162">
                  <c:v>0.6</c:v>
                </c:pt>
                <c:pt idx="163">
                  <c:v>0.03</c:v>
                </c:pt>
                <c:pt idx="164">
                  <c:v>0.2</c:v>
                </c:pt>
                <c:pt idx="165">
                  <c:v>0.4</c:v>
                </c:pt>
                <c:pt idx="166">
                  <c:v>0.1</c:v>
                </c:pt>
                <c:pt idx="167">
                  <c:v>0.9</c:v>
                </c:pt>
                <c:pt idx="168">
                  <c:v>0.2</c:v>
                </c:pt>
                <c:pt idx="169">
                  <c:v>0.3</c:v>
                </c:pt>
                <c:pt idx="170">
                  <c:v>0.4</c:v>
                </c:pt>
                <c:pt idx="171">
                  <c:v>0.6</c:v>
                </c:pt>
                <c:pt idx="172">
                  <c:v>0.1</c:v>
                </c:pt>
                <c:pt idx="173">
                  <c:v>0.2</c:v>
                </c:pt>
                <c:pt idx="174">
                  <c:v>0.2</c:v>
                </c:pt>
                <c:pt idx="175">
                  <c:v>0.4</c:v>
                </c:pt>
                <c:pt idx="176">
                  <c:v>2.6</c:v>
                </c:pt>
                <c:pt idx="177">
                  <c:v>5.2</c:v>
                </c:pt>
                <c:pt idx="178">
                  <c:v>7</c:v>
                </c:pt>
                <c:pt idx="179">
                  <c:v>1.2</c:v>
                </c:pt>
                <c:pt idx="180">
                  <c:v>3.2</c:v>
                </c:pt>
                <c:pt idx="181">
                  <c:v>5.2</c:v>
                </c:pt>
                <c:pt idx="182">
                  <c:v>10</c:v>
                </c:pt>
              </c:numCache>
            </c:numRef>
          </c:yVal>
          <c:smooth val="0"/>
          <c:extLst xmlns:c16r2="http://schemas.microsoft.com/office/drawing/2015/06/chart">
            <c:ext xmlns:c16="http://schemas.microsoft.com/office/drawing/2014/chart" uri="{C3380CC4-5D6E-409C-BE32-E72D297353CC}">
              <c16:uniqueId val="{00000008-28E6-43C9-99AB-1F7A8D9972A4}"/>
            </c:ext>
          </c:extLst>
        </c:ser>
        <c:ser>
          <c:idx val="9"/>
          <c:order val="7"/>
          <c:tx>
            <c:v>    g. inflammatory disease</c:v>
          </c:tx>
          <c:spPr>
            <a:ln w="19050">
              <a:noFill/>
            </a:ln>
          </c:spPr>
          <c:marker>
            <c:symbol val="square"/>
            <c:size val="3"/>
            <c:spPr>
              <a:noFill/>
              <a:ln>
                <a:solidFill>
                  <a:srgbClr val="00B050"/>
                </a:solidFill>
                <a:prstDash val="solid"/>
              </a:ln>
            </c:spPr>
          </c:marker>
          <c:xVal>
            <c:numRef>
              <c:f>'CTD screen titer by Titer IIF'!$P$1927:$P$2167</c:f>
              <c:numCache>
                <c:formatCode>General</c:formatCode>
                <c:ptCount val="241"/>
                <c:pt idx="0">
                  <c:v>0.47846117948349065</c:v>
                </c:pt>
                <c:pt idx="1">
                  <c:v>0.50002957360160627</c:v>
                </c:pt>
                <c:pt idx="2">
                  <c:v>0.51090533521037274</c:v>
                </c:pt>
                <c:pt idx="3">
                  <c:v>0.4882701692068751</c:v>
                </c:pt>
                <c:pt idx="4">
                  <c:v>0.47574643605439021</c:v>
                </c:pt>
                <c:pt idx="5">
                  <c:v>0.58238943012558775</c:v>
                </c:pt>
                <c:pt idx="6">
                  <c:v>0.44658726643195024</c:v>
                </c:pt>
                <c:pt idx="7">
                  <c:v>0.42324487461512572</c:v>
                </c:pt>
                <c:pt idx="8">
                  <c:v>0.29917143281612441</c:v>
                </c:pt>
                <c:pt idx="9">
                  <c:v>0.50483873787975675</c:v>
                </c:pt>
                <c:pt idx="10">
                  <c:v>0.51798522970616045</c:v>
                </c:pt>
                <c:pt idx="11">
                  <c:v>0.5055426397499394</c:v>
                </c:pt>
                <c:pt idx="12">
                  <c:v>0.695509099288253</c:v>
                </c:pt>
                <c:pt idx="13">
                  <c:v>0.44590534431804985</c:v>
                </c:pt>
                <c:pt idx="14">
                  <c:v>0.69698069064487611</c:v>
                </c:pt>
                <c:pt idx="15">
                  <c:v>0.29636969808710339</c:v>
                </c:pt>
                <c:pt idx="16">
                  <c:v>0.66012519272531023</c:v>
                </c:pt>
                <c:pt idx="17">
                  <c:v>0.51421983678274097</c:v>
                </c:pt>
                <c:pt idx="18">
                  <c:v>0.33266431057369639</c:v>
                </c:pt>
                <c:pt idx="19">
                  <c:v>0.3919811262580456</c:v>
                </c:pt>
                <c:pt idx="20">
                  <c:v>0.34822199130165249</c:v>
                </c:pt>
                <c:pt idx="21">
                  <c:v>0.50331573841046706</c:v>
                </c:pt>
                <c:pt idx="22">
                  <c:v>0.73246509813008542</c:v>
                </c:pt>
                <c:pt idx="23">
                  <c:v>0.49999794020058719</c:v>
                </c:pt>
                <c:pt idx="24">
                  <c:v>0.39101675718261047</c:v>
                </c:pt>
                <c:pt idx="25">
                  <c:v>0.51400727186867179</c:v>
                </c:pt>
                <c:pt idx="26">
                  <c:v>0.500852429132709</c:v>
                </c:pt>
                <c:pt idx="27">
                  <c:v>0.44823612944618002</c:v>
                </c:pt>
                <c:pt idx="28">
                  <c:v>0.50412663047381789</c:v>
                </c:pt>
                <c:pt idx="29">
                  <c:v>0.19693259157299919</c:v>
                </c:pt>
                <c:pt idx="30">
                  <c:v>0.49327711236513555</c:v>
                </c:pt>
                <c:pt idx="31">
                  <c:v>0.60763366666093865</c:v>
                </c:pt>
                <c:pt idx="32">
                  <c:v>0.2903742708605116</c:v>
                </c:pt>
                <c:pt idx="33">
                  <c:v>0.47397348965734842</c:v>
                </c:pt>
                <c:pt idx="34">
                  <c:v>0.52153021608599837</c:v>
                </c:pt>
                <c:pt idx="35">
                  <c:v>0.74109395780492804</c:v>
                </c:pt>
                <c:pt idx="36">
                  <c:v>0.79198911419200502</c:v>
                </c:pt>
                <c:pt idx="37">
                  <c:v>0.49640585731411518</c:v>
                </c:pt>
                <c:pt idx="38">
                  <c:v>0.50002939815286374</c:v>
                </c:pt>
                <c:pt idx="39">
                  <c:v>0.47349791771018734</c:v>
                </c:pt>
                <c:pt idx="40">
                  <c:v>0.50000071096921639</c:v>
                </c:pt>
                <c:pt idx="41">
                  <c:v>0.5000787297588396</c:v>
                </c:pt>
                <c:pt idx="42">
                  <c:v>0.28266659270281191</c:v>
                </c:pt>
                <c:pt idx="43">
                  <c:v>0.47358046262601777</c:v>
                </c:pt>
                <c:pt idx="44">
                  <c:v>0.4999998492660736</c:v>
                </c:pt>
                <c:pt idx="45">
                  <c:v>0.60392784318374437</c:v>
                </c:pt>
                <c:pt idx="46">
                  <c:v>0.50362238214072452</c:v>
                </c:pt>
                <c:pt idx="47">
                  <c:v>0.34493868021309798</c:v>
                </c:pt>
                <c:pt idx="48">
                  <c:v>0.5355759397888884</c:v>
                </c:pt>
                <c:pt idx="49">
                  <c:v>0.49763808746123644</c:v>
                </c:pt>
                <c:pt idx="50">
                  <c:v>0.7035094067089569</c:v>
                </c:pt>
                <c:pt idx="51">
                  <c:v>0.37408316916668483</c:v>
                </c:pt>
                <c:pt idx="52">
                  <c:v>0.5198958718175386</c:v>
                </c:pt>
                <c:pt idx="53">
                  <c:v>0.50384285499553916</c:v>
                </c:pt>
                <c:pt idx="54">
                  <c:v>0.59030714054737854</c:v>
                </c:pt>
                <c:pt idx="55">
                  <c:v>0.51586157089274298</c:v>
                </c:pt>
                <c:pt idx="56">
                  <c:v>0.50084807096783313</c:v>
                </c:pt>
                <c:pt idx="57">
                  <c:v>1.4957875811484016</c:v>
                </c:pt>
                <c:pt idx="58">
                  <c:v>1.490351466282873</c:v>
                </c:pt>
                <c:pt idx="59">
                  <c:v>1.7393236495345916</c:v>
                </c:pt>
                <c:pt idx="60">
                  <c:v>1.5000003373588813</c:v>
                </c:pt>
                <c:pt idx="61">
                  <c:v>1.525184622749862</c:v>
                </c:pt>
                <c:pt idx="62">
                  <c:v>1.3616881217853529</c:v>
                </c:pt>
                <c:pt idx="63">
                  <c:v>1.4709314293850226</c:v>
                </c:pt>
                <c:pt idx="64">
                  <c:v>1.6686695767708106</c:v>
                </c:pt>
                <c:pt idx="65">
                  <c:v>1.5640280650750307</c:v>
                </c:pt>
                <c:pt idx="66">
                  <c:v>1.4892050514869921</c:v>
                </c:pt>
                <c:pt idx="67">
                  <c:v>1.499804113828622</c:v>
                </c:pt>
                <c:pt idx="68">
                  <c:v>1.3898689647885742</c:v>
                </c:pt>
                <c:pt idx="69">
                  <c:v>1.4458894425962474</c:v>
                </c:pt>
                <c:pt idx="70">
                  <c:v>1.4981819481116438</c:v>
                </c:pt>
                <c:pt idx="71">
                  <c:v>1.5261605097059292</c:v>
                </c:pt>
                <c:pt idx="72">
                  <c:v>1.5043016965425591</c:v>
                </c:pt>
                <c:pt idx="73">
                  <c:v>1.4999956454047596</c:v>
                </c:pt>
                <c:pt idx="74">
                  <c:v>1.4290080262598195</c:v>
                </c:pt>
                <c:pt idx="75">
                  <c:v>1.635230687049648</c:v>
                </c:pt>
                <c:pt idx="76">
                  <c:v>2.4784611794834905</c:v>
                </c:pt>
                <c:pt idx="77">
                  <c:v>2.5000295736016063</c:v>
                </c:pt>
                <c:pt idx="78">
                  <c:v>2.5109053352103725</c:v>
                </c:pt>
                <c:pt idx="79">
                  <c:v>2.4882701692068752</c:v>
                </c:pt>
                <c:pt idx="80">
                  <c:v>2.4757464360543904</c:v>
                </c:pt>
                <c:pt idx="81">
                  <c:v>2.5823894301255876</c:v>
                </c:pt>
                <c:pt idx="82">
                  <c:v>2.4465872664319503</c:v>
                </c:pt>
                <c:pt idx="83">
                  <c:v>2.4232448746151256</c:v>
                </c:pt>
                <c:pt idx="84">
                  <c:v>2.2991714328161246</c:v>
                </c:pt>
                <c:pt idx="85">
                  <c:v>2.5048387378797567</c:v>
                </c:pt>
                <c:pt idx="86">
                  <c:v>2.5179852297061602</c:v>
                </c:pt>
                <c:pt idx="87">
                  <c:v>2.5055426397499394</c:v>
                </c:pt>
                <c:pt idx="88">
                  <c:v>2.6955090992882531</c:v>
                </c:pt>
                <c:pt idx="89">
                  <c:v>2.4459053443180498</c:v>
                </c:pt>
                <c:pt idx="90">
                  <c:v>2.6969806906448763</c:v>
                </c:pt>
                <c:pt idx="91">
                  <c:v>2.2963696980871036</c:v>
                </c:pt>
                <c:pt idx="92">
                  <c:v>2.6601251927253102</c:v>
                </c:pt>
                <c:pt idx="93">
                  <c:v>2.5142198367827411</c:v>
                </c:pt>
                <c:pt idx="94">
                  <c:v>2.3326643105736964</c:v>
                </c:pt>
                <c:pt idx="95">
                  <c:v>2.3919811262580457</c:v>
                </c:pt>
                <c:pt idx="96">
                  <c:v>2.3482219913016524</c:v>
                </c:pt>
                <c:pt idx="97">
                  <c:v>2.5033157384104672</c:v>
                </c:pt>
                <c:pt idx="98">
                  <c:v>2.7324650981300853</c:v>
                </c:pt>
                <c:pt idx="99">
                  <c:v>2.4999979402005872</c:v>
                </c:pt>
                <c:pt idx="100">
                  <c:v>2.3910167571826104</c:v>
                </c:pt>
                <c:pt idx="101">
                  <c:v>2.5140072718686719</c:v>
                </c:pt>
                <c:pt idx="102">
                  <c:v>2.500852429132709</c:v>
                </c:pt>
                <c:pt idx="103">
                  <c:v>2.4482361294461801</c:v>
                </c:pt>
                <c:pt idx="104">
                  <c:v>2.5041266304738179</c:v>
                </c:pt>
                <c:pt idx="105">
                  <c:v>2.1969325915729994</c:v>
                </c:pt>
                <c:pt idx="106">
                  <c:v>2.4932771123651354</c:v>
                </c:pt>
                <c:pt idx="107">
                  <c:v>2.6076336666609388</c:v>
                </c:pt>
                <c:pt idx="108">
                  <c:v>2.2903742708605117</c:v>
                </c:pt>
                <c:pt idx="109">
                  <c:v>2.4739734896573484</c:v>
                </c:pt>
                <c:pt idx="110">
                  <c:v>2.5215302160859983</c:v>
                </c:pt>
                <c:pt idx="111">
                  <c:v>2.741093957804928</c:v>
                </c:pt>
                <c:pt idx="112">
                  <c:v>2.7919891141920052</c:v>
                </c:pt>
                <c:pt idx="113">
                  <c:v>2.496405857314115</c:v>
                </c:pt>
                <c:pt idx="114">
                  <c:v>2.5000293981528636</c:v>
                </c:pt>
                <c:pt idx="115">
                  <c:v>2.4734979177101875</c:v>
                </c:pt>
                <c:pt idx="116">
                  <c:v>2.5000007109692164</c:v>
                </c:pt>
                <c:pt idx="117">
                  <c:v>2.5000787297588394</c:v>
                </c:pt>
                <c:pt idx="118">
                  <c:v>2.282666592702812</c:v>
                </c:pt>
                <c:pt idx="119">
                  <c:v>2.4735804626260176</c:v>
                </c:pt>
                <c:pt idx="120">
                  <c:v>2.4999998492660738</c:v>
                </c:pt>
                <c:pt idx="121">
                  <c:v>2.6039278431837443</c:v>
                </c:pt>
                <c:pt idx="122">
                  <c:v>2.5036223821407244</c:v>
                </c:pt>
                <c:pt idx="123">
                  <c:v>2.3449386802130978</c:v>
                </c:pt>
                <c:pt idx="124">
                  <c:v>2.5355759397888882</c:v>
                </c:pt>
                <c:pt idx="125">
                  <c:v>2.4976380874612363</c:v>
                </c:pt>
                <c:pt idx="126">
                  <c:v>2.7035094067089567</c:v>
                </c:pt>
                <c:pt idx="127">
                  <c:v>2.3740831691666848</c:v>
                </c:pt>
                <c:pt idx="128">
                  <c:v>2.5198958718175386</c:v>
                </c:pt>
                <c:pt idx="129">
                  <c:v>2.5038428549955389</c:v>
                </c:pt>
                <c:pt idx="130">
                  <c:v>2.5903071405473783</c:v>
                </c:pt>
                <c:pt idx="131">
                  <c:v>2.515861570892743</c:v>
                </c:pt>
                <c:pt idx="132">
                  <c:v>2.5008480709678329</c:v>
                </c:pt>
                <c:pt idx="133">
                  <c:v>2.4123990530578348</c:v>
                </c:pt>
                <c:pt idx="134">
                  <c:v>2.4215120863318673</c:v>
                </c:pt>
                <c:pt idx="135">
                  <c:v>2.503247463500085</c:v>
                </c:pt>
                <c:pt idx="136">
                  <c:v>2.4612872302646602</c:v>
                </c:pt>
                <c:pt idx="137">
                  <c:v>2.8071213932748424</c:v>
                </c:pt>
                <c:pt idx="138">
                  <c:v>2.5008102336479161</c:v>
                </c:pt>
                <c:pt idx="139">
                  <c:v>2.2919911460772227</c:v>
                </c:pt>
                <c:pt idx="140">
                  <c:v>3.5033157384104672</c:v>
                </c:pt>
                <c:pt idx="141">
                  <c:v>3.7324650981300853</c:v>
                </c:pt>
                <c:pt idx="142">
                  <c:v>3.4999979402005872</c:v>
                </c:pt>
                <c:pt idx="143">
                  <c:v>3.3910167571826104</c:v>
                </c:pt>
                <c:pt idx="144">
                  <c:v>3.5140072718686719</c:v>
                </c:pt>
                <c:pt idx="145">
                  <c:v>3.500852429132709</c:v>
                </c:pt>
                <c:pt idx="146">
                  <c:v>3.4482361294461801</c:v>
                </c:pt>
                <c:pt idx="147">
                  <c:v>3.5041266304738179</c:v>
                </c:pt>
                <c:pt idx="148">
                  <c:v>3.1969325915729994</c:v>
                </c:pt>
                <c:pt idx="149">
                  <c:v>3.4932771123651354</c:v>
                </c:pt>
                <c:pt idx="150">
                  <c:v>3.6076336666609388</c:v>
                </c:pt>
                <c:pt idx="151">
                  <c:v>3.2903742708605117</c:v>
                </c:pt>
                <c:pt idx="152">
                  <c:v>3.4739734896573484</c:v>
                </c:pt>
                <c:pt idx="153">
                  <c:v>3.5215302160859983</c:v>
                </c:pt>
                <c:pt idx="154">
                  <c:v>3.741093957804928</c:v>
                </c:pt>
                <c:pt idx="155">
                  <c:v>3.7919891141920052</c:v>
                </c:pt>
                <c:pt idx="156">
                  <c:v>3.496405857314115</c:v>
                </c:pt>
                <c:pt idx="157">
                  <c:v>3.5000293981528636</c:v>
                </c:pt>
                <c:pt idx="158">
                  <c:v>3.4734979177101875</c:v>
                </c:pt>
                <c:pt idx="159">
                  <c:v>3.5000007109692164</c:v>
                </c:pt>
                <c:pt idx="160">
                  <c:v>3.5000787297588394</c:v>
                </c:pt>
                <c:pt idx="161">
                  <c:v>3.282666592702812</c:v>
                </c:pt>
                <c:pt idx="162">
                  <c:v>3.4735804626260176</c:v>
                </c:pt>
                <c:pt idx="163">
                  <c:v>3.4999998492660738</c:v>
                </c:pt>
                <c:pt idx="164">
                  <c:v>3.6039278431837443</c:v>
                </c:pt>
                <c:pt idx="165">
                  <c:v>3.5036223821407244</c:v>
                </c:pt>
                <c:pt idx="166">
                  <c:v>3.3449386802130978</c:v>
                </c:pt>
                <c:pt idx="167">
                  <c:v>3.5355759397888882</c:v>
                </c:pt>
                <c:pt idx="168">
                  <c:v>3.4976380874612363</c:v>
                </c:pt>
                <c:pt idx="169">
                  <c:v>3.7035094067089567</c:v>
                </c:pt>
                <c:pt idx="170">
                  <c:v>3.3740831691666848</c:v>
                </c:pt>
                <c:pt idx="171">
                  <c:v>3.5198958718175386</c:v>
                </c:pt>
                <c:pt idx="172">
                  <c:v>3.5038428549955389</c:v>
                </c:pt>
                <c:pt idx="173">
                  <c:v>3.5903071405473783</c:v>
                </c:pt>
                <c:pt idx="174">
                  <c:v>3.515861570892743</c:v>
                </c:pt>
                <c:pt idx="175">
                  <c:v>3.5008480709678329</c:v>
                </c:pt>
                <c:pt idx="176">
                  <c:v>3.4123990530578348</c:v>
                </c:pt>
                <c:pt idx="177">
                  <c:v>3.4215120863318673</c:v>
                </c:pt>
                <c:pt idx="178">
                  <c:v>3.503247463500085</c:v>
                </c:pt>
                <c:pt idx="179">
                  <c:v>3.4612872302646602</c:v>
                </c:pt>
                <c:pt idx="180">
                  <c:v>3.8071213932748424</c:v>
                </c:pt>
                <c:pt idx="181">
                  <c:v>3.5008102336479161</c:v>
                </c:pt>
                <c:pt idx="182">
                  <c:v>3.2919911460772227</c:v>
                </c:pt>
                <c:pt idx="183">
                  <c:v>3.4670070738546475</c:v>
                </c:pt>
                <c:pt idx="184">
                  <c:v>4.4999838235593472</c:v>
                </c:pt>
                <c:pt idx="185">
                  <c:v>4.5088151314318319</c:v>
                </c:pt>
                <c:pt idx="186">
                  <c:v>4.5265206558683957</c:v>
                </c:pt>
                <c:pt idx="187">
                  <c:v>4.5740908258519095</c:v>
                </c:pt>
                <c:pt idx="188">
                  <c:v>4.3411198527309045</c:v>
                </c:pt>
                <c:pt idx="189">
                  <c:v>4.5300594798224711</c:v>
                </c:pt>
                <c:pt idx="190">
                  <c:v>4.5260615524440144</c:v>
                </c:pt>
                <c:pt idx="191">
                  <c:v>4.3687193632199781</c:v>
                </c:pt>
                <c:pt idx="192">
                  <c:v>4.6662923996932753</c:v>
                </c:pt>
                <c:pt idx="193">
                  <c:v>4.4248891946485118</c:v>
                </c:pt>
                <c:pt idx="194">
                  <c:v>4.4999688219108638</c:v>
                </c:pt>
                <c:pt idx="195">
                  <c:v>4.5001697338867457</c:v>
                </c:pt>
                <c:pt idx="196">
                  <c:v>4.4867162370950275</c:v>
                </c:pt>
                <c:pt idx="197">
                  <c:v>4.5125085712958599</c:v>
                </c:pt>
                <c:pt idx="198">
                  <c:v>4.4999210968438641</c:v>
                </c:pt>
                <c:pt idx="199">
                  <c:v>4.5927289663745281</c:v>
                </c:pt>
                <c:pt idx="200">
                  <c:v>4.5739051209718404</c:v>
                </c:pt>
                <c:pt idx="201">
                  <c:v>4.5632911232272528</c:v>
                </c:pt>
                <c:pt idx="202">
                  <c:v>4.5462643562566765</c:v>
                </c:pt>
                <c:pt idx="203">
                  <c:v>4.7094085931356879</c:v>
                </c:pt>
                <c:pt idx="204">
                  <c:v>4.4784611794834905</c:v>
                </c:pt>
                <c:pt idx="205">
                  <c:v>4.5000295736016067</c:v>
                </c:pt>
                <c:pt idx="206">
                  <c:v>4.5109053352103725</c:v>
                </c:pt>
                <c:pt idx="207">
                  <c:v>4.4882701692068752</c:v>
                </c:pt>
                <c:pt idx="208">
                  <c:v>4.4757464360543899</c:v>
                </c:pt>
                <c:pt idx="209">
                  <c:v>4.5823894301255876</c:v>
                </c:pt>
                <c:pt idx="210">
                  <c:v>4.4465872664319503</c:v>
                </c:pt>
                <c:pt idx="211">
                  <c:v>5.445889442596247</c:v>
                </c:pt>
                <c:pt idx="212">
                  <c:v>5.4981819481116441</c:v>
                </c:pt>
                <c:pt idx="213">
                  <c:v>5.526160509705929</c:v>
                </c:pt>
                <c:pt idx="214">
                  <c:v>5.5043016965425586</c:v>
                </c:pt>
                <c:pt idx="215">
                  <c:v>5.4999956454047592</c:v>
                </c:pt>
                <c:pt idx="216">
                  <c:v>5.4290080262598197</c:v>
                </c:pt>
                <c:pt idx="217">
                  <c:v>5.6352306870496482</c:v>
                </c:pt>
                <c:pt idx="218">
                  <c:v>5.5861559904703117</c:v>
                </c:pt>
                <c:pt idx="219">
                  <c:v>5.5326096019402984</c:v>
                </c:pt>
                <c:pt idx="220">
                  <c:v>5.6149176180289375</c:v>
                </c:pt>
                <c:pt idx="221">
                  <c:v>5.5145190947691152</c:v>
                </c:pt>
                <c:pt idx="222">
                  <c:v>5.5048671420721176</c:v>
                </c:pt>
                <c:pt idx="223">
                  <c:v>6.3233495192424742</c:v>
                </c:pt>
                <c:pt idx="224">
                  <c:v>6.5970332204812863</c:v>
                </c:pt>
                <c:pt idx="225">
                  <c:v>6.4102741096886353</c:v>
                </c:pt>
                <c:pt idx="226">
                  <c:v>6.5074829048358609</c:v>
                </c:pt>
                <c:pt idx="227">
                  <c:v>6.5872657012355864</c:v>
                </c:pt>
                <c:pt idx="228">
                  <c:v>6.4446409598564758</c:v>
                </c:pt>
                <c:pt idx="229">
                  <c:v>6.812448811194705</c:v>
                </c:pt>
                <c:pt idx="230">
                  <c:v>6.4999838235593472</c:v>
                </c:pt>
                <c:pt idx="231">
                  <c:v>6.5088151314318319</c:v>
                </c:pt>
                <c:pt idx="232">
                  <c:v>6.5265206558683957</c:v>
                </c:pt>
                <c:pt idx="233">
                  <c:v>6.5740908258519095</c:v>
                </c:pt>
                <c:pt idx="234">
                  <c:v>6.3411198527309045</c:v>
                </c:pt>
                <c:pt idx="235">
                  <c:v>7.3687193632199781</c:v>
                </c:pt>
                <c:pt idx="236">
                  <c:v>7.6662923996932753</c:v>
                </c:pt>
                <c:pt idx="237">
                  <c:v>7.4248891946485118</c:v>
                </c:pt>
                <c:pt idx="238">
                  <c:v>7.4999688219108638</c:v>
                </c:pt>
                <c:pt idx="239">
                  <c:v>7.5001697338867457</c:v>
                </c:pt>
                <c:pt idx="240">
                  <c:v>7.4867162370950275</c:v>
                </c:pt>
              </c:numCache>
            </c:numRef>
          </c:xVal>
          <c:yVal>
            <c:numRef>
              <c:f>'CTD screen titer by Titer IIF'!$P$1686:$P$1926</c:f>
              <c:numCache>
                <c:formatCode>General</c:formatCode>
                <c:ptCount val="241"/>
                <c:pt idx="0">
                  <c:v>0.7</c:v>
                </c:pt>
                <c:pt idx="1">
                  <c:v>0.7</c:v>
                </c:pt>
                <c:pt idx="2">
                  <c:v>0.8</c:v>
                </c:pt>
                <c:pt idx="3">
                  <c:v>0.8</c:v>
                </c:pt>
                <c:pt idx="4">
                  <c:v>0.8</c:v>
                </c:pt>
                <c:pt idx="5">
                  <c:v>0.9</c:v>
                </c:pt>
                <c:pt idx="6">
                  <c:v>0.9</c:v>
                </c:pt>
                <c:pt idx="7">
                  <c:v>0.9</c:v>
                </c:pt>
                <c:pt idx="8">
                  <c:v>0.9</c:v>
                </c:pt>
                <c:pt idx="9">
                  <c:v>1</c:v>
                </c:pt>
                <c:pt idx="10">
                  <c:v>1</c:v>
                </c:pt>
                <c:pt idx="11">
                  <c:v>1</c:v>
                </c:pt>
                <c:pt idx="12">
                  <c:v>1</c:v>
                </c:pt>
                <c:pt idx="13">
                  <c:v>1</c:v>
                </c:pt>
                <c:pt idx="14">
                  <c:v>0.03</c:v>
                </c:pt>
                <c:pt idx="15">
                  <c:v>0.03</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0.2</c:v>
                </c:pt>
                <c:pt idx="34">
                  <c:v>0.2</c:v>
                </c:pt>
                <c:pt idx="35">
                  <c:v>0.2</c:v>
                </c:pt>
                <c:pt idx="36">
                  <c:v>0.2</c:v>
                </c:pt>
                <c:pt idx="37">
                  <c:v>0.2</c:v>
                </c:pt>
                <c:pt idx="38">
                  <c:v>0.2</c:v>
                </c:pt>
                <c:pt idx="39">
                  <c:v>0.2</c:v>
                </c:pt>
                <c:pt idx="40">
                  <c:v>0.3</c:v>
                </c:pt>
                <c:pt idx="41">
                  <c:v>0.5</c:v>
                </c:pt>
                <c:pt idx="42">
                  <c:v>1.1000000000000001</c:v>
                </c:pt>
                <c:pt idx="43">
                  <c:v>1.1000000000000001</c:v>
                </c:pt>
                <c:pt idx="44">
                  <c:v>1.3</c:v>
                </c:pt>
                <c:pt idx="45">
                  <c:v>1.4</c:v>
                </c:pt>
                <c:pt idx="46">
                  <c:v>1.4</c:v>
                </c:pt>
                <c:pt idx="47">
                  <c:v>1.4</c:v>
                </c:pt>
                <c:pt idx="48">
                  <c:v>1.8</c:v>
                </c:pt>
                <c:pt idx="49">
                  <c:v>1.9</c:v>
                </c:pt>
                <c:pt idx="50">
                  <c:v>2</c:v>
                </c:pt>
                <c:pt idx="51">
                  <c:v>2.5</c:v>
                </c:pt>
                <c:pt idx="52">
                  <c:v>2.6</c:v>
                </c:pt>
                <c:pt idx="53">
                  <c:v>2.6</c:v>
                </c:pt>
                <c:pt idx="54">
                  <c:v>3.5</c:v>
                </c:pt>
                <c:pt idx="55">
                  <c:v>8.3000000000000007</c:v>
                </c:pt>
                <c:pt idx="56">
                  <c:v>11</c:v>
                </c:pt>
                <c:pt idx="57">
                  <c:v>0.9</c:v>
                </c:pt>
                <c:pt idx="58">
                  <c:v>0.1</c:v>
                </c:pt>
                <c:pt idx="59">
                  <c:v>0.1</c:v>
                </c:pt>
                <c:pt idx="60">
                  <c:v>0.1</c:v>
                </c:pt>
                <c:pt idx="61">
                  <c:v>0.1</c:v>
                </c:pt>
                <c:pt idx="62">
                  <c:v>0.1</c:v>
                </c:pt>
                <c:pt idx="63">
                  <c:v>0.1</c:v>
                </c:pt>
                <c:pt idx="64">
                  <c:v>0.1</c:v>
                </c:pt>
                <c:pt idx="65">
                  <c:v>0.2</c:v>
                </c:pt>
                <c:pt idx="66">
                  <c:v>0.2</c:v>
                </c:pt>
                <c:pt idx="67">
                  <c:v>0.5</c:v>
                </c:pt>
                <c:pt idx="68">
                  <c:v>0.6</c:v>
                </c:pt>
                <c:pt idx="69">
                  <c:v>1.1000000000000001</c:v>
                </c:pt>
                <c:pt idx="70">
                  <c:v>1.1000000000000001</c:v>
                </c:pt>
                <c:pt idx="71">
                  <c:v>1.3</c:v>
                </c:pt>
                <c:pt idx="72">
                  <c:v>1.7</c:v>
                </c:pt>
                <c:pt idx="73">
                  <c:v>1.8</c:v>
                </c:pt>
                <c:pt idx="74">
                  <c:v>5.2</c:v>
                </c:pt>
                <c:pt idx="75">
                  <c:v>8.4</c:v>
                </c:pt>
                <c:pt idx="76">
                  <c:v>0.8</c:v>
                </c:pt>
                <c:pt idx="77">
                  <c:v>0.8</c:v>
                </c:pt>
                <c:pt idx="78">
                  <c:v>0.8</c:v>
                </c:pt>
                <c:pt idx="79">
                  <c:v>0.9</c:v>
                </c:pt>
                <c:pt idx="80">
                  <c:v>0.03</c:v>
                </c:pt>
                <c:pt idx="81">
                  <c:v>0.03</c:v>
                </c:pt>
                <c:pt idx="82">
                  <c:v>0.03</c:v>
                </c:pt>
                <c:pt idx="83">
                  <c:v>0.03</c:v>
                </c:pt>
                <c:pt idx="84">
                  <c:v>0.1</c:v>
                </c:pt>
                <c:pt idx="85">
                  <c:v>0.1</c:v>
                </c:pt>
                <c:pt idx="86">
                  <c:v>0.1</c:v>
                </c:pt>
                <c:pt idx="87">
                  <c:v>0.1</c:v>
                </c:pt>
                <c:pt idx="88">
                  <c:v>0.1</c:v>
                </c:pt>
                <c:pt idx="89">
                  <c:v>0.1</c:v>
                </c:pt>
                <c:pt idx="90">
                  <c:v>0.1</c:v>
                </c:pt>
                <c:pt idx="91">
                  <c:v>0.1</c:v>
                </c:pt>
                <c:pt idx="92">
                  <c:v>0.1</c:v>
                </c:pt>
                <c:pt idx="93">
                  <c:v>0.1</c:v>
                </c:pt>
                <c:pt idx="94">
                  <c:v>0.1</c:v>
                </c:pt>
                <c:pt idx="95">
                  <c:v>0.1</c:v>
                </c:pt>
                <c:pt idx="96">
                  <c:v>0.1</c:v>
                </c:pt>
                <c:pt idx="97">
                  <c:v>0.1</c:v>
                </c:pt>
                <c:pt idx="98">
                  <c:v>0.1</c:v>
                </c:pt>
                <c:pt idx="99">
                  <c:v>0.1</c:v>
                </c:pt>
                <c:pt idx="100">
                  <c:v>0.1</c:v>
                </c:pt>
                <c:pt idx="101">
                  <c:v>0.1</c:v>
                </c:pt>
                <c:pt idx="102">
                  <c:v>0.1</c:v>
                </c:pt>
                <c:pt idx="103">
                  <c:v>0.1</c:v>
                </c:pt>
                <c:pt idx="104">
                  <c:v>0.1</c:v>
                </c:pt>
                <c:pt idx="105">
                  <c:v>0.1</c:v>
                </c:pt>
                <c:pt idx="106">
                  <c:v>0.1</c:v>
                </c:pt>
                <c:pt idx="107">
                  <c:v>0.1</c:v>
                </c:pt>
                <c:pt idx="108">
                  <c:v>0.1</c:v>
                </c:pt>
                <c:pt idx="109">
                  <c:v>0.1</c:v>
                </c:pt>
                <c:pt idx="110">
                  <c:v>0.1</c:v>
                </c:pt>
                <c:pt idx="111">
                  <c:v>0.1</c:v>
                </c:pt>
                <c:pt idx="112">
                  <c:v>0.1</c:v>
                </c:pt>
                <c:pt idx="113">
                  <c:v>0.1</c:v>
                </c:pt>
                <c:pt idx="114">
                  <c:v>0.1</c:v>
                </c:pt>
                <c:pt idx="115">
                  <c:v>0.2</c:v>
                </c:pt>
                <c:pt idx="116">
                  <c:v>0.2</c:v>
                </c:pt>
                <c:pt idx="117">
                  <c:v>0.2</c:v>
                </c:pt>
                <c:pt idx="118">
                  <c:v>0.2</c:v>
                </c:pt>
                <c:pt idx="119">
                  <c:v>0.2</c:v>
                </c:pt>
                <c:pt idx="120">
                  <c:v>0.2</c:v>
                </c:pt>
                <c:pt idx="121">
                  <c:v>0.3</c:v>
                </c:pt>
                <c:pt idx="122">
                  <c:v>0.3</c:v>
                </c:pt>
                <c:pt idx="123">
                  <c:v>0.3</c:v>
                </c:pt>
                <c:pt idx="124">
                  <c:v>0.3</c:v>
                </c:pt>
                <c:pt idx="125">
                  <c:v>0.3</c:v>
                </c:pt>
                <c:pt idx="126">
                  <c:v>0.3</c:v>
                </c:pt>
                <c:pt idx="127">
                  <c:v>0.4</c:v>
                </c:pt>
                <c:pt idx="128">
                  <c:v>0.4</c:v>
                </c:pt>
                <c:pt idx="129">
                  <c:v>0.4</c:v>
                </c:pt>
                <c:pt idx="130">
                  <c:v>0.4</c:v>
                </c:pt>
                <c:pt idx="131">
                  <c:v>0.5</c:v>
                </c:pt>
                <c:pt idx="132">
                  <c:v>0.6</c:v>
                </c:pt>
                <c:pt idx="133">
                  <c:v>0.7</c:v>
                </c:pt>
                <c:pt idx="134">
                  <c:v>1.1000000000000001</c:v>
                </c:pt>
                <c:pt idx="135">
                  <c:v>1.1000000000000001</c:v>
                </c:pt>
                <c:pt idx="136">
                  <c:v>1.2</c:v>
                </c:pt>
                <c:pt idx="137">
                  <c:v>2</c:v>
                </c:pt>
                <c:pt idx="138">
                  <c:v>2.7</c:v>
                </c:pt>
                <c:pt idx="139">
                  <c:v>5.7</c:v>
                </c:pt>
                <c:pt idx="140">
                  <c:v>0.9</c:v>
                </c:pt>
                <c:pt idx="141">
                  <c:v>1</c:v>
                </c:pt>
                <c:pt idx="142">
                  <c:v>0.03</c:v>
                </c:pt>
                <c:pt idx="143">
                  <c:v>0.1</c:v>
                </c:pt>
                <c:pt idx="144">
                  <c:v>0.1</c:v>
                </c:pt>
                <c:pt idx="145">
                  <c:v>0.1</c:v>
                </c:pt>
                <c:pt idx="146">
                  <c:v>0.1</c:v>
                </c:pt>
                <c:pt idx="147">
                  <c:v>0.1</c:v>
                </c:pt>
                <c:pt idx="148">
                  <c:v>0.1</c:v>
                </c:pt>
                <c:pt idx="149">
                  <c:v>0.1</c:v>
                </c:pt>
                <c:pt idx="150">
                  <c:v>0.1</c:v>
                </c:pt>
                <c:pt idx="151">
                  <c:v>0.1</c:v>
                </c:pt>
                <c:pt idx="152">
                  <c:v>0.1</c:v>
                </c:pt>
                <c:pt idx="153">
                  <c:v>0.1</c:v>
                </c:pt>
                <c:pt idx="154">
                  <c:v>0.1</c:v>
                </c:pt>
                <c:pt idx="155">
                  <c:v>0.1</c:v>
                </c:pt>
                <c:pt idx="156">
                  <c:v>0.1</c:v>
                </c:pt>
                <c:pt idx="157">
                  <c:v>0.1</c:v>
                </c:pt>
                <c:pt idx="158">
                  <c:v>0.2</c:v>
                </c:pt>
                <c:pt idx="159">
                  <c:v>0.2</c:v>
                </c:pt>
                <c:pt idx="160">
                  <c:v>0.2</c:v>
                </c:pt>
                <c:pt idx="161">
                  <c:v>0.2</c:v>
                </c:pt>
                <c:pt idx="162">
                  <c:v>0.2</c:v>
                </c:pt>
                <c:pt idx="163">
                  <c:v>0.2</c:v>
                </c:pt>
                <c:pt idx="164">
                  <c:v>0.2</c:v>
                </c:pt>
                <c:pt idx="165">
                  <c:v>0.2</c:v>
                </c:pt>
                <c:pt idx="166">
                  <c:v>0.2</c:v>
                </c:pt>
                <c:pt idx="167">
                  <c:v>0.2</c:v>
                </c:pt>
                <c:pt idx="168">
                  <c:v>0.2</c:v>
                </c:pt>
                <c:pt idx="169">
                  <c:v>0.3</c:v>
                </c:pt>
                <c:pt idx="170">
                  <c:v>0.3</c:v>
                </c:pt>
                <c:pt idx="171">
                  <c:v>0.3</c:v>
                </c:pt>
                <c:pt idx="172">
                  <c:v>0.3</c:v>
                </c:pt>
                <c:pt idx="173">
                  <c:v>0.4</c:v>
                </c:pt>
                <c:pt idx="174">
                  <c:v>0.4</c:v>
                </c:pt>
                <c:pt idx="175">
                  <c:v>0.4</c:v>
                </c:pt>
                <c:pt idx="176">
                  <c:v>0.4</c:v>
                </c:pt>
                <c:pt idx="177">
                  <c:v>0.6</c:v>
                </c:pt>
                <c:pt idx="178">
                  <c:v>0.7</c:v>
                </c:pt>
                <c:pt idx="179">
                  <c:v>1.1000000000000001</c:v>
                </c:pt>
                <c:pt idx="180">
                  <c:v>1.5</c:v>
                </c:pt>
                <c:pt idx="181">
                  <c:v>1.7</c:v>
                </c:pt>
                <c:pt idx="182">
                  <c:v>1.9</c:v>
                </c:pt>
                <c:pt idx="183">
                  <c:v>3</c:v>
                </c:pt>
                <c:pt idx="184">
                  <c:v>0.8</c:v>
                </c:pt>
                <c:pt idx="185">
                  <c:v>0.9</c:v>
                </c:pt>
                <c:pt idx="186">
                  <c:v>0.9</c:v>
                </c:pt>
                <c:pt idx="187">
                  <c:v>0.03</c:v>
                </c:pt>
                <c:pt idx="188">
                  <c:v>0.1</c:v>
                </c:pt>
                <c:pt idx="189">
                  <c:v>0.1</c:v>
                </c:pt>
                <c:pt idx="190">
                  <c:v>0.1</c:v>
                </c:pt>
                <c:pt idx="191">
                  <c:v>0.1</c:v>
                </c:pt>
                <c:pt idx="192">
                  <c:v>0.1</c:v>
                </c:pt>
                <c:pt idx="193">
                  <c:v>0.1</c:v>
                </c:pt>
                <c:pt idx="194">
                  <c:v>0.2</c:v>
                </c:pt>
                <c:pt idx="195">
                  <c:v>0.2</c:v>
                </c:pt>
                <c:pt idx="196">
                  <c:v>0.2</c:v>
                </c:pt>
                <c:pt idx="197">
                  <c:v>0.3</c:v>
                </c:pt>
                <c:pt idx="198">
                  <c:v>0.3</c:v>
                </c:pt>
                <c:pt idx="199">
                  <c:v>0.4</c:v>
                </c:pt>
                <c:pt idx="200">
                  <c:v>0.5</c:v>
                </c:pt>
                <c:pt idx="201">
                  <c:v>0.6</c:v>
                </c:pt>
                <c:pt idx="202">
                  <c:v>1.1000000000000001</c:v>
                </c:pt>
                <c:pt idx="203">
                  <c:v>1.5</c:v>
                </c:pt>
                <c:pt idx="204">
                  <c:v>1.6</c:v>
                </c:pt>
                <c:pt idx="205">
                  <c:v>1.6</c:v>
                </c:pt>
                <c:pt idx="206">
                  <c:v>1.9</c:v>
                </c:pt>
                <c:pt idx="207">
                  <c:v>2.2999999999999998</c:v>
                </c:pt>
                <c:pt idx="208">
                  <c:v>3.5</c:v>
                </c:pt>
                <c:pt idx="209">
                  <c:v>7.6</c:v>
                </c:pt>
                <c:pt idx="210">
                  <c:v>16</c:v>
                </c:pt>
                <c:pt idx="211">
                  <c:v>0.1</c:v>
                </c:pt>
                <c:pt idx="212">
                  <c:v>0.1</c:v>
                </c:pt>
                <c:pt idx="213">
                  <c:v>0.1</c:v>
                </c:pt>
                <c:pt idx="214">
                  <c:v>0.2</c:v>
                </c:pt>
                <c:pt idx="215">
                  <c:v>0.2</c:v>
                </c:pt>
                <c:pt idx="216">
                  <c:v>0.2</c:v>
                </c:pt>
                <c:pt idx="217">
                  <c:v>0.3</c:v>
                </c:pt>
                <c:pt idx="218">
                  <c:v>0.3</c:v>
                </c:pt>
                <c:pt idx="219">
                  <c:v>0.4</c:v>
                </c:pt>
                <c:pt idx="220">
                  <c:v>0.4</c:v>
                </c:pt>
                <c:pt idx="221">
                  <c:v>2.2999999999999998</c:v>
                </c:pt>
                <c:pt idx="222">
                  <c:v>3.1</c:v>
                </c:pt>
                <c:pt idx="223">
                  <c:v>0.8</c:v>
                </c:pt>
                <c:pt idx="224">
                  <c:v>0.1</c:v>
                </c:pt>
                <c:pt idx="225">
                  <c:v>0.1</c:v>
                </c:pt>
                <c:pt idx="226">
                  <c:v>0.1</c:v>
                </c:pt>
                <c:pt idx="227">
                  <c:v>0.2</c:v>
                </c:pt>
                <c:pt idx="228">
                  <c:v>0.2</c:v>
                </c:pt>
                <c:pt idx="229">
                  <c:v>0.2</c:v>
                </c:pt>
                <c:pt idx="230">
                  <c:v>0.2</c:v>
                </c:pt>
                <c:pt idx="231">
                  <c:v>0.3</c:v>
                </c:pt>
                <c:pt idx="232">
                  <c:v>0.3</c:v>
                </c:pt>
                <c:pt idx="233">
                  <c:v>0.6</c:v>
                </c:pt>
                <c:pt idx="234">
                  <c:v>13</c:v>
                </c:pt>
                <c:pt idx="235">
                  <c:v>2.7</c:v>
                </c:pt>
                <c:pt idx="236">
                  <c:v>3.7</c:v>
                </c:pt>
                <c:pt idx="237">
                  <c:v>4.7</c:v>
                </c:pt>
                <c:pt idx="238">
                  <c:v>9.4</c:v>
                </c:pt>
                <c:pt idx="239">
                  <c:v>20</c:v>
                </c:pt>
                <c:pt idx="240">
                  <c:v>28</c:v>
                </c:pt>
              </c:numCache>
            </c:numRef>
          </c:yVal>
          <c:smooth val="0"/>
          <c:extLst xmlns:c16r2="http://schemas.microsoft.com/office/drawing/2015/06/chart">
            <c:ext xmlns:c16="http://schemas.microsoft.com/office/drawing/2014/chart" uri="{C3380CC4-5D6E-409C-BE32-E72D297353CC}">
              <c16:uniqueId val="{00000009-28E6-43C9-99AB-1F7A8D9972A4}"/>
            </c:ext>
          </c:extLst>
        </c:ser>
        <c:ser>
          <c:idx val="10"/>
          <c:order val="8"/>
          <c:tx>
            <c:v>    h. no inflammatory disease</c:v>
          </c:tx>
          <c:spPr>
            <a:ln w="19050">
              <a:noFill/>
            </a:ln>
          </c:spPr>
          <c:marker>
            <c:symbol val="circle"/>
            <c:size val="2"/>
            <c:spPr>
              <a:solidFill>
                <a:srgbClr val="00B050"/>
              </a:solidFill>
              <a:ln>
                <a:solidFill>
                  <a:srgbClr val="00B050"/>
                </a:solidFill>
                <a:prstDash val="solid"/>
              </a:ln>
            </c:spPr>
          </c:marker>
          <c:xVal>
            <c:numRef>
              <c:f>'CTD screen titer by Titer IIF'!$P$3809:$P$5449</c:f>
              <c:numCache>
                <c:formatCode>General</c:formatCode>
                <c:ptCount val="1641"/>
                <c:pt idx="0">
                  <c:v>0.41239905305783459</c:v>
                </c:pt>
                <c:pt idx="1">
                  <c:v>0.42151208633186732</c:v>
                </c:pt>
                <c:pt idx="2">
                  <c:v>0.50324746350008487</c:v>
                </c:pt>
                <c:pt idx="3">
                  <c:v>0.46128723026466029</c:v>
                </c:pt>
                <c:pt idx="4">
                  <c:v>0.80712139327484267</c:v>
                </c:pt>
                <c:pt idx="5">
                  <c:v>0.5008102336479161</c:v>
                </c:pt>
                <c:pt idx="6">
                  <c:v>0.29199114607722265</c:v>
                </c:pt>
                <c:pt idx="7">
                  <c:v>0.46700707385464724</c:v>
                </c:pt>
                <c:pt idx="8">
                  <c:v>0.60049635656614819</c:v>
                </c:pt>
                <c:pt idx="9">
                  <c:v>0.50078906495689901</c:v>
                </c:pt>
                <c:pt idx="10">
                  <c:v>0.50777875971119579</c:v>
                </c:pt>
                <c:pt idx="11">
                  <c:v>0.50001095921020999</c:v>
                </c:pt>
                <c:pt idx="12">
                  <c:v>0.75976843650357762</c:v>
                </c:pt>
                <c:pt idx="13">
                  <c:v>0.31173270160738348</c:v>
                </c:pt>
                <c:pt idx="14">
                  <c:v>0.50000545121552964</c:v>
                </c:pt>
                <c:pt idx="15">
                  <c:v>0.39802261572850539</c:v>
                </c:pt>
                <c:pt idx="16">
                  <c:v>0.57714133887226171</c:v>
                </c:pt>
                <c:pt idx="17">
                  <c:v>0.5072373467086766</c:v>
                </c:pt>
                <c:pt idx="18">
                  <c:v>0.50107137128724322</c:v>
                </c:pt>
                <c:pt idx="19">
                  <c:v>0.50036928949811743</c:v>
                </c:pt>
                <c:pt idx="20">
                  <c:v>0.51282996982011708</c:v>
                </c:pt>
                <c:pt idx="21">
                  <c:v>0.80238571816908366</c:v>
                </c:pt>
                <c:pt idx="22">
                  <c:v>0.48048820552410543</c:v>
                </c:pt>
                <c:pt idx="23">
                  <c:v>0.29344150002307473</c:v>
                </c:pt>
                <c:pt idx="24">
                  <c:v>0.49989914325698009</c:v>
                </c:pt>
                <c:pt idx="25">
                  <c:v>0.49998787740264422</c:v>
                </c:pt>
                <c:pt idx="26">
                  <c:v>0.44291914425022105</c:v>
                </c:pt>
                <c:pt idx="27">
                  <c:v>0.30356635338796545</c:v>
                </c:pt>
                <c:pt idx="28">
                  <c:v>0.45092397473284268</c:v>
                </c:pt>
                <c:pt idx="29">
                  <c:v>0.39357567814516947</c:v>
                </c:pt>
                <c:pt idx="30">
                  <c:v>0.49962569394782974</c:v>
                </c:pt>
                <c:pt idx="31">
                  <c:v>0.49970730406886171</c:v>
                </c:pt>
                <c:pt idx="32">
                  <c:v>0.22325957211763489</c:v>
                </c:pt>
                <c:pt idx="33">
                  <c:v>0.49656591822603513</c:v>
                </c:pt>
                <c:pt idx="34">
                  <c:v>0.57891977990080856</c:v>
                </c:pt>
                <c:pt idx="35">
                  <c:v>0.43424261215455168</c:v>
                </c:pt>
                <c:pt idx="36">
                  <c:v>0.67691871552220262</c:v>
                </c:pt>
                <c:pt idx="37">
                  <c:v>0.23974105392216083</c:v>
                </c:pt>
                <c:pt idx="38">
                  <c:v>0.50000211737259759</c:v>
                </c:pt>
                <c:pt idx="39">
                  <c:v>0.74795471701524319</c:v>
                </c:pt>
                <c:pt idx="40">
                  <c:v>0.80060131744843732</c:v>
                </c:pt>
                <c:pt idx="41">
                  <c:v>0.21807582690346222</c:v>
                </c:pt>
                <c:pt idx="42">
                  <c:v>0.50904531200416725</c:v>
                </c:pt>
                <c:pt idx="43">
                  <c:v>0.47276900206196154</c:v>
                </c:pt>
                <c:pt idx="44">
                  <c:v>0.75489339308310255</c:v>
                </c:pt>
                <c:pt idx="45">
                  <c:v>0.50169165720988873</c:v>
                </c:pt>
                <c:pt idx="46">
                  <c:v>0.55042115156723237</c:v>
                </c:pt>
                <c:pt idx="47">
                  <c:v>0.48640930958161127</c:v>
                </c:pt>
                <c:pt idx="48">
                  <c:v>0.49874030392941965</c:v>
                </c:pt>
                <c:pt idx="49">
                  <c:v>0.76781636047128732</c:v>
                </c:pt>
                <c:pt idx="50">
                  <c:v>0.64378067571120512</c:v>
                </c:pt>
                <c:pt idx="51">
                  <c:v>0.76437039383004257</c:v>
                </c:pt>
                <c:pt idx="52">
                  <c:v>0.4633131943285993</c:v>
                </c:pt>
                <c:pt idx="53">
                  <c:v>0.37567859164705875</c:v>
                </c:pt>
                <c:pt idx="54">
                  <c:v>0.65672653468198772</c:v>
                </c:pt>
                <c:pt idx="55">
                  <c:v>0.41670625425444802</c:v>
                </c:pt>
                <c:pt idx="56">
                  <c:v>0.64033592161295871</c:v>
                </c:pt>
                <c:pt idx="57">
                  <c:v>0.50022264598498234</c:v>
                </c:pt>
                <c:pt idx="58">
                  <c:v>0.55790037508297552</c:v>
                </c:pt>
                <c:pt idx="59">
                  <c:v>0.50000691999955937</c:v>
                </c:pt>
                <c:pt idx="60">
                  <c:v>0.49195835189927184</c:v>
                </c:pt>
                <c:pt idx="61">
                  <c:v>0.79727974151121916</c:v>
                </c:pt>
                <c:pt idx="62">
                  <c:v>0.24610509986415607</c:v>
                </c:pt>
                <c:pt idx="63">
                  <c:v>0.51761947087424953</c:v>
                </c:pt>
                <c:pt idx="64">
                  <c:v>0.36410053699077477</c:v>
                </c:pt>
                <c:pt idx="65">
                  <c:v>0.42900616131403013</c:v>
                </c:pt>
                <c:pt idx="66">
                  <c:v>0.49999989434943098</c:v>
                </c:pt>
                <c:pt idx="67">
                  <c:v>0.50134289502128926</c:v>
                </c:pt>
                <c:pt idx="68">
                  <c:v>0.46615405226558349</c:v>
                </c:pt>
                <c:pt idx="69">
                  <c:v>0.4829506372847186</c:v>
                </c:pt>
                <c:pt idx="70">
                  <c:v>0.45713410844362729</c:v>
                </c:pt>
                <c:pt idx="71">
                  <c:v>0.55731157881054916</c:v>
                </c:pt>
                <c:pt idx="72">
                  <c:v>0.37648341204296848</c:v>
                </c:pt>
                <c:pt idx="73">
                  <c:v>0.50355992783512915</c:v>
                </c:pt>
                <c:pt idx="74">
                  <c:v>0.50052105857836893</c:v>
                </c:pt>
                <c:pt idx="75">
                  <c:v>0.50942172301966271</c:v>
                </c:pt>
                <c:pt idx="76">
                  <c:v>0.48995607013625958</c:v>
                </c:pt>
                <c:pt idx="77">
                  <c:v>0.22920245808341594</c:v>
                </c:pt>
                <c:pt idx="78">
                  <c:v>0.33672095799943669</c:v>
                </c:pt>
                <c:pt idx="79">
                  <c:v>0.63492958196206994</c:v>
                </c:pt>
                <c:pt idx="80">
                  <c:v>0.52344222754572611</c:v>
                </c:pt>
                <c:pt idx="81">
                  <c:v>0.65075102289840703</c:v>
                </c:pt>
                <c:pt idx="82">
                  <c:v>0.50865266104067886</c:v>
                </c:pt>
                <c:pt idx="83">
                  <c:v>0.46337301858121555</c:v>
                </c:pt>
                <c:pt idx="84">
                  <c:v>0.46748612092934094</c:v>
                </c:pt>
                <c:pt idx="85">
                  <c:v>0.49995612394309885</c:v>
                </c:pt>
                <c:pt idx="86">
                  <c:v>0.42969786067382781</c:v>
                </c:pt>
                <c:pt idx="87">
                  <c:v>0.64555918740272689</c:v>
                </c:pt>
                <c:pt idx="88">
                  <c:v>0.49999851006037721</c:v>
                </c:pt>
                <c:pt idx="89">
                  <c:v>0.50654501740022184</c:v>
                </c:pt>
                <c:pt idx="90">
                  <c:v>0.48534995235294714</c:v>
                </c:pt>
                <c:pt idx="91">
                  <c:v>0.49437617432330816</c:v>
                </c:pt>
                <c:pt idx="92">
                  <c:v>0.45831778636369674</c:v>
                </c:pt>
                <c:pt idx="93">
                  <c:v>0.80399209490706147</c:v>
                </c:pt>
                <c:pt idx="94">
                  <c:v>0.5033736469019664</c:v>
                </c:pt>
                <c:pt idx="95">
                  <c:v>0.19090882165934814</c:v>
                </c:pt>
                <c:pt idx="96">
                  <c:v>0.78244394766467618</c:v>
                </c:pt>
                <c:pt idx="97">
                  <c:v>0.74619374765693269</c:v>
                </c:pt>
                <c:pt idx="98">
                  <c:v>0.39924248749094116</c:v>
                </c:pt>
                <c:pt idx="99">
                  <c:v>0.55045185175052824</c:v>
                </c:pt>
                <c:pt idx="100">
                  <c:v>0.3293008372750989</c:v>
                </c:pt>
                <c:pt idx="101">
                  <c:v>0.42617813131551863</c:v>
                </c:pt>
                <c:pt idx="102">
                  <c:v>0.29065305662307839</c:v>
                </c:pt>
                <c:pt idx="103">
                  <c:v>0.35177332562908675</c:v>
                </c:pt>
                <c:pt idx="104">
                  <c:v>0.53154074395564643</c:v>
                </c:pt>
                <c:pt idx="105">
                  <c:v>0.34229754742401497</c:v>
                </c:pt>
                <c:pt idx="106">
                  <c:v>0.59811032656712682</c:v>
                </c:pt>
                <c:pt idx="107">
                  <c:v>0.50726013664223379</c:v>
                </c:pt>
                <c:pt idx="108">
                  <c:v>0.50097152826181068</c:v>
                </c:pt>
                <c:pt idx="109">
                  <c:v>0.45688324259533536</c:v>
                </c:pt>
                <c:pt idx="110">
                  <c:v>0.59584669901192788</c:v>
                </c:pt>
                <c:pt idx="111">
                  <c:v>0.61623295395804478</c:v>
                </c:pt>
                <c:pt idx="112">
                  <c:v>0.4996355750072034</c:v>
                </c:pt>
                <c:pt idx="113">
                  <c:v>0.66871520197429568</c:v>
                </c:pt>
                <c:pt idx="114">
                  <c:v>0.56966130565550732</c:v>
                </c:pt>
                <c:pt idx="115">
                  <c:v>0.49984291511236206</c:v>
                </c:pt>
                <c:pt idx="116">
                  <c:v>0.489852401895914</c:v>
                </c:pt>
                <c:pt idx="117">
                  <c:v>0.55379089833569839</c:v>
                </c:pt>
                <c:pt idx="118">
                  <c:v>0.4990232300211595</c:v>
                </c:pt>
                <c:pt idx="119">
                  <c:v>0.5079694558549922</c:v>
                </c:pt>
                <c:pt idx="120">
                  <c:v>0.81063981679318287</c:v>
                </c:pt>
                <c:pt idx="121">
                  <c:v>0.50323153358207251</c:v>
                </c:pt>
                <c:pt idx="122">
                  <c:v>0.32732511791782859</c:v>
                </c:pt>
                <c:pt idx="123">
                  <c:v>0.50474822599129654</c:v>
                </c:pt>
                <c:pt idx="124">
                  <c:v>0.79529627377924816</c:v>
                </c:pt>
                <c:pt idx="125">
                  <c:v>0.62990900510400827</c:v>
                </c:pt>
                <c:pt idx="126">
                  <c:v>0.50015458975689442</c:v>
                </c:pt>
                <c:pt idx="127">
                  <c:v>0.38105035153991795</c:v>
                </c:pt>
                <c:pt idx="128">
                  <c:v>0.19123054349171098</c:v>
                </c:pt>
                <c:pt idx="129">
                  <c:v>0.50047441624396249</c:v>
                </c:pt>
                <c:pt idx="130">
                  <c:v>0.51276387056781714</c:v>
                </c:pt>
                <c:pt idx="131">
                  <c:v>0.49559702367971231</c:v>
                </c:pt>
                <c:pt idx="132">
                  <c:v>0.62273842056832496</c:v>
                </c:pt>
                <c:pt idx="133">
                  <c:v>0.48660820743954775</c:v>
                </c:pt>
                <c:pt idx="134">
                  <c:v>0.55887448880585378</c:v>
                </c:pt>
                <c:pt idx="135">
                  <c:v>0.50001988026614563</c:v>
                </c:pt>
                <c:pt idx="136">
                  <c:v>0.58954594408682504</c:v>
                </c:pt>
                <c:pt idx="137">
                  <c:v>0.50017486489712126</c:v>
                </c:pt>
                <c:pt idx="138">
                  <c:v>0.50002851720372687</c:v>
                </c:pt>
                <c:pt idx="139">
                  <c:v>0.40424075936708054</c:v>
                </c:pt>
                <c:pt idx="140">
                  <c:v>0.50604025422500176</c:v>
                </c:pt>
                <c:pt idx="141">
                  <c:v>0.50037714607232553</c:v>
                </c:pt>
                <c:pt idx="142">
                  <c:v>0.48407062020660252</c:v>
                </c:pt>
                <c:pt idx="143">
                  <c:v>0.46091432584112718</c:v>
                </c:pt>
                <c:pt idx="144">
                  <c:v>0.56792628906766196</c:v>
                </c:pt>
                <c:pt idx="145">
                  <c:v>0.49984157231995302</c:v>
                </c:pt>
                <c:pt idx="146">
                  <c:v>0.687345885433849</c:v>
                </c:pt>
                <c:pt idx="147">
                  <c:v>0.4892520695796605</c:v>
                </c:pt>
                <c:pt idx="148">
                  <c:v>0.42713406704693091</c:v>
                </c:pt>
                <c:pt idx="149">
                  <c:v>0.39305280903618156</c:v>
                </c:pt>
                <c:pt idx="150">
                  <c:v>0.51049982619206435</c:v>
                </c:pt>
                <c:pt idx="151">
                  <c:v>0.43600909289155337</c:v>
                </c:pt>
                <c:pt idx="152">
                  <c:v>0.50010624249665736</c:v>
                </c:pt>
                <c:pt idx="153">
                  <c:v>0.50000247753151594</c:v>
                </c:pt>
                <c:pt idx="154">
                  <c:v>0.55100650587844047</c:v>
                </c:pt>
                <c:pt idx="155">
                  <c:v>0.49998623890406163</c:v>
                </c:pt>
                <c:pt idx="156">
                  <c:v>0.34144461456768976</c:v>
                </c:pt>
                <c:pt idx="157">
                  <c:v>0.49942305465506126</c:v>
                </c:pt>
                <c:pt idx="158">
                  <c:v>0.36218127260710758</c:v>
                </c:pt>
                <c:pt idx="159">
                  <c:v>0.61628359440212466</c:v>
                </c:pt>
                <c:pt idx="160">
                  <c:v>0.50060683959280206</c:v>
                </c:pt>
                <c:pt idx="161">
                  <c:v>0.52066359076694912</c:v>
                </c:pt>
                <c:pt idx="162">
                  <c:v>0.50695942982830999</c:v>
                </c:pt>
                <c:pt idx="163">
                  <c:v>0.21568707602537529</c:v>
                </c:pt>
                <c:pt idx="164">
                  <c:v>0.50083713994459955</c:v>
                </c:pt>
                <c:pt idx="165">
                  <c:v>0.49981420814736105</c:v>
                </c:pt>
                <c:pt idx="166">
                  <c:v>0.80031122290335255</c:v>
                </c:pt>
                <c:pt idx="167">
                  <c:v>0.36534116685394591</c:v>
                </c:pt>
                <c:pt idx="168">
                  <c:v>0.36336053658974099</c:v>
                </c:pt>
                <c:pt idx="169">
                  <c:v>0.47452772795644971</c:v>
                </c:pt>
                <c:pt idx="170">
                  <c:v>0.50556991338680402</c:v>
                </c:pt>
                <c:pt idx="171">
                  <c:v>0.5670154812929149</c:v>
                </c:pt>
                <c:pt idx="172">
                  <c:v>0.46351520231789251</c:v>
                </c:pt>
                <c:pt idx="173">
                  <c:v>0.46713316742499633</c:v>
                </c:pt>
                <c:pt idx="174">
                  <c:v>0.21122564310747272</c:v>
                </c:pt>
                <c:pt idx="175">
                  <c:v>0.49960132889766617</c:v>
                </c:pt>
                <c:pt idx="176">
                  <c:v>0.47824783957201228</c:v>
                </c:pt>
                <c:pt idx="177">
                  <c:v>0.59804711073750239</c:v>
                </c:pt>
                <c:pt idx="178">
                  <c:v>0.58441056060230268</c:v>
                </c:pt>
                <c:pt idx="179">
                  <c:v>0.50007106770941323</c:v>
                </c:pt>
                <c:pt idx="180">
                  <c:v>0.73019494281770914</c:v>
                </c:pt>
                <c:pt idx="181">
                  <c:v>0.43393878771398081</c:v>
                </c:pt>
                <c:pt idx="182">
                  <c:v>0.72087815378455788</c:v>
                </c:pt>
                <c:pt idx="183">
                  <c:v>0.60879022256072612</c:v>
                </c:pt>
                <c:pt idx="184">
                  <c:v>0.65539306107738293</c:v>
                </c:pt>
                <c:pt idx="185">
                  <c:v>0.49990934665665171</c:v>
                </c:pt>
                <c:pt idx="186">
                  <c:v>0.60207077434337508</c:v>
                </c:pt>
                <c:pt idx="187">
                  <c:v>0.49256577012161284</c:v>
                </c:pt>
                <c:pt idx="188">
                  <c:v>0.50034703452620211</c:v>
                </c:pt>
                <c:pt idx="189">
                  <c:v>0.48125998612633419</c:v>
                </c:pt>
                <c:pt idx="190">
                  <c:v>0.49865918247875379</c:v>
                </c:pt>
                <c:pt idx="191">
                  <c:v>0.49676017983665099</c:v>
                </c:pt>
                <c:pt idx="192">
                  <c:v>0.49880406268947058</c:v>
                </c:pt>
                <c:pt idx="193">
                  <c:v>0.51080252437948637</c:v>
                </c:pt>
                <c:pt idx="194">
                  <c:v>0.50253990872039889</c:v>
                </c:pt>
                <c:pt idx="195">
                  <c:v>0.70155027137293391</c:v>
                </c:pt>
                <c:pt idx="196">
                  <c:v>0.67555141627253379</c:v>
                </c:pt>
                <c:pt idx="197">
                  <c:v>0.47972902649659527</c:v>
                </c:pt>
                <c:pt idx="198">
                  <c:v>0.51470404447029483</c:v>
                </c:pt>
                <c:pt idx="199">
                  <c:v>0.49026476298316302</c:v>
                </c:pt>
                <c:pt idx="200">
                  <c:v>0.49990783899192726</c:v>
                </c:pt>
                <c:pt idx="201">
                  <c:v>0.56700065806322664</c:v>
                </c:pt>
                <c:pt idx="202">
                  <c:v>0.44327534287964337</c:v>
                </c:pt>
                <c:pt idx="203">
                  <c:v>0.67109995146183188</c:v>
                </c:pt>
                <c:pt idx="204">
                  <c:v>0.50001897941122297</c:v>
                </c:pt>
                <c:pt idx="205">
                  <c:v>0.61865527845387847</c:v>
                </c:pt>
                <c:pt idx="206">
                  <c:v>0.72730673664725931</c:v>
                </c:pt>
                <c:pt idx="207">
                  <c:v>0.46994277029439918</c:v>
                </c:pt>
                <c:pt idx="208">
                  <c:v>0.4999999312649433</c:v>
                </c:pt>
                <c:pt idx="209">
                  <c:v>0.48716298039765593</c:v>
                </c:pt>
                <c:pt idx="210">
                  <c:v>0.42408725342422865</c:v>
                </c:pt>
                <c:pt idx="211">
                  <c:v>0.46606399372753676</c:v>
                </c:pt>
                <c:pt idx="212">
                  <c:v>0.50384710952528389</c:v>
                </c:pt>
                <c:pt idx="213">
                  <c:v>0.5017559926686268</c:v>
                </c:pt>
                <c:pt idx="214">
                  <c:v>0.66988031852501284</c:v>
                </c:pt>
                <c:pt idx="215">
                  <c:v>0.49317419842116822</c:v>
                </c:pt>
                <c:pt idx="216">
                  <c:v>0.5423379296560118</c:v>
                </c:pt>
                <c:pt idx="217">
                  <c:v>0.56030466452503325</c:v>
                </c:pt>
                <c:pt idx="218">
                  <c:v>0.36215371067891927</c:v>
                </c:pt>
                <c:pt idx="219">
                  <c:v>0.34302930345071836</c:v>
                </c:pt>
                <c:pt idx="220">
                  <c:v>0.50366666310406594</c:v>
                </c:pt>
                <c:pt idx="221">
                  <c:v>0.50645870252161151</c:v>
                </c:pt>
                <c:pt idx="222">
                  <c:v>0.5008784124029747</c:v>
                </c:pt>
                <c:pt idx="223">
                  <c:v>0.57904241245302812</c:v>
                </c:pt>
                <c:pt idx="224">
                  <c:v>0.62102488907760323</c:v>
                </c:pt>
                <c:pt idx="225">
                  <c:v>0.45587373315604529</c:v>
                </c:pt>
                <c:pt idx="226">
                  <c:v>0.49540313862216906</c:v>
                </c:pt>
                <c:pt idx="227">
                  <c:v>0.50199452258477306</c:v>
                </c:pt>
                <c:pt idx="228">
                  <c:v>0.51091796118483335</c:v>
                </c:pt>
                <c:pt idx="229">
                  <c:v>0.31608766644270281</c:v>
                </c:pt>
                <c:pt idx="230">
                  <c:v>0.50009157599548792</c:v>
                </c:pt>
                <c:pt idx="231">
                  <c:v>0.80362543757204219</c:v>
                </c:pt>
                <c:pt idx="232">
                  <c:v>0.40108417392235224</c:v>
                </c:pt>
                <c:pt idx="233">
                  <c:v>0.49998156870955013</c:v>
                </c:pt>
                <c:pt idx="234">
                  <c:v>0.29251146093003294</c:v>
                </c:pt>
                <c:pt idx="235">
                  <c:v>0.3949161642514698</c:v>
                </c:pt>
                <c:pt idx="236">
                  <c:v>0.78565075435930398</c:v>
                </c:pt>
                <c:pt idx="237">
                  <c:v>0.25081026194970812</c:v>
                </c:pt>
                <c:pt idx="238">
                  <c:v>0.48816326707708946</c:v>
                </c:pt>
                <c:pt idx="239">
                  <c:v>0.2471141134196555</c:v>
                </c:pt>
                <c:pt idx="240">
                  <c:v>0.5000127973321884</c:v>
                </c:pt>
                <c:pt idx="241">
                  <c:v>0.50098975177701521</c:v>
                </c:pt>
                <c:pt idx="242">
                  <c:v>0.6158796629844453</c:v>
                </c:pt>
                <c:pt idx="243">
                  <c:v>0.44760899991351</c:v>
                </c:pt>
                <c:pt idx="244">
                  <c:v>0.35874067496745532</c:v>
                </c:pt>
                <c:pt idx="245">
                  <c:v>0.39937985396958608</c:v>
                </c:pt>
                <c:pt idx="246">
                  <c:v>0.55228976320830103</c:v>
                </c:pt>
                <c:pt idx="247">
                  <c:v>0.5922315119767847</c:v>
                </c:pt>
                <c:pt idx="248">
                  <c:v>0.54135989225101755</c:v>
                </c:pt>
                <c:pt idx="249">
                  <c:v>0.45621004267731979</c:v>
                </c:pt>
                <c:pt idx="250">
                  <c:v>0.41433525538562221</c:v>
                </c:pt>
                <c:pt idx="251">
                  <c:v>0.36670708439489774</c:v>
                </c:pt>
                <c:pt idx="252">
                  <c:v>0.41786095272446672</c:v>
                </c:pt>
                <c:pt idx="253">
                  <c:v>0.50118494365510058</c:v>
                </c:pt>
                <c:pt idx="254">
                  <c:v>0.53004462225747373</c:v>
                </c:pt>
                <c:pt idx="255">
                  <c:v>0.58943758077991049</c:v>
                </c:pt>
                <c:pt idx="256">
                  <c:v>0.45007494178761043</c:v>
                </c:pt>
                <c:pt idx="257">
                  <c:v>0.49755131553909104</c:v>
                </c:pt>
                <c:pt idx="258">
                  <c:v>0.26386895049569009</c:v>
                </c:pt>
                <c:pt idx="259">
                  <c:v>0.47338752047906657</c:v>
                </c:pt>
                <c:pt idx="260">
                  <c:v>0.49999081969867304</c:v>
                </c:pt>
                <c:pt idx="261">
                  <c:v>0.49267717361139446</c:v>
                </c:pt>
                <c:pt idx="262">
                  <c:v>0.5031019125116537</c:v>
                </c:pt>
                <c:pt idx="263">
                  <c:v>0.49851776727253427</c:v>
                </c:pt>
                <c:pt idx="264">
                  <c:v>0.56370457121504736</c:v>
                </c:pt>
                <c:pt idx="265">
                  <c:v>0.42752239684065013</c:v>
                </c:pt>
                <c:pt idx="266">
                  <c:v>0.34263496100178448</c:v>
                </c:pt>
                <c:pt idx="267">
                  <c:v>0.37834616183122805</c:v>
                </c:pt>
                <c:pt idx="268">
                  <c:v>0.50003948906549311</c:v>
                </c:pt>
                <c:pt idx="269">
                  <c:v>0.54182756832484646</c:v>
                </c:pt>
                <c:pt idx="270">
                  <c:v>0.49511525380685156</c:v>
                </c:pt>
                <c:pt idx="271">
                  <c:v>0.5267865215322276</c:v>
                </c:pt>
                <c:pt idx="272">
                  <c:v>0.49979921946503131</c:v>
                </c:pt>
                <c:pt idx="273">
                  <c:v>0.32173453078517306</c:v>
                </c:pt>
                <c:pt idx="274">
                  <c:v>0.50155196679212377</c:v>
                </c:pt>
                <c:pt idx="275">
                  <c:v>0.25695985870087823</c:v>
                </c:pt>
                <c:pt idx="276">
                  <c:v>0.5537117995941111</c:v>
                </c:pt>
                <c:pt idx="277">
                  <c:v>0.49091654182162331</c:v>
                </c:pt>
                <c:pt idx="278">
                  <c:v>0.51998151090528655</c:v>
                </c:pt>
                <c:pt idx="279">
                  <c:v>0.52222469395090843</c:v>
                </c:pt>
                <c:pt idx="280">
                  <c:v>0.49988442085548201</c:v>
                </c:pt>
                <c:pt idx="281">
                  <c:v>0.50022164055240403</c:v>
                </c:pt>
                <c:pt idx="282">
                  <c:v>0.59648384674833521</c:v>
                </c:pt>
                <c:pt idx="283">
                  <c:v>0.49886574923413635</c:v>
                </c:pt>
                <c:pt idx="284">
                  <c:v>0.66705430493722162</c:v>
                </c:pt>
                <c:pt idx="285">
                  <c:v>0.49815231122637466</c:v>
                </c:pt>
                <c:pt idx="286">
                  <c:v>0.57851710466541484</c:v>
                </c:pt>
                <c:pt idx="287">
                  <c:v>0.50134226656511116</c:v>
                </c:pt>
                <c:pt idx="288">
                  <c:v>0.53976079225962947</c:v>
                </c:pt>
                <c:pt idx="289">
                  <c:v>0.45310494702572335</c:v>
                </c:pt>
                <c:pt idx="290">
                  <c:v>0.69003844449492313</c:v>
                </c:pt>
                <c:pt idx="291">
                  <c:v>0.50151162463034737</c:v>
                </c:pt>
                <c:pt idx="292">
                  <c:v>0.79729415026548522</c:v>
                </c:pt>
                <c:pt idx="293">
                  <c:v>0.27530373591578056</c:v>
                </c:pt>
                <c:pt idx="294">
                  <c:v>0.50030303085498939</c:v>
                </c:pt>
                <c:pt idx="295">
                  <c:v>0.40201241285775074</c:v>
                </c:pt>
                <c:pt idx="296">
                  <c:v>0.75294158097228914</c:v>
                </c:pt>
                <c:pt idx="297">
                  <c:v>0.4995424782423476</c:v>
                </c:pt>
                <c:pt idx="298">
                  <c:v>0.49914361364211751</c:v>
                </c:pt>
                <c:pt idx="299">
                  <c:v>0.68984895696485926</c:v>
                </c:pt>
                <c:pt idx="300">
                  <c:v>0.27983282308403151</c:v>
                </c:pt>
                <c:pt idx="301">
                  <c:v>0.50695002107819032</c:v>
                </c:pt>
                <c:pt idx="302">
                  <c:v>0.48225236456986859</c:v>
                </c:pt>
                <c:pt idx="303">
                  <c:v>0.81070940328317898</c:v>
                </c:pt>
                <c:pt idx="304">
                  <c:v>0.62188060458273031</c:v>
                </c:pt>
                <c:pt idx="305">
                  <c:v>0.49976819611175938</c:v>
                </c:pt>
                <c:pt idx="306">
                  <c:v>0.51159526093089014</c:v>
                </c:pt>
                <c:pt idx="307">
                  <c:v>0.33317462330751302</c:v>
                </c:pt>
                <c:pt idx="308">
                  <c:v>0.79894267386832218</c:v>
                </c:pt>
                <c:pt idx="309">
                  <c:v>0.51684264031185756</c:v>
                </c:pt>
                <c:pt idx="310">
                  <c:v>0.27446480708367915</c:v>
                </c:pt>
                <c:pt idx="311">
                  <c:v>0.63982646032505897</c:v>
                </c:pt>
                <c:pt idx="312">
                  <c:v>0.52022602374737381</c:v>
                </c:pt>
                <c:pt idx="313">
                  <c:v>0.48925890855330323</c:v>
                </c:pt>
                <c:pt idx="314">
                  <c:v>0.57881978860749661</c:v>
                </c:pt>
                <c:pt idx="315">
                  <c:v>0.71293422983452004</c:v>
                </c:pt>
                <c:pt idx="316">
                  <c:v>0.50001709577472964</c:v>
                </c:pt>
                <c:pt idx="317">
                  <c:v>0.42133538895499678</c:v>
                </c:pt>
                <c:pt idx="318">
                  <c:v>0.50000265053880166</c:v>
                </c:pt>
                <c:pt idx="319">
                  <c:v>0.49616609058066347</c:v>
                </c:pt>
                <c:pt idx="320">
                  <c:v>0.49538106919811231</c:v>
                </c:pt>
                <c:pt idx="321">
                  <c:v>0.50002292578783469</c:v>
                </c:pt>
                <c:pt idx="322">
                  <c:v>0.49604026066607532</c:v>
                </c:pt>
                <c:pt idx="323">
                  <c:v>0.47710885851155183</c:v>
                </c:pt>
                <c:pt idx="324">
                  <c:v>0.59161323045337644</c:v>
                </c:pt>
                <c:pt idx="325">
                  <c:v>0.56123964308209995</c:v>
                </c:pt>
                <c:pt idx="326">
                  <c:v>0.52990572647665179</c:v>
                </c:pt>
                <c:pt idx="327">
                  <c:v>0.49784259237181178</c:v>
                </c:pt>
                <c:pt idx="328">
                  <c:v>0.50011503434590199</c:v>
                </c:pt>
                <c:pt idx="329">
                  <c:v>0.49894496435127433</c:v>
                </c:pt>
                <c:pt idx="330">
                  <c:v>0.3070229269365668</c:v>
                </c:pt>
                <c:pt idx="331">
                  <c:v>0.48872348042182406</c:v>
                </c:pt>
                <c:pt idx="332">
                  <c:v>0.68028409256027256</c:v>
                </c:pt>
                <c:pt idx="333">
                  <c:v>0.55282942397660073</c:v>
                </c:pt>
                <c:pt idx="334">
                  <c:v>0.50879081739072973</c:v>
                </c:pt>
                <c:pt idx="335">
                  <c:v>0.58463730715127749</c:v>
                </c:pt>
                <c:pt idx="336">
                  <c:v>0.45440772438712734</c:v>
                </c:pt>
                <c:pt idx="337">
                  <c:v>0.59730570054986976</c:v>
                </c:pt>
                <c:pt idx="338">
                  <c:v>0.50048392518040286</c:v>
                </c:pt>
                <c:pt idx="339">
                  <c:v>0.49970687643609873</c:v>
                </c:pt>
                <c:pt idx="340">
                  <c:v>0.53579215228157684</c:v>
                </c:pt>
                <c:pt idx="341">
                  <c:v>0.52702685065293409</c:v>
                </c:pt>
                <c:pt idx="342">
                  <c:v>0.50173961806680967</c:v>
                </c:pt>
                <c:pt idx="343">
                  <c:v>0.29081248186375908</c:v>
                </c:pt>
                <c:pt idx="344">
                  <c:v>0.42020635176293969</c:v>
                </c:pt>
                <c:pt idx="345">
                  <c:v>0.25853233661281599</c:v>
                </c:pt>
                <c:pt idx="346">
                  <c:v>0.64134773243435028</c:v>
                </c:pt>
                <c:pt idx="347">
                  <c:v>0.50918830442800311</c:v>
                </c:pt>
                <c:pt idx="348">
                  <c:v>0.45407901628641417</c:v>
                </c:pt>
                <c:pt idx="349">
                  <c:v>0.50328300895437605</c:v>
                </c:pt>
                <c:pt idx="350">
                  <c:v>0.50705791496562891</c:v>
                </c:pt>
                <c:pt idx="351">
                  <c:v>0.55587143540312467</c:v>
                </c:pt>
                <c:pt idx="352">
                  <c:v>0.7029964527125192</c:v>
                </c:pt>
                <c:pt idx="353">
                  <c:v>0.26505092046826667</c:v>
                </c:pt>
                <c:pt idx="354">
                  <c:v>0.50024615127171546</c:v>
                </c:pt>
                <c:pt idx="355">
                  <c:v>0.50009965473719198</c:v>
                </c:pt>
                <c:pt idx="356">
                  <c:v>0.46420593243084196</c:v>
                </c:pt>
                <c:pt idx="357">
                  <c:v>0.21833084211938375</c:v>
                </c:pt>
                <c:pt idx="358">
                  <c:v>0.40759277347195966</c:v>
                </c:pt>
                <c:pt idx="359">
                  <c:v>0.3079366975397555</c:v>
                </c:pt>
                <c:pt idx="360">
                  <c:v>0.52887170574896758</c:v>
                </c:pt>
                <c:pt idx="361">
                  <c:v>0.46628587789851067</c:v>
                </c:pt>
                <c:pt idx="362">
                  <c:v>0.50050197248314809</c:v>
                </c:pt>
                <c:pt idx="363">
                  <c:v>0.50077470889894771</c:v>
                </c:pt>
                <c:pt idx="364">
                  <c:v>0.50376762913270501</c:v>
                </c:pt>
                <c:pt idx="365">
                  <c:v>0.52545071265559251</c:v>
                </c:pt>
                <c:pt idx="366">
                  <c:v>0.75330051176870449</c:v>
                </c:pt>
                <c:pt idx="367">
                  <c:v>0.69094347913375298</c:v>
                </c:pt>
                <c:pt idx="368">
                  <c:v>0.51592330672922537</c:v>
                </c:pt>
                <c:pt idx="369">
                  <c:v>0.7984864155850856</c:v>
                </c:pt>
                <c:pt idx="370">
                  <c:v>0.52097580163002299</c:v>
                </c:pt>
                <c:pt idx="371">
                  <c:v>0.51460070133120372</c:v>
                </c:pt>
                <c:pt idx="372">
                  <c:v>0.50505464118362653</c:v>
                </c:pt>
                <c:pt idx="373">
                  <c:v>0.28579070785850275</c:v>
                </c:pt>
                <c:pt idx="374">
                  <c:v>0.50713738616455906</c:v>
                </c:pt>
                <c:pt idx="375">
                  <c:v>0.50952365342760242</c:v>
                </c:pt>
                <c:pt idx="376">
                  <c:v>0.70199761112106207</c:v>
                </c:pt>
                <c:pt idx="377">
                  <c:v>0.48561820959608432</c:v>
                </c:pt>
                <c:pt idx="378">
                  <c:v>0.34940950814919253</c:v>
                </c:pt>
                <c:pt idx="379">
                  <c:v>0.56158707190713408</c:v>
                </c:pt>
                <c:pt idx="380">
                  <c:v>0.66806742091574234</c:v>
                </c:pt>
                <c:pt idx="381">
                  <c:v>0.30724396414298671</c:v>
                </c:pt>
                <c:pt idx="382">
                  <c:v>0.40904545514035767</c:v>
                </c:pt>
                <c:pt idx="383">
                  <c:v>0.69371667858480546</c:v>
                </c:pt>
                <c:pt idx="384">
                  <c:v>0.55705920624489469</c:v>
                </c:pt>
                <c:pt idx="385">
                  <c:v>0.47767770804984955</c:v>
                </c:pt>
                <c:pt idx="386">
                  <c:v>0.49762866571780001</c:v>
                </c:pt>
                <c:pt idx="387">
                  <c:v>0.62754465520477387</c:v>
                </c:pt>
                <c:pt idx="388">
                  <c:v>0.45095186940627574</c:v>
                </c:pt>
                <c:pt idx="389">
                  <c:v>0.36053864376408146</c:v>
                </c:pt>
                <c:pt idx="390">
                  <c:v>0.5007293454671804</c:v>
                </c:pt>
                <c:pt idx="391">
                  <c:v>0.44498198712675913</c:v>
                </c:pt>
                <c:pt idx="392">
                  <c:v>0.51272255592725713</c:v>
                </c:pt>
                <c:pt idx="393">
                  <c:v>0.49998762394316476</c:v>
                </c:pt>
                <c:pt idx="394">
                  <c:v>0.52848400754241764</c:v>
                </c:pt>
                <c:pt idx="395">
                  <c:v>0.49998242862775855</c:v>
                </c:pt>
                <c:pt idx="396">
                  <c:v>0.40394112847160984</c:v>
                </c:pt>
                <c:pt idx="397">
                  <c:v>0.22514793664391239</c:v>
                </c:pt>
                <c:pt idx="398">
                  <c:v>0.49964773109230937</c:v>
                </c:pt>
                <c:pt idx="399">
                  <c:v>0.49990228105557954</c:v>
                </c:pt>
                <c:pt idx="400">
                  <c:v>0.30807274188887823</c:v>
                </c:pt>
                <c:pt idx="401">
                  <c:v>0.74259117863188773</c:v>
                </c:pt>
                <c:pt idx="402">
                  <c:v>0.75783329692117096</c:v>
                </c:pt>
                <c:pt idx="403">
                  <c:v>0.45792830813179708</c:v>
                </c:pt>
                <c:pt idx="404">
                  <c:v>0.66768759129408162</c:v>
                </c:pt>
                <c:pt idx="405">
                  <c:v>0.74532669748316227</c:v>
                </c:pt>
                <c:pt idx="406">
                  <c:v>0.39754314242082561</c:v>
                </c:pt>
                <c:pt idx="407">
                  <c:v>0.63066542942266168</c:v>
                </c:pt>
                <c:pt idx="408">
                  <c:v>0.49775252176157964</c:v>
                </c:pt>
                <c:pt idx="409">
                  <c:v>0.64829520264870077</c:v>
                </c:pt>
                <c:pt idx="410">
                  <c:v>0.50264081550174555</c:v>
                </c:pt>
                <c:pt idx="411">
                  <c:v>0.70771447165205259</c:v>
                </c:pt>
                <c:pt idx="412">
                  <c:v>0.6710641579885267</c:v>
                </c:pt>
                <c:pt idx="413">
                  <c:v>0.49522399586203747</c:v>
                </c:pt>
                <c:pt idx="414">
                  <c:v>0.40874283106303366</c:v>
                </c:pt>
                <c:pt idx="415">
                  <c:v>0.50872014114705055</c:v>
                </c:pt>
                <c:pt idx="416">
                  <c:v>0.33186205899939952</c:v>
                </c:pt>
                <c:pt idx="417">
                  <c:v>0.50578011385646948</c:v>
                </c:pt>
                <c:pt idx="418">
                  <c:v>0.55727325371653857</c:v>
                </c:pt>
                <c:pt idx="419">
                  <c:v>0.48592670341454941</c:v>
                </c:pt>
                <c:pt idx="420">
                  <c:v>0.48416699140937014</c:v>
                </c:pt>
                <c:pt idx="421">
                  <c:v>0.33430122063359435</c:v>
                </c:pt>
                <c:pt idx="422">
                  <c:v>0.51825078580499984</c:v>
                </c:pt>
                <c:pt idx="423">
                  <c:v>0.5007675480203112</c:v>
                </c:pt>
                <c:pt idx="424">
                  <c:v>0.49899056871047542</c:v>
                </c:pt>
                <c:pt idx="425">
                  <c:v>0.49998863784322084</c:v>
                </c:pt>
                <c:pt idx="426">
                  <c:v>0.20240409727423783</c:v>
                </c:pt>
                <c:pt idx="427">
                  <c:v>0.38672183994497089</c:v>
                </c:pt>
                <c:pt idx="428">
                  <c:v>0.4885893884166535</c:v>
                </c:pt>
                <c:pt idx="429">
                  <c:v>0.40261943672778633</c:v>
                </c:pt>
                <c:pt idx="430">
                  <c:v>0.49999935091623088</c:v>
                </c:pt>
                <c:pt idx="431">
                  <c:v>0.67403907728303991</c:v>
                </c:pt>
                <c:pt idx="432">
                  <c:v>0.62958790814086552</c:v>
                </c:pt>
                <c:pt idx="433">
                  <c:v>0.50714879911663446</c:v>
                </c:pt>
                <c:pt idx="434">
                  <c:v>0.52518753474836288</c:v>
                </c:pt>
                <c:pt idx="435">
                  <c:v>0.72341433984853809</c:v>
                </c:pt>
                <c:pt idx="436">
                  <c:v>0.34641908054268583</c:v>
                </c:pt>
                <c:pt idx="437">
                  <c:v>0.69178608165146938</c:v>
                </c:pt>
                <c:pt idx="438">
                  <c:v>0.22355478093978684</c:v>
                </c:pt>
                <c:pt idx="439">
                  <c:v>0.58378459445413688</c:v>
                </c:pt>
                <c:pt idx="440">
                  <c:v>0.3807297102337131</c:v>
                </c:pt>
                <c:pt idx="441">
                  <c:v>0.50005405486188081</c:v>
                </c:pt>
                <c:pt idx="442">
                  <c:v>0.49991337805367836</c:v>
                </c:pt>
                <c:pt idx="443">
                  <c:v>0.48981630878254745</c:v>
                </c:pt>
                <c:pt idx="444">
                  <c:v>0.50001035892808754</c:v>
                </c:pt>
                <c:pt idx="445">
                  <c:v>0.50548815834595806</c:v>
                </c:pt>
                <c:pt idx="446">
                  <c:v>0.48305478071665964</c:v>
                </c:pt>
                <c:pt idx="447">
                  <c:v>0.47880339214313905</c:v>
                </c:pt>
                <c:pt idx="448">
                  <c:v>0.48408865641301657</c:v>
                </c:pt>
                <c:pt idx="449">
                  <c:v>0.30585984028836688</c:v>
                </c:pt>
                <c:pt idx="450">
                  <c:v>0.49644180606619226</c:v>
                </c:pt>
                <c:pt idx="451">
                  <c:v>0.50006973370898267</c:v>
                </c:pt>
                <c:pt idx="452">
                  <c:v>0.45448586916071931</c:v>
                </c:pt>
                <c:pt idx="453">
                  <c:v>0.36906194455076635</c:v>
                </c:pt>
                <c:pt idx="454">
                  <c:v>0.39379976676204581</c:v>
                </c:pt>
                <c:pt idx="455">
                  <c:v>0.77593422523428124</c:v>
                </c:pt>
                <c:pt idx="456">
                  <c:v>0.46777728204007124</c:v>
                </c:pt>
                <c:pt idx="457">
                  <c:v>0.49761050066956714</c:v>
                </c:pt>
                <c:pt idx="458">
                  <c:v>0.58012847019649327</c:v>
                </c:pt>
                <c:pt idx="459">
                  <c:v>0.49885290804553889</c:v>
                </c:pt>
                <c:pt idx="460">
                  <c:v>0.73266060382299836</c:v>
                </c:pt>
                <c:pt idx="461">
                  <c:v>0.20898933329217215</c:v>
                </c:pt>
                <c:pt idx="462">
                  <c:v>0.50015719899961986</c:v>
                </c:pt>
                <c:pt idx="463">
                  <c:v>0.45730031119329478</c:v>
                </c:pt>
                <c:pt idx="464">
                  <c:v>0.49721835098127215</c:v>
                </c:pt>
                <c:pt idx="465">
                  <c:v>0.51727521378937003</c:v>
                </c:pt>
                <c:pt idx="466">
                  <c:v>0.29208310979990837</c:v>
                </c:pt>
                <c:pt idx="467">
                  <c:v>0.46840829746473656</c:v>
                </c:pt>
                <c:pt idx="468">
                  <c:v>0.51022797071272519</c:v>
                </c:pt>
                <c:pt idx="469">
                  <c:v>0.44581773456776375</c:v>
                </c:pt>
                <c:pt idx="470">
                  <c:v>0.50024707476163144</c:v>
                </c:pt>
                <c:pt idx="471">
                  <c:v>0.40886472974501792</c:v>
                </c:pt>
                <c:pt idx="472">
                  <c:v>0.50353216296287362</c:v>
                </c:pt>
                <c:pt idx="473">
                  <c:v>0.74589239039256983</c:v>
                </c:pt>
                <c:pt idx="474">
                  <c:v>0.42170825243009252</c:v>
                </c:pt>
                <c:pt idx="475">
                  <c:v>0.559177424481342</c:v>
                </c:pt>
                <c:pt idx="476">
                  <c:v>0.50523148358244063</c:v>
                </c:pt>
                <c:pt idx="477">
                  <c:v>0.49217107247956648</c:v>
                </c:pt>
                <c:pt idx="478">
                  <c:v>0.27430664463888071</c:v>
                </c:pt>
                <c:pt idx="479">
                  <c:v>0.56491651697932566</c:v>
                </c:pt>
                <c:pt idx="480">
                  <c:v>0.41233317037000028</c:v>
                </c:pt>
                <c:pt idx="481">
                  <c:v>0.52381707290616575</c:v>
                </c:pt>
                <c:pt idx="482">
                  <c:v>0.58887605523242681</c:v>
                </c:pt>
                <c:pt idx="483">
                  <c:v>0.46576668837120699</c:v>
                </c:pt>
                <c:pt idx="484">
                  <c:v>0.55114765634954943</c:v>
                </c:pt>
                <c:pt idx="485">
                  <c:v>0.74860375034377968</c:v>
                </c:pt>
                <c:pt idx="486">
                  <c:v>0.51327050976280419</c:v>
                </c:pt>
                <c:pt idx="487">
                  <c:v>0.53767444795568797</c:v>
                </c:pt>
                <c:pt idx="488">
                  <c:v>0.4999980909856459</c:v>
                </c:pt>
                <c:pt idx="489">
                  <c:v>0.53298481129114084</c:v>
                </c:pt>
                <c:pt idx="490">
                  <c:v>0.51495943572117431</c:v>
                </c:pt>
                <c:pt idx="491">
                  <c:v>0.52120132381839135</c:v>
                </c:pt>
                <c:pt idx="492">
                  <c:v>0.34854956106283913</c:v>
                </c:pt>
                <c:pt idx="493">
                  <c:v>0.50229224379485593</c:v>
                </c:pt>
                <c:pt idx="494">
                  <c:v>0.62585364874290839</c:v>
                </c:pt>
                <c:pt idx="495">
                  <c:v>0.3687746503493804</c:v>
                </c:pt>
                <c:pt idx="496">
                  <c:v>0.79070316313741085</c:v>
                </c:pt>
                <c:pt idx="497">
                  <c:v>0.44796773705198584</c:v>
                </c:pt>
                <c:pt idx="498">
                  <c:v>0.71869726672527201</c:v>
                </c:pt>
                <c:pt idx="499">
                  <c:v>0.58628947914858731</c:v>
                </c:pt>
                <c:pt idx="500">
                  <c:v>0.5007340301605695</c:v>
                </c:pt>
                <c:pt idx="501">
                  <c:v>0.26244159461325089</c:v>
                </c:pt>
                <c:pt idx="502">
                  <c:v>0.50630960852750684</c:v>
                </c:pt>
                <c:pt idx="503">
                  <c:v>0.33205808296091044</c:v>
                </c:pt>
                <c:pt idx="504">
                  <c:v>0.50004991572421731</c:v>
                </c:pt>
                <c:pt idx="505">
                  <c:v>0.44458305640680129</c:v>
                </c:pt>
                <c:pt idx="506">
                  <c:v>0.68273970112284554</c:v>
                </c:pt>
                <c:pt idx="507">
                  <c:v>0.47164811146844182</c:v>
                </c:pt>
                <c:pt idx="508">
                  <c:v>0.71449912960213668</c:v>
                </c:pt>
                <c:pt idx="509">
                  <c:v>0.49370473035745072</c:v>
                </c:pt>
                <c:pt idx="510">
                  <c:v>0.49185879105588337</c:v>
                </c:pt>
                <c:pt idx="511">
                  <c:v>0.67463325442004229</c:v>
                </c:pt>
                <c:pt idx="512">
                  <c:v>0.49157867755772694</c:v>
                </c:pt>
                <c:pt idx="513">
                  <c:v>0.22615085717215946</c:v>
                </c:pt>
                <c:pt idx="514">
                  <c:v>0.46102419464883315</c:v>
                </c:pt>
                <c:pt idx="515">
                  <c:v>0.45665525766035492</c:v>
                </c:pt>
                <c:pt idx="516">
                  <c:v>0.42030348309224907</c:v>
                </c:pt>
                <c:pt idx="517">
                  <c:v>0.47301776115049576</c:v>
                </c:pt>
                <c:pt idx="518">
                  <c:v>0.49992528349956206</c:v>
                </c:pt>
                <c:pt idx="519">
                  <c:v>0.49925092808559324</c:v>
                </c:pt>
                <c:pt idx="520">
                  <c:v>0.2166016863171874</c:v>
                </c:pt>
                <c:pt idx="521">
                  <c:v>0.48455234019086657</c:v>
                </c:pt>
                <c:pt idx="522">
                  <c:v>0.55268605644819102</c:v>
                </c:pt>
                <c:pt idx="523">
                  <c:v>0.69007816492398311</c:v>
                </c:pt>
                <c:pt idx="524">
                  <c:v>1.5861559904703122</c:v>
                </c:pt>
                <c:pt idx="525">
                  <c:v>1.5326096019402982</c:v>
                </c:pt>
                <c:pt idx="526">
                  <c:v>1.614917618028938</c:v>
                </c:pt>
                <c:pt idx="527">
                  <c:v>1.5145190947691154</c:v>
                </c:pt>
                <c:pt idx="528">
                  <c:v>1.5048671420721176</c:v>
                </c:pt>
                <c:pt idx="529">
                  <c:v>1.4441778480872227</c:v>
                </c:pt>
                <c:pt idx="530">
                  <c:v>1.6544991984261075</c:v>
                </c:pt>
                <c:pt idx="531">
                  <c:v>1.6557656760893531</c:v>
                </c:pt>
                <c:pt idx="532">
                  <c:v>1.3233495192424738</c:v>
                </c:pt>
                <c:pt idx="533">
                  <c:v>1.5970332204812863</c:v>
                </c:pt>
                <c:pt idx="534">
                  <c:v>1.4102741096886351</c:v>
                </c:pt>
                <c:pt idx="535">
                  <c:v>1.5074829048358604</c:v>
                </c:pt>
                <c:pt idx="536">
                  <c:v>1.587265701235586</c:v>
                </c:pt>
                <c:pt idx="537">
                  <c:v>1.4446409598564762</c:v>
                </c:pt>
                <c:pt idx="538">
                  <c:v>1.8124488111947055</c:v>
                </c:pt>
                <c:pt idx="539">
                  <c:v>1.4999838235593475</c:v>
                </c:pt>
                <c:pt idx="540">
                  <c:v>1.5088151314318314</c:v>
                </c:pt>
                <c:pt idx="541">
                  <c:v>1.5265206558683961</c:v>
                </c:pt>
                <c:pt idx="542">
                  <c:v>1.57409082585191</c:v>
                </c:pt>
                <c:pt idx="543">
                  <c:v>1.3411198527309049</c:v>
                </c:pt>
                <c:pt idx="544">
                  <c:v>1.5300594798224711</c:v>
                </c:pt>
                <c:pt idx="545">
                  <c:v>1.5260615524440149</c:v>
                </c:pt>
                <c:pt idx="546">
                  <c:v>1.3687193632199781</c:v>
                </c:pt>
                <c:pt idx="547">
                  <c:v>1.6662923996932757</c:v>
                </c:pt>
                <c:pt idx="548">
                  <c:v>1.4248891946485123</c:v>
                </c:pt>
                <c:pt idx="549">
                  <c:v>1.4999688219108633</c:v>
                </c:pt>
                <c:pt idx="550">
                  <c:v>1.5001697338867457</c:v>
                </c:pt>
                <c:pt idx="551">
                  <c:v>1.4867162370950275</c:v>
                </c:pt>
                <c:pt idx="552">
                  <c:v>1.5125085712958599</c:v>
                </c:pt>
                <c:pt idx="553">
                  <c:v>1.4999210968438643</c:v>
                </c:pt>
                <c:pt idx="554">
                  <c:v>1.5927289663745285</c:v>
                </c:pt>
                <c:pt idx="555">
                  <c:v>1.5739051209718404</c:v>
                </c:pt>
                <c:pt idx="556">
                  <c:v>1.5632911232272533</c:v>
                </c:pt>
                <c:pt idx="557">
                  <c:v>1.546264356256676</c:v>
                </c:pt>
                <c:pt idx="558">
                  <c:v>1.7094085931356884</c:v>
                </c:pt>
                <c:pt idx="559">
                  <c:v>1.4784611794834905</c:v>
                </c:pt>
                <c:pt idx="560">
                  <c:v>1.5000295736016063</c:v>
                </c:pt>
                <c:pt idx="561">
                  <c:v>1.5109053352103727</c:v>
                </c:pt>
                <c:pt idx="562">
                  <c:v>1.4882701692068752</c:v>
                </c:pt>
                <c:pt idx="563">
                  <c:v>1.4757464360543902</c:v>
                </c:pt>
                <c:pt idx="564">
                  <c:v>1.5823894301255876</c:v>
                </c:pt>
                <c:pt idx="565">
                  <c:v>1.4465872664319503</c:v>
                </c:pt>
                <c:pt idx="566">
                  <c:v>1.4232448746151256</c:v>
                </c:pt>
                <c:pt idx="567">
                  <c:v>1.2991714328161243</c:v>
                </c:pt>
                <c:pt idx="568">
                  <c:v>1.5048387378797567</c:v>
                </c:pt>
                <c:pt idx="569">
                  <c:v>1.5179852297061605</c:v>
                </c:pt>
                <c:pt idx="570">
                  <c:v>1.5055426397499394</c:v>
                </c:pt>
                <c:pt idx="571">
                  <c:v>1.6955090992882531</c:v>
                </c:pt>
                <c:pt idx="572">
                  <c:v>1.4459053443180498</c:v>
                </c:pt>
                <c:pt idx="573">
                  <c:v>1.6969806906448761</c:v>
                </c:pt>
                <c:pt idx="574">
                  <c:v>1.2963696980871033</c:v>
                </c:pt>
                <c:pt idx="575">
                  <c:v>1.6601251927253102</c:v>
                </c:pt>
                <c:pt idx="576">
                  <c:v>1.5142198367827411</c:v>
                </c:pt>
                <c:pt idx="577">
                  <c:v>1.3326643105736964</c:v>
                </c:pt>
                <c:pt idx="578">
                  <c:v>1.3919811262580457</c:v>
                </c:pt>
                <c:pt idx="579">
                  <c:v>1.3482219913016524</c:v>
                </c:pt>
                <c:pt idx="580">
                  <c:v>1.5033157384104672</c:v>
                </c:pt>
                <c:pt idx="581">
                  <c:v>1.7324650981300853</c:v>
                </c:pt>
                <c:pt idx="582">
                  <c:v>1.4999979402005872</c:v>
                </c:pt>
                <c:pt idx="583">
                  <c:v>1.3910167571826104</c:v>
                </c:pt>
                <c:pt idx="584">
                  <c:v>1.5140072718686719</c:v>
                </c:pt>
                <c:pt idx="585">
                  <c:v>1.500852429132709</c:v>
                </c:pt>
                <c:pt idx="586">
                  <c:v>1.4482361294461801</c:v>
                </c:pt>
                <c:pt idx="587">
                  <c:v>1.5041266304738179</c:v>
                </c:pt>
                <c:pt idx="588">
                  <c:v>1.1969325915729991</c:v>
                </c:pt>
                <c:pt idx="589">
                  <c:v>1.4932771123651356</c:v>
                </c:pt>
                <c:pt idx="590">
                  <c:v>1.6076336666609388</c:v>
                </c:pt>
                <c:pt idx="591">
                  <c:v>1.2903742708605117</c:v>
                </c:pt>
                <c:pt idx="592">
                  <c:v>1.4739734896573484</c:v>
                </c:pt>
                <c:pt idx="593">
                  <c:v>1.5215302160859983</c:v>
                </c:pt>
                <c:pt idx="594">
                  <c:v>1.741093957804928</c:v>
                </c:pt>
                <c:pt idx="595">
                  <c:v>1.791989114192005</c:v>
                </c:pt>
                <c:pt idx="596">
                  <c:v>1.4964058573141152</c:v>
                </c:pt>
                <c:pt idx="597">
                  <c:v>1.5000293981528636</c:v>
                </c:pt>
                <c:pt idx="598">
                  <c:v>1.4734979177101875</c:v>
                </c:pt>
                <c:pt idx="599">
                  <c:v>1.5000007109692164</c:v>
                </c:pt>
                <c:pt idx="600">
                  <c:v>1.5000787297588396</c:v>
                </c:pt>
                <c:pt idx="601">
                  <c:v>1.282666592702812</c:v>
                </c:pt>
                <c:pt idx="602">
                  <c:v>1.4735804626260178</c:v>
                </c:pt>
                <c:pt idx="603">
                  <c:v>1.4999998492660735</c:v>
                </c:pt>
                <c:pt idx="604">
                  <c:v>1.6039278431837443</c:v>
                </c:pt>
                <c:pt idx="605">
                  <c:v>1.5036223821407244</c:v>
                </c:pt>
                <c:pt idx="606">
                  <c:v>1.344938680213098</c:v>
                </c:pt>
                <c:pt idx="607">
                  <c:v>1.5355759397888884</c:v>
                </c:pt>
                <c:pt idx="608">
                  <c:v>1.4976380874612365</c:v>
                </c:pt>
                <c:pt idx="609">
                  <c:v>1.7035094067089569</c:v>
                </c:pt>
                <c:pt idx="610">
                  <c:v>1.3740831691666848</c:v>
                </c:pt>
                <c:pt idx="611">
                  <c:v>1.5198958718175386</c:v>
                </c:pt>
                <c:pt idx="612">
                  <c:v>1.5038428549955392</c:v>
                </c:pt>
                <c:pt idx="613">
                  <c:v>1.5903071405473785</c:v>
                </c:pt>
                <c:pt idx="614">
                  <c:v>1.515861570892743</c:v>
                </c:pt>
                <c:pt idx="615">
                  <c:v>1.5008480709678331</c:v>
                </c:pt>
                <c:pt idx="616">
                  <c:v>1.4123990530578345</c:v>
                </c:pt>
                <c:pt idx="617">
                  <c:v>1.4215120863318673</c:v>
                </c:pt>
                <c:pt idx="618">
                  <c:v>1.503247463500085</c:v>
                </c:pt>
                <c:pt idx="619">
                  <c:v>1.4612872302646602</c:v>
                </c:pt>
                <c:pt idx="620">
                  <c:v>1.8071213932748427</c:v>
                </c:pt>
                <c:pt idx="621">
                  <c:v>1.5008102336479161</c:v>
                </c:pt>
                <c:pt idx="622">
                  <c:v>1.2919911460772227</c:v>
                </c:pt>
                <c:pt idx="623">
                  <c:v>1.4670070738546472</c:v>
                </c:pt>
                <c:pt idx="624">
                  <c:v>1.6004963565661483</c:v>
                </c:pt>
                <c:pt idx="625">
                  <c:v>1.5007890649568991</c:v>
                </c:pt>
                <c:pt idx="626">
                  <c:v>1.5077787597111958</c:v>
                </c:pt>
                <c:pt idx="627">
                  <c:v>1.50001095921021</c:v>
                </c:pt>
                <c:pt idx="628">
                  <c:v>1.7597684365035775</c:v>
                </c:pt>
                <c:pt idx="629">
                  <c:v>1.3117327016073834</c:v>
                </c:pt>
                <c:pt idx="630">
                  <c:v>1.5000054512155296</c:v>
                </c:pt>
                <c:pt idx="631">
                  <c:v>1.3980226157285054</c:v>
                </c:pt>
                <c:pt idx="632">
                  <c:v>1.5771413388722617</c:v>
                </c:pt>
                <c:pt idx="633">
                  <c:v>1.5072373467086766</c:v>
                </c:pt>
                <c:pt idx="634">
                  <c:v>1.5010713712872432</c:v>
                </c:pt>
                <c:pt idx="635">
                  <c:v>1.5003692894981175</c:v>
                </c:pt>
                <c:pt idx="636">
                  <c:v>1.5128299698201171</c:v>
                </c:pt>
                <c:pt idx="637">
                  <c:v>1.8023857181690837</c:v>
                </c:pt>
                <c:pt idx="638">
                  <c:v>1.4804882055241055</c:v>
                </c:pt>
                <c:pt idx="639">
                  <c:v>1.2934415000230748</c:v>
                </c:pt>
                <c:pt idx="640">
                  <c:v>1.4998991432569801</c:v>
                </c:pt>
                <c:pt idx="641">
                  <c:v>1.4999878774026443</c:v>
                </c:pt>
                <c:pt idx="642">
                  <c:v>1.4429191442502209</c:v>
                </c:pt>
                <c:pt idx="643">
                  <c:v>1.3035663533879656</c:v>
                </c:pt>
                <c:pt idx="644">
                  <c:v>1.4509239747328426</c:v>
                </c:pt>
                <c:pt idx="645">
                  <c:v>1.3935756781451696</c:v>
                </c:pt>
                <c:pt idx="646">
                  <c:v>1.4996256939478299</c:v>
                </c:pt>
                <c:pt idx="647">
                  <c:v>1.4997073040688618</c:v>
                </c:pt>
                <c:pt idx="648">
                  <c:v>1.2232595721176349</c:v>
                </c:pt>
                <c:pt idx="649">
                  <c:v>1.4965659182260351</c:v>
                </c:pt>
                <c:pt idx="650">
                  <c:v>1.5789197799008086</c:v>
                </c:pt>
                <c:pt idx="651">
                  <c:v>1.4342426121545517</c:v>
                </c:pt>
                <c:pt idx="652">
                  <c:v>1.6769187155222025</c:v>
                </c:pt>
                <c:pt idx="653">
                  <c:v>1.2397410539221609</c:v>
                </c:pt>
                <c:pt idx="654">
                  <c:v>1.5000021173725977</c:v>
                </c:pt>
                <c:pt idx="655">
                  <c:v>2.4670070738546475</c:v>
                </c:pt>
                <c:pt idx="656">
                  <c:v>2.6004963565661483</c:v>
                </c:pt>
                <c:pt idx="657">
                  <c:v>2.5007890649568991</c:v>
                </c:pt>
                <c:pt idx="658">
                  <c:v>2.5077787597111958</c:v>
                </c:pt>
                <c:pt idx="659">
                  <c:v>2.50001095921021</c:v>
                </c:pt>
                <c:pt idx="660">
                  <c:v>2.7597684365035775</c:v>
                </c:pt>
                <c:pt idx="661">
                  <c:v>2.3117327016073834</c:v>
                </c:pt>
                <c:pt idx="662">
                  <c:v>2.5000054512155296</c:v>
                </c:pt>
                <c:pt idx="663">
                  <c:v>2.3980226157285056</c:v>
                </c:pt>
                <c:pt idx="664">
                  <c:v>2.5771413388722619</c:v>
                </c:pt>
                <c:pt idx="665">
                  <c:v>2.5072373467086768</c:v>
                </c:pt>
                <c:pt idx="666">
                  <c:v>2.5010713712872432</c:v>
                </c:pt>
                <c:pt idx="667">
                  <c:v>2.5003692894981175</c:v>
                </c:pt>
                <c:pt idx="668">
                  <c:v>2.5128299698201171</c:v>
                </c:pt>
                <c:pt idx="669">
                  <c:v>2.8023857181690834</c:v>
                </c:pt>
                <c:pt idx="670">
                  <c:v>2.4804882055241055</c:v>
                </c:pt>
                <c:pt idx="671">
                  <c:v>2.2934415000230746</c:v>
                </c:pt>
                <c:pt idx="672">
                  <c:v>2.4998991432569801</c:v>
                </c:pt>
                <c:pt idx="673">
                  <c:v>2.4999878774026443</c:v>
                </c:pt>
                <c:pt idx="674">
                  <c:v>2.4429191442502209</c:v>
                </c:pt>
                <c:pt idx="675">
                  <c:v>2.3035663533879656</c:v>
                </c:pt>
                <c:pt idx="676">
                  <c:v>2.4509239747328428</c:v>
                </c:pt>
                <c:pt idx="677">
                  <c:v>2.3935756781451696</c:v>
                </c:pt>
                <c:pt idx="678">
                  <c:v>2.4996256939478299</c:v>
                </c:pt>
                <c:pt idx="679">
                  <c:v>2.4997073040688615</c:v>
                </c:pt>
                <c:pt idx="680">
                  <c:v>2.2232595721176347</c:v>
                </c:pt>
                <c:pt idx="681">
                  <c:v>2.4965659182260351</c:v>
                </c:pt>
                <c:pt idx="682">
                  <c:v>2.5789197799008088</c:v>
                </c:pt>
                <c:pt idx="683">
                  <c:v>2.4342426121545517</c:v>
                </c:pt>
                <c:pt idx="684">
                  <c:v>2.6769187155222025</c:v>
                </c:pt>
                <c:pt idx="685">
                  <c:v>2.2397410539221609</c:v>
                </c:pt>
                <c:pt idx="686">
                  <c:v>2.5000021173725977</c:v>
                </c:pt>
                <c:pt idx="687">
                  <c:v>2.7479547170152432</c:v>
                </c:pt>
                <c:pt idx="688">
                  <c:v>2.8006013174484372</c:v>
                </c:pt>
                <c:pt idx="689">
                  <c:v>2.2180758269034624</c:v>
                </c:pt>
                <c:pt idx="690">
                  <c:v>2.5090453120041674</c:v>
                </c:pt>
                <c:pt idx="691">
                  <c:v>2.4727690020619617</c:v>
                </c:pt>
                <c:pt idx="692">
                  <c:v>2.7548933930831025</c:v>
                </c:pt>
                <c:pt idx="693">
                  <c:v>2.5016916572098888</c:v>
                </c:pt>
                <c:pt idx="694">
                  <c:v>2.5504211515672326</c:v>
                </c:pt>
                <c:pt idx="695">
                  <c:v>2.4864093095816111</c:v>
                </c:pt>
                <c:pt idx="696">
                  <c:v>2.4987403039294196</c:v>
                </c:pt>
                <c:pt idx="697">
                  <c:v>2.7678163604712873</c:v>
                </c:pt>
                <c:pt idx="698">
                  <c:v>2.6437806757112052</c:v>
                </c:pt>
                <c:pt idx="699">
                  <c:v>2.7643703938300428</c:v>
                </c:pt>
                <c:pt idx="700">
                  <c:v>2.4633131943285993</c:v>
                </c:pt>
                <c:pt idx="701">
                  <c:v>2.3756785916470586</c:v>
                </c:pt>
                <c:pt idx="702">
                  <c:v>2.6567265346819875</c:v>
                </c:pt>
                <c:pt idx="703">
                  <c:v>2.4167062542544482</c:v>
                </c:pt>
                <c:pt idx="704">
                  <c:v>2.6403359216129587</c:v>
                </c:pt>
                <c:pt idx="705">
                  <c:v>2.5002226459849823</c:v>
                </c:pt>
                <c:pt idx="706">
                  <c:v>2.5579003750829754</c:v>
                </c:pt>
                <c:pt idx="707">
                  <c:v>2.5000069199995592</c:v>
                </c:pt>
                <c:pt idx="708">
                  <c:v>2.4919583518992718</c:v>
                </c:pt>
                <c:pt idx="709">
                  <c:v>2.7972797415112192</c:v>
                </c:pt>
                <c:pt idx="710">
                  <c:v>2.2461050998641561</c:v>
                </c:pt>
                <c:pt idx="711">
                  <c:v>2.5176194708742496</c:v>
                </c:pt>
                <c:pt idx="712">
                  <c:v>2.3641005369907746</c:v>
                </c:pt>
                <c:pt idx="713">
                  <c:v>2.4290061613140299</c:v>
                </c:pt>
                <c:pt idx="714">
                  <c:v>2.4999998943494308</c:v>
                </c:pt>
                <c:pt idx="715">
                  <c:v>2.5013428950212893</c:v>
                </c:pt>
                <c:pt idx="716">
                  <c:v>2.4661540522655834</c:v>
                </c:pt>
                <c:pt idx="717">
                  <c:v>2.4829506372847185</c:v>
                </c:pt>
                <c:pt idx="718">
                  <c:v>2.4571341084436273</c:v>
                </c:pt>
                <c:pt idx="719">
                  <c:v>2.5573115788105492</c:v>
                </c:pt>
                <c:pt idx="720">
                  <c:v>2.3764834120429685</c:v>
                </c:pt>
                <c:pt idx="721">
                  <c:v>2.5035599278351293</c:v>
                </c:pt>
                <c:pt idx="722">
                  <c:v>2.5005210585783688</c:v>
                </c:pt>
                <c:pt idx="723">
                  <c:v>2.5094217230196625</c:v>
                </c:pt>
                <c:pt idx="724">
                  <c:v>2.4899560701362597</c:v>
                </c:pt>
                <c:pt idx="725">
                  <c:v>2.229202458083416</c:v>
                </c:pt>
                <c:pt idx="726">
                  <c:v>2.3367209579994368</c:v>
                </c:pt>
                <c:pt idx="727">
                  <c:v>2.6349295819620702</c:v>
                </c:pt>
                <c:pt idx="728">
                  <c:v>2.523442227545726</c:v>
                </c:pt>
                <c:pt idx="729">
                  <c:v>2.6507510228984072</c:v>
                </c:pt>
                <c:pt idx="730">
                  <c:v>2.5086526610406787</c:v>
                </c:pt>
                <c:pt idx="731">
                  <c:v>2.4633730185812155</c:v>
                </c:pt>
                <c:pt idx="732">
                  <c:v>2.4674861209293408</c:v>
                </c:pt>
                <c:pt idx="733">
                  <c:v>2.499956123943099</c:v>
                </c:pt>
                <c:pt idx="734">
                  <c:v>2.4296978606738278</c:v>
                </c:pt>
                <c:pt idx="735">
                  <c:v>2.6455591874027267</c:v>
                </c:pt>
                <c:pt idx="736">
                  <c:v>2.4999985100603772</c:v>
                </c:pt>
                <c:pt idx="737">
                  <c:v>2.5065450174002217</c:v>
                </c:pt>
                <c:pt idx="738">
                  <c:v>2.485349952352947</c:v>
                </c:pt>
                <c:pt idx="739">
                  <c:v>2.4943761743233082</c:v>
                </c:pt>
                <c:pt idx="740">
                  <c:v>2.4583177863636969</c:v>
                </c:pt>
                <c:pt idx="741">
                  <c:v>2.8039920949070614</c:v>
                </c:pt>
                <c:pt idx="742">
                  <c:v>2.5033736469019665</c:v>
                </c:pt>
                <c:pt idx="743">
                  <c:v>2.190908821659348</c:v>
                </c:pt>
                <c:pt idx="744">
                  <c:v>2.7824439476646763</c:v>
                </c:pt>
                <c:pt idx="745">
                  <c:v>2.7461937476569327</c:v>
                </c:pt>
                <c:pt idx="746">
                  <c:v>2.399242487490941</c:v>
                </c:pt>
                <c:pt idx="747">
                  <c:v>2.5504518517505281</c:v>
                </c:pt>
                <c:pt idx="748">
                  <c:v>2.329300837275099</c:v>
                </c:pt>
                <c:pt idx="749">
                  <c:v>2.4261781313155186</c:v>
                </c:pt>
                <c:pt idx="750">
                  <c:v>2.2906530566230785</c:v>
                </c:pt>
                <c:pt idx="751">
                  <c:v>2.3517733256290869</c:v>
                </c:pt>
                <c:pt idx="752">
                  <c:v>2.5315407439556465</c:v>
                </c:pt>
                <c:pt idx="753">
                  <c:v>2.3422975474240149</c:v>
                </c:pt>
                <c:pt idx="754">
                  <c:v>2.5981103265671268</c:v>
                </c:pt>
                <c:pt idx="755">
                  <c:v>2.507260136642234</c:v>
                </c:pt>
                <c:pt idx="756">
                  <c:v>2.5009715282618106</c:v>
                </c:pt>
                <c:pt idx="757">
                  <c:v>2.4568832425953353</c:v>
                </c:pt>
                <c:pt idx="758">
                  <c:v>2.5958466990119278</c:v>
                </c:pt>
                <c:pt idx="759">
                  <c:v>2.6162329539580447</c:v>
                </c:pt>
                <c:pt idx="760">
                  <c:v>2.4996355750072032</c:v>
                </c:pt>
                <c:pt idx="761">
                  <c:v>2.6687152019742957</c:v>
                </c:pt>
                <c:pt idx="762">
                  <c:v>2.5696613056555071</c:v>
                </c:pt>
                <c:pt idx="763">
                  <c:v>2.499842915112362</c:v>
                </c:pt>
                <c:pt idx="764">
                  <c:v>2.4898524018959138</c:v>
                </c:pt>
                <c:pt idx="765">
                  <c:v>2.5537908983356985</c:v>
                </c:pt>
                <c:pt idx="766">
                  <c:v>2.4990232300211597</c:v>
                </c:pt>
                <c:pt idx="767">
                  <c:v>2.5079694558549921</c:v>
                </c:pt>
                <c:pt idx="768">
                  <c:v>2.810639816793183</c:v>
                </c:pt>
                <c:pt idx="769">
                  <c:v>2.5032315335820723</c:v>
                </c:pt>
                <c:pt idx="770">
                  <c:v>2.3273251179178285</c:v>
                </c:pt>
                <c:pt idx="771">
                  <c:v>2.5047482259912965</c:v>
                </c:pt>
                <c:pt idx="772">
                  <c:v>2.7952962737792482</c:v>
                </c:pt>
                <c:pt idx="773">
                  <c:v>2.6299090051040084</c:v>
                </c:pt>
                <c:pt idx="774">
                  <c:v>2.5001545897568942</c:v>
                </c:pt>
                <c:pt idx="775">
                  <c:v>2.3810503515399182</c:v>
                </c:pt>
                <c:pt idx="776">
                  <c:v>2.1912305434917112</c:v>
                </c:pt>
                <c:pt idx="777">
                  <c:v>2.5004744162439625</c:v>
                </c:pt>
                <c:pt idx="778">
                  <c:v>2.512763870567817</c:v>
                </c:pt>
                <c:pt idx="779">
                  <c:v>2.4955970236797125</c:v>
                </c:pt>
                <c:pt idx="780">
                  <c:v>2.6227384205683251</c:v>
                </c:pt>
                <c:pt idx="781">
                  <c:v>2.4866082074395477</c:v>
                </c:pt>
                <c:pt idx="782">
                  <c:v>2.5588744888058539</c:v>
                </c:pt>
                <c:pt idx="783">
                  <c:v>2.5000198802661457</c:v>
                </c:pt>
                <c:pt idx="784">
                  <c:v>2.5895459440868249</c:v>
                </c:pt>
                <c:pt idx="785">
                  <c:v>2.5001748648971214</c:v>
                </c:pt>
                <c:pt idx="786">
                  <c:v>2.5000285172037269</c:v>
                </c:pt>
                <c:pt idx="787">
                  <c:v>2.4042407593670805</c:v>
                </c:pt>
                <c:pt idx="788">
                  <c:v>2.5060402542250015</c:v>
                </c:pt>
                <c:pt idx="789">
                  <c:v>2.5003771460723256</c:v>
                </c:pt>
                <c:pt idx="790">
                  <c:v>2.4840706202066025</c:v>
                </c:pt>
                <c:pt idx="791">
                  <c:v>2.4609143258411272</c:v>
                </c:pt>
                <c:pt idx="792">
                  <c:v>2.5679262890676622</c:v>
                </c:pt>
                <c:pt idx="793">
                  <c:v>2.4998415723199532</c:v>
                </c:pt>
                <c:pt idx="794">
                  <c:v>2.687345885433849</c:v>
                </c:pt>
                <c:pt idx="795">
                  <c:v>2.4892520695796607</c:v>
                </c:pt>
                <c:pt idx="796">
                  <c:v>2.4271340670469308</c:v>
                </c:pt>
                <c:pt idx="797">
                  <c:v>2.3930528090361816</c:v>
                </c:pt>
                <c:pt idx="798">
                  <c:v>2.5104998261920644</c:v>
                </c:pt>
                <c:pt idx="799">
                  <c:v>2.4360090928915534</c:v>
                </c:pt>
                <c:pt idx="800">
                  <c:v>2.5001062424966571</c:v>
                </c:pt>
                <c:pt idx="801">
                  <c:v>2.5000024775315159</c:v>
                </c:pt>
                <c:pt idx="802">
                  <c:v>2.5510065058784406</c:v>
                </c:pt>
                <c:pt idx="803">
                  <c:v>2.4999862389040617</c:v>
                </c:pt>
                <c:pt idx="804">
                  <c:v>2.3414446145676897</c:v>
                </c:pt>
                <c:pt idx="805">
                  <c:v>2.4994230546550611</c:v>
                </c:pt>
                <c:pt idx="806">
                  <c:v>2.3621812726071076</c:v>
                </c:pt>
                <c:pt idx="807">
                  <c:v>2.6162835944021245</c:v>
                </c:pt>
                <c:pt idx="808">
                  <c:v>2.5006068395928018</c:v>
                </c:pt>
                <c:pt idx="809">
                  <c:v>2.520663590766949</c:v>
                </c:pt>
                <c:pt idx="810">
                  <c:v>2.50695942982831</c:v>
                </c:pt>
                <c:pt idx="811">
                  <c:v>2.2156870760253753</c:v>
                </c:pt>
                <c:pt idx="812">
                  <c:v>2.5008371399445997</c:v>
                </c:pt>
                <c:pt idx="813">
                  <c:v>2.4998142081473609</c:v>
                </c:pt>
                <c:pt idx="814">
                  <c:v>2.8003112229033524</c:v>
                </c:pt>
                <c:pt idx="815">
                  <c:v>2.3653411668539457</c:v>
                </c:pt>
                <c:pt idx="816">
                  <c:v>2.3633605365897408</c:v>
                </c:pt>
                <c:pt idx="817">
                  <c:v>2.4745277279564499</c:v>
                </c:pt>
                <c:pt idx="818">
                  <c:v>2.5055699133868039</c:v>
                </c:pt>
                <c:pt idx="819">
                  <c:v>2.5670154812929149</c:v>
                </c:pt>
                <c:pt idx="820">
                  <c:v>2.4635152023178923</c:v>
                </c:pt>
                <c:pt idx="821">
                  <c:v>2.4671331674249961</c:v>
                </c:pt>
                <c:pt idx="822">
                  <c:v>2.2112256431074728</c:v>
                </c:pt>
                <c:pt idx="823">
                  <c:v>2.4996013288976662</c:v>
                </c:pt>
                <c:pt idx="824">
                  <c:v>2.4782478395720124</c:v>
                </c:pt>
                <c:pt idx="825">
                  <c:v>2.5980471107375025</c:v>
                </c:pt>
                <c:pt idx="826">
                  <c:v>2.5844105606023025</c:v>
                </c:pt>
                <c:pt idx="827">
                  <c:v>2.5000710677094133</c:v>
                </c:pt>
                <c:pt idx="828">
                  <c:v>2.7301949428177092</c:v>
                </c:pt>
                <c:pt idx="829">
                  <c:v>2.4339387877139806</c:v>
                </c:pt>
                <c:pt idx="830">
                  <c:v>2.7208781537845579</c:v>
                </c:pt>
                <c:pt idx="831">
                  <c:v>2.6087902225607262</c:v>
                </c:pt>
                <c:pt idx="832">
                  <c:v>2.6553930610773828</c:v>
                </c:pt>
                <c:pt idx="833">
                  <c:v>2.4999093466566515</c:v>
                </c:pt>
                <c:pt idx="834">
                  <c:v>2.6020707743433751</c:v>
                </c:pt>
                <c:pt idx="835">
                  <c:v>2.4925657701216126</c:v>
                </c:pt>
                <c:pt idx="836">
                  <c:v>2.500347034526202</c:v>
                </c:pt>
                <c:pt idx="837">
                  <c:v>2.481259986126334</c:v>
                </c:pt>
                <c:pt idx="838">
                  <c:v>2.4986591824787538</c:v>
                </c:pt>
                <c:pt idx="839">
                  <c:v>2.496760179836651</c:v>
                </c:pt>
                <c:pt idx="840">
                  <c:v>2.4988040626894708</c:v>
                </c:pt>
                <c:pt idx="841">
                  <c:v>2.5108025243794865</c:v>
                </c:pt>
                <c:pt idx="842">
                  <c:v>2.502539908720399</c:v>
                </c:pt>
                <c:pt idx="843">
                  <c:v>2.701550271372934</c:v>
                </c:pt>
                <c:pt idx="844">
                  <c:v>2.6755514162725338</c:v>
                </c:pt>
                <c:pt idx="845">
                  <c:v>2.4797290264965954</c:v>
                </c:pt>
                <c:pt idx="846">
                  <c:v>2.5147040444702951</c:v>
                </c:pt>
                <c:pt idx="847">
                  <c:v>2.4902647629831631</c:v>
                </c:pt>
                <c:pt idx="848">
                  <c:v>2.4999078389919274</c:v>
                </c:pt>
                <c:pt idx="849">
                  <c:v>2.5670006580632267</c:v>
                </c:pt>
                <c:pt idx="850">
                  <c:v>2.4432753428796432</c:v>
                </c:pt>
                <c:pt idx="851">
                  <c:v>2.6710999514618319</c:v>
                </c:pt>
                <c:pt idx="852">
                  <c:v>2.5000189794112231</c:v>
                </c:pt>
                <c:pt idx="853">
                  <c:v>2.6186552784538786</c:v>
                </c:pt>
                <c:pt idx="854">
                  <c:v>2.7273067366472592</c:v>
                </c:pt>
                <c:pt idx="855">
                  <c:v>2.469942770294399</c:v>
                </c:pt>
                <c:pt idx="856">
                  <c:v>2.4999999312649432</c:v>
                </c:pt>
                <c:pt idx="857">
                  <c:v>2.487162980397656</c:v>
                </c:pt>
                <c:pt idx="858">
                  <c:v>2.4240872534242288</c:v>
                </c:pt>
                <c:pt idx="859">
                  <c:v>2.4660639937275368</c:v>
                </c:pt>
                <c:pt idx="860">
                  <c:v>2.5038471095252839</c:v>
                </c:pt>
                <c:pt idx="861">
                  <c:v>2.5017559926686266</c:v>
                </c:pt>
                <c:pt idx="862">
                  <c:v>2.6698803185250126</c:v>
                </c:pt>
                <c:pt idx="863">
                  <c:v>2.4931741984211682</c:v>
                </c:pt>
                <c:pt idx="864">
                  <c:v>2.5423379296560116</c:v>
                </c:pt>
                <c:pt idx="865">
                  <c:v>2.5603046645250331</c:v>
                </c:pt>
                <c:pt idx="866">
                  <c:v>2.3621537106789194</c:v>
                </c:pt>
                <c:pt idx="867">
                  <c:v>2.3430293034507184</c:v>
                </c:pt>
                <c:pt idx="868">
                  <c:v>2.5036666631040658</c:v>
                </c:pt>
                <c:pt idx="869">
                  <c:v>2.5064587025216114</c:v>
                </c:pt>
                <c:pt idx="870">
                  <c:v>2.5008784124029746</c:v>
                </c:pt>
                <c:pt idx="871">
                  <c:v>2.579042412453028</c:v>
                </c:pt>
                <c:pt idx="872">
                  <c:v>2.6210248890776033</c:v>
                </c:pt>
                <c:pt idx="873">
                  <c:v>2.4558737331560452</c:v>
                </c:pt>
                <c:pt idx="874">
                  <c:v>2.4954031386221689</c:v>
                </c:pt>
                <c:pt idx="875">
                  <c:v>2.5019945225847731</c:v>
                </c:pt>
                <c:pt idx="876">
                  <c:v>2.5109179611848331</c:v>
                </c:pt>
                <c:pt idx="877">
                  <c:v>2.3160876664427028</c:v>
                </c:pt>
                <c:pt idx="878">
                  <c:v>2.500091575995488</c:v>
                </c:pt>
                <c:pt idx="879">
                  <c:v>2.803625437572042</c:v>
                </c:pt>
                <c:pt idx="880">
                  <c:v>2.4010841739223521</c:v>
                </c:pt>
                <c:pt idx="881">
                  <c:v>2.4999815687095501</c:v>
                </c:pt>
                <c:pt idx="882">
                  <c:v>2.292511460930033</c:v>
                </c:pt>
                <c:pt idx="883">
                  <c:v>2.3949161642514696</c:v>
                </c:pt>
                <c:pt idx="884">
                  <c:v>2.7856507543593039</c:v>
                </c:pt>
                <c:pt idx="885">
                  <c:v>2.2508102619497081</c:v>
                </c:pt>
                <c:pt idx="886">
                  <c:v>2.4881632670770895</c:v>
                </c:pt>
                <c:pt idx="887">
                  <c:v>2.2471141134196557</c:v>
                </c:pt>
                <c:pt idx="888">
                  <c:v>2.5000127973321886</c:v>
                </c:pt>
                <c:pt idx="889">
                  <c:v>2.5009897517770154</c:v>
                </c:pt>
                <c:pt idx="890">
                  <c:v>2.6158796629844452</c:v>
                </c:pt>
                <c:pt idx="891">
                  <c:v>2.44760899991351</c:v>
                </c:pt>
                <c:pt idx="892">
                  <c:v>2.3587406749674553</c:v>
                </c:pt>
                <c:pt idx="893">
                  <c:v>2.3993798539695863</c:v>
                </c:pt>
                <c:pt idx="894">
                  <c:v>2.552289763208301</c:v>
                </c:pt>
                <c:pt idx="895">
                  <c:v>2.5922315119767845</c:v>
                </c:pt>
                <c:pt idx="896">
                  <c:v>2.5413598922510174</c:v>
                </c:pt>
                <c:pt idx="897">
                  <c:v>2.4562100426773199</c:v>
                </c:pt>
                <c:pt idx="898">
                  <c:v>2.4143352553856223</c:v>
                </c:pt>
                <c:pt idx="899">
                  <c:v>2.3667070843948976</c:v>
                </c:pt>
                <c:pt idx="900">
                  <c:v>2.4178609527244666</c:v>
                </c:pt>
                <c:pt idx="901">
                  <c:v>2.5011849436551006</c:v>
                </c:pt>
                <c:pt idx="902">
                  <c:v>2.5300446222574737</c:v>
                </c:pt>
                <c:pt idx="903">
                  <c:v>2.5894375807799106</c:v>
                </c:pt>
                <c:pt idx="904">
                  <c:v>2.4500749417876104</c:v>
                </c:pt>
                <c:pt idx="905">
                  <c:v>2.4975513155390909</c:v>
                </c:pt>
                <c:pt idx="906">
                  <c:v>2.2638689504956901</c:v>
                </c:pt>
                <c:pt idx="907">
                  <c:v>2.4733875204790667</c:v>
                </c:pt>
                <c:pt idx="908">
                  <c:v>2.4999908196986729</c:v>
                </c:pt>
                <c:pt idx="909">
                  <c:v>2.4926771736113946</c:v>
                </c:pt>
                <c:pt idx="910">
                  <c:v>2.5031019125116538</c:v>
                </c:pt>
                <c:pt idx="911">
                  <c:v>2.4985177672725341</c:v>
                </c:pt>
                <c:pt idx="912">
                  <c:v>2.5637045712150472</c:v>
                </c:pt>
                <c:pt idx="913">
                  <c:v>2.4275223968406503</c:v>
                </c:pt>
                <c:pt idx="914">
                  <c:v>2.3426349610017843</c:v>
                </c:pt>
                <c:pt idx="915">
                  <c:v>2.378346161831228</c:v>
                </c:pt>
                <c:pt idx="916">
                  <c:v>2.5000394890654931</c:v>
                </c:pt>
                <c:pt idx="917">
                  <c:v>2.5418275683248464</c:v>
                </c:pt>
                <c:pt idx="918">
                  <c:v>2.4951152538068517</c:v>
                </c:pt>
                <c:pt idx="919">
                  <c:v>2.5267865215322276</c:v>
                </c:pt>
                <c:pt idx="920">
                  <c:v>2.4997992194650314</c:v>
                </c:pt>
                <c:pt idx="921">
                  <c:v>2.3217345307851729</c:v>
                </c:pt>
                <c:pt idx="922">
                  <c:v>2.5015519667921238</c:v>
                </c:pt>
                <c:pt idx="923">
                  <c:v>2.2569598587008781</c:v>
                </c:pt>
                <c:pt idx="924">
                  <c:v>2.5537117995941112</c:v>
                </c:pt>
                <c:pt idx="925">
                  <c:v>2.4909165418216235</c:v>
                </c:pt>
                <c:pt idx="926">
                  <c:v>2.5199815109052865</c:v>
                </c:pt>
                <c:pt idx="927">
                  <c:v>2.5222246939509083</c:v>
                </c:pt>
                <c:pt idx="928">
                  <c:v>2.4998844208554818</c:v>
                </c:pt>
                <c:pt idx="929">
                  <c:v>2.5002216405524038</c:v>
                </c:pt>
                <c:pt idx="930">
                  <c:v>2.5964838467483351</c:v>
                </c:pt>
                <c:pt idx="931">
                  <c:v>2.4988657492341364</c:v>
                </c:pt>
                <c:pt idx="932">
                  <c:v>2.6670543049372215</c:v>
                </c:pt>
                <c:pt idx="933">
                  <c:v>2.4981523112263746</c:v>
                </c:pt>
                <c:pt idx="934">
                  <c:v>2.5785171046654147</c:v>
                </c:pt>
                <c:pt idx="935">
                  <c:v>2.501342266565111</c:v>
                </c:pt>
                <c:pt idx="936">
                  <c:v>2.5397607922596297</c:v>
                </c:pt>
                <c:pt idx="937">
                  <c:v>2.4531049470257233</c:v>
                </c:pt>
                <c:pt idx="938">
                  <c:v>2.690038444494923</c:v>
                </c:pt>
                <c:pt idx="939">
                  <c:v>2.5015116246303473</c:v>
                </c:pt>
                <c:pt idx="940">
                  <c:v>2.7972941502654853</c:v>
                </c:pt>
                <c:pt idx="941">
                  <c:v>2.2753037359157804</c:v>
                </c:pt>
                <c:pt idx="942">
                  <c:v>2.5003030308549894</c:v>
                </c:pt>
                <c:pt idx="943">
                  <c:v>2.4020124128577507</c:v>
                </c:pt>
                <c:pt idx="944">
                  <c:v>2.7529415809722892</c:v>
                </c:pt>
                <c:pt idx="945">
                  <c:v>2.4995424782423474</c:v>
                </c:pt>
                <c:pt idx="946">
                  <c:v>2.4991436136421177</c:v>
                </c:pt>
                <c:pt idx="947">
                  <c:v>2.6898489569648594</c:v>
                </c:pt>
                <c:pt idx="948">
                  <c:v>2.2798328230840315</c:v>
                </c:pt>
                <c:pt idx="949">
                  <c:v>2.5069500210781905</c:v>
                </c:pt>
                <c:pt idx="950">
                  <c:v>2.4822523645698684</c:v>
                </c:pt>
                <c:pt idx="951">
                  <c:v>2.810709403283179</c:v>
                </c:pt>
                <c:pt idx="952">
                  <c:v>2.6218806045827305</c:v>
                </c:pt>
                <c:pt idx="953">
                  <c:v>2.4997681961117593</c:v>
                </c:pt>
                <c:pt idx="954">
                  <c:v>2.51159526093089</c:v>
                </c:pt>
                <c:pt idx="955">
                  <c:v>2.3331746233075128</c:v>
                </c:pt>
                <c:pt idx="956">
                  <c:v>2.7989426738683223</c:v>
                </c:pt>
                <c:pt idx="957">
                  <c:v>2.5168426403118573</c:v>
                </c:pt>
                <c:pt idx="958">
                  <c:v>2.274464807083679</c:v>
                </c:pt>
                <c:pt idx="959">
                  <c:v>2.6398264603250592</c:v>
                </c:pt>
                <c:pt idx="960">
                  <c:v>2.5202260237473739</c:v>
                </c:pt>
                <c:pt idx="961">
                  <c:v>2.4892589085533032</c:v>
                </c:pt>
                <c:pt idx="962">
                  <c:v>2.5788197886074968</c:v>
                </c:pt>
                <c:pt idx="963">
                  <c:v>2.71293422983452</c:v>
                </c:pt>
                <c:pt idx="964">
                  <c:v>2.5000170957747296</c:v>
                </c:pt>
                <c:pt idx="965">
                  <c:v>2.4213353889549967</c:v>
                </c:pt>
                <c:pt idx="966">
                  <c:v>2.5000026505388018</c:v>
                </c:pt>
                <c:pt idx="967">
                  <c:v>2.4961660905806635</c:v>
                </c:pt>
                <c:pt idx="968">
                  <c:v>2.4953810691981122</c:v>
                </c:pt>
                <c:pt idx="969">
                  <c:v>2.5000229257878348</c:v>
                </c:pt>
                <c:pt idx="970">
                  <c:v>2.4960402606660752</c:v>
                </c:pt>
                <c:pt idx="971">
                  <c:v>2.4771088585115519</c:v>
                </c:pt>
                <c:pt idx="972">
                  <c:v>2.5916132304533765</c:v>
                </c:pt>
                <c:pt idx="973">
                  <c:v>2.5612396430821001</c:v>
                </c:pt>
                <c:pt idx="974">
                  <c:v>2.5299057264766516</c:v>
                </c:pt>
                <c:pt idx="975">
                  <c:v>2.4978425923718119</c:v>
                </c:pt>
                <c:pt idx="976">
                  <c:v>2.5001150343459022</c:v>
                </c:pt>
                <c:pt idx="977">
                  <c:v>2.4989449643512742</c:v>
                </c:pt>
                <c:pt idx="978">
                  <c:v>2.307022926936567</c:v>
                </c:pt>
                <c:pt idx="979">
                  <c:v>2.4887234804218239</c:v>
                </c:pt>
                <c:pt idx="980">
                  <c:v>2.6802840925602727</c:v>
                </c:pt>
                <c:pt idx="981">
                  <c:v>2.5528294239766005</c:v>
                </c:pt>
                <c:pt idx="982">
                  <c:v>2.5087908173907296</c:v>
                </c:pt>
                <c:pt idx="983">
                  <c:v>2.5846373071512776</c:v>
                </c:pt>
                <c:pt idx="984">
                  <c:v>2.4544077243871274</c:v>
                </c:pt>
                <c:pt idx="985">
                  <c:v>2.5973057005498696</c:v>
                </c:pt>
                <c:pt idx="986">
                  <c:v>2.500483925180403</c:v>
                </c:pt>
                <c:pt idx="987">
                  <c:v>2.4997068764360986</c:v>
                </c:pt>
                <c:pt idx="988">
                  <c:v>2.5357921522815769</c:v>
                </c:pt>
                <c:pt idx="989">
                  <c:v>2.5270268506529341</c:v>
                </c:pt>
                <c:pt idx="990">
                  <c:v>2.5017396180668099</c:v>
                </c:pt>
                <c:pt idx="991">
                  <c:v>2.290812481863759</c:v>
                </c:pt>
                <c:pt idx="992">
                  <c:v>2.4202063517629395</c:v>
                </c:pt>
                <c:pt idx="993">
                  <c:v>2.258532336612816</c:v>
                </c:pt>
                <c:pt idx="994">
                  <c:v>2.6413477324343502</c:v>
                </c:pt>
                <c:pt idx="995">
                  <c:v>2.5091883044280032</c:v>
                </c:pt>
                <c:pt idx="996">
                  <c:v>2.4540790162864141</c:v>
                </c:pt>
                <c:pt idx="997">
                  <c:v>2.5032830089543761</c:v>
                </c:pt>
                <c:pt idx="998">
                  <c:v>2.5070579149656291</c:v>
                </c:pt>
                <c:pt idx="999">
                  <c:v>2.5558714354031249</c:v>
                </c:pt>
                <c:pt idx="1000">
                  <c:v>2.7029964527125192</c:v>
                </c:pt>
                <c:pt idx="1001">
                  <c:v>2.2650509204682665</c:v>
                </c:pt>
                <c:pt idx="1002">
                  <c:v>2.5002461512717153</c:v>
                </c:pt>
                <c:pt idx="1003">
                  <c:v>2.5000996547371921</c:v>
                </c:pt>
                <c:pt idx="1004">
                  <c:v>2.4642059324308421</c:v>
                </c:pt>
                <c:pt idx="1005">
                  <c:v>2.2183308421193839</c:v>
                </c:pt>
                <c:pt idx="1006">
                  <c:v>2.4075927734719595</c:v>
                </c:pt>
                <c:pt idx="1007">
                  <c:v>2.3079366975397555</c:v>
                </c:pt>
                <c:pt idx="1008">
                  <c:v>2.5288717057489674</c:v>
                </c:pt>
                <c:pt idx="1009">
                  <c:v>2.4662858778985108</c:v>
                </c:pt>
                <c:pt idx="1010">
                  <c:v>2.5005019724831481</c:v>
                </c:pt>
                <c:pt idx="1011">
                  <c:v>2.5007747088989478</c:v>
                </c:pt>
                <c:pt idx="1012">
                  <c:v>2.5037676291327049</c:v>
                </c:pt>
                <c:pt idx="1013">
                  <c:v>2.5254507126555925</c:v>
                </c:pt>
                <c:pt idx="1014">
                  <c:v>2.7533005117687046</c:v>
                </c:pt>
                <c:pt idx="1015">
                  <c:v>2.690943479133753</c:v>
                </c:pt>
                <c:pt idx="1016">
                  <c:v>2.5159233067292255</c:v>
                </c:pt>
                <c:pt idx="1017">
                  <c:v>2.7984864155850855</c:v>
                </c:pt>
                <c:pt idx="1018">
                  <c:v>2.5209758016300228</c:v>
                </c:pt>
                <c:pt idx="1019">
                  <c:v>2.5146007013312035</c:v>
                </c:pt>
                <c:pt idx="1020">
                  <c:v>2.5050546411836265</c:v>
                </c:pt>
                <c:pt idx="1021">
                  <c:v>2.2857907078585029</c:v>
                </c:pt>
                <c:pt idx="1022">
                  <c:v>2.5071373861645592</c:v>
                </c:pt>
                <c:pt idx="1023">
                  <c:v>2.5095236534276024</c:v>
                </c:pt>
                <c:pt idx="1024">
                  <c:v>2.7019976111210622</c:v>
                </c:pt>
                <c:pt idx="1025">
                  <c:v>2.4856182095960841</c:v>
                </c:pt>
                <c:pt idx="1026">
                  <c:v>2.3494095081491926</c:v>
                </c:pt>
                <c:pt idx="1027">
                  <c:v>2.5615870719071339</c:v>
                </c:pt>
                <c:pt idx="1028">
                  <c:v>2.6680674209157424</c:v>
                </c:pt>
                <c:pt idx="1029">
                  <c:v>2.3072439641429865</c:v>
                </c:pt>
                <c:pt idx="1030">
                  <c:v>2.4090454551403577</c:v>
                </c:pt>
                <c:pt idx="1031">
                  <c:v>2.6937166785848055</c:v>
                </c:pt>
                <c:pt idx="1032">
                  <c:v>2.5570592062448947</c:v>
                </c:pt>
                <c:pt idx="1033">
                  <c:v>2.4776777080498498</c:v>
                </c:pt>
                <c:pt idx="1034">
                  <c:v>2.4976286657178002</c:v>
                </c:pt>
                <c:pt idx="1035">
                  <c:v>2.6275446552047739</c:v>
                </c:pt>
                <c:pt idx="1036">
                  <c:v>2.4509518694062757</c:v>
                </c:pt>
                <c:pt idx="1037">
                  <c:v>2.3605386437640816</c:v>
                </c:pt>
                <c:pt idx="1038">
                  <c:v>2.5007293454671804</c:v>
                </c:pt>
                <c:pt idx="1039">
                  <c:v>2.4449819871267593</c:v>
                </c:pt>
                <c:pt idx="1040">
                  <c:v>2.5127225559272572</c:v>
                </c:pt>
                <c:pt idx="1041">
                  <c:v>2.4999876239431646</c:v>
                </c:pt>
                <c:pt idx="1042">
                  <c:v>2.5284840075424175</c:v>
                </c:pt>
                <c:pt idx="1043">
                  <c:v>2.4999824286277583</c:v>
                </c:pt>
                <c:pt idx="1044">
                  <c:v>2.4039411284716099</c:v>
                </c:pt>
                <c:pt idx="1045">
                  <c:v>2.2251479366439124</c:v>
                </c:pt>
                <c:pt idx="1046">
                  <c:v>2.4996477310923093</c:v>
                </c:pt>
                <c:pt idx="1047">
                  <c:v>2.4999022810555793</c:v>
                </c:pt>
                <c:pt idx="1048">
                  <c:v>2.3080727418888785</c:v>
                </c:pt>
                <c:pt idx="1049">
                  <c:v>2.7425911786318879</c:v>
                </c:pt>
                <c:pt idx="1050">
                  <c:v>2.757833296921171</c:v>
                </c:pt>
                <c:pt idx="1051">
                  <c:v>2.4579283081317973</c:v>
                </c:pt>
                <c:pt idx="1052">
                  <c:v>2.6676875912940816</c:v>
                </c:pt>
                <c:pt idx="1053">
                  <c:v>2.7453266974831623</c:v>
                </c:pt>
                <c:pt idx="1054">
                  <c:v>2.3975431424208256</c:v>
                </c:pt>
                <c:pt idx="1055">
                  <c:v>2.6306654294226615</c:v>
                </c:pt>
                <c:pt idx="1056">
                  <c:v>2.4977525217615795</c:v>
                </c:pt>
                <c:pt idx="1057">
                  <c:v>2.6482952026487006</c:v>
                </c:pt>
                <c:pt idx="1058">
                  <c:v>2.5026408155017457</c:v>
                </c:pt>
                <c:pt idx="1059">
                  <c:v>2.7077144716520527</c:v>
                </c:pt>
                <c:pt idx="1060">
                  <c:v>2.6710641579885266</c:v>
                </c:pt>
                <c:pt idx="1061">
                  <c:v>2.4952239958620375</c:v>
                </c:pt>
                <c:pt idx="1062">
                  <c:v>2.4087428310630337</c:v>
                </c:pt>
                <c:pt idx="1063">
                  <c:v>2.5087201411470508</c:v>
                </c:pt>
                <c:pt idx="1064">
                  <c:v>2.3318620589993997</c:v>
                </c:pt>
                <c:pt idx="1065">
                  <c:v>2.5057801138564697</c:v>
                </c:pt>
                <c:pt idx="1066">
                  <c:v>2.5572732537165388</c:v>
                </c:pt>
                <c:pt idx="1067">
                  <c:v>2.4859267034145494</c:v>
                </c:pt>
                <c:pt idx="1068">
                  <c:v>2.4841669914093703</c:v>
                </c:pt>
                <c:pt idx="1069">
                  <c:v>2.3343012206335945</c:v>
                </c:pt>
                <c:pt idx="1070">
                  <c:v>2.5182507858049998</c:v>
                </c:pt>
                <c:pt idx="1071">
                  <c:v>2.5007675480203111</c:v>
                </c:pt>
                <c:pt idx="1072">
                  <c:v>2.4989905687104752</c:v>
                </c:pt>
                <c:pt idx="1073">
                  <c:v>2.499988637843221</c:v>
                </c:pt>
                <c:pt idx="1074">
                  <c:v>2.202404097274238</c:v>
                </c:pt>
                <c:pt idx="1075">
                  <c:v>2.386721839944971</c:v>
                </c:pt>
                <c:pt idx="1076">
                  <c:v>2.4885893884166537</c:v>
                </c:pt>
                <c:pt idx="1077">
                  <c:v>2.4026194367277864</c:v>
                </c:pt>
                <c:pt idx="1078">
                  <c:v>2.499999350916231</c:v>
                </c:pt>
                <c:pt idx="1079">
                  <c:v>2.67403907728304</c:v>
                </c:pt>
                <c:pt idx="1080">
                  <c:v>2.6295879081408655</c:v>
                </c:pt>
                <c:pt idx="1081">
                  <c:v>2.5071487991166346</c:v>
                </c:pt>
                <c:pt idx="1082">
                  <c:v>2.5251875347483628</c:v>
                </c:pt>
                <c:pt idx="1083">
                  <c:v>2.7234143398485382</c:v>
                </c:pt>
                <c:pt idx="1084">
                  <c:v>2.3464190805426859</c:v>
                </c:pt>
                <c:pt idx="1085">
                  <c:v>2.6917860816514692</c:v>
                </c:pt>
                <c:pt idx="1086">
                  <c:v>2.2235547809397866</c:v>
                </c:pt>
                <c:pt idx="1087">
                  <c:v>2.5837845944541371</c:v>
                </c:pt>
                <c:pt idx="1088">
                  <c:v>2.3807297102337133</c:v>
                </c:pt>
                <c:pt idx="1089">
                  <c:v>2.5000540548618808</c:v>
                </c:pt>
                <c:pt idx="1090">
                  <c:v>2.4999133780536784</c:v>
                </c:pt>
                <c:pt idx="1091">
                  <c:v>2.4898163087825473</c:v>
                </c:pt>
                <c:pt idx="1092">
                  <c:v>2.5000103589280878</c:v>
                </c:pt>
                <c:pt idx="1093">
                  <c:v>2.5054881583459583</c:v>
                </c:pt>
                <c:pt idx="1094">
                  <c:v>3.6004963565661483</c:v>
                </c:pt>
                <c:pt idx="1095">
                  <c:v>3.5007890649568991</c:v>
                </c:pt>
                <c:pt idx="1096">
                  <c:v>3.5077787597111958</c:v>
                </c:pt>
                <c:pt idx="1097">
                  <c:v>3.50001095921021</c:v>
                </c:pt>
                <c:pt idx="1098">
                  <c:v>3.7597684365035775</c:v>
                </c:pt>
                <c:pt idx="1099">
                  <c:v>3.3117327016073834</c:v>
                </c:pt>
                <c:pt idx="1100">
                  <c:v>3.5000054512155296</c:v>
                </c:pt>
                <c:pt idx="1101">
                  <c:v>3.3980226157285056</c:v>
                </c:pt>
                <c:pt idx="1102">
                  <c:v>3.5771413388722619</c:v>
                </c:pt>
                <c:pt idx="1103">
                  <c:v>3.5072373467086768</c:v>
                </c:pt>
                <c:pt idx="1104">
                  <c:v>3.5010713712872432</c:v>
                </c:pt>
                <c:pt idx="1105">
                  <c:v>3.5003692894981175</c:v>
                </c:pt>
                <c:pt idx="1106">
                  <c:v>3.5128299698201171</c:v>
                </c:pt>
                <c:pt idx="1107">
                  <c:v>3.8023857181690834</c:v>
                </c:pt>
                <c:pt idx="1108">
                  <c:v>3.4804882055241055</c:v>
                </c:pt>
                <c:pt idx="1109">
                  <c:v>3.2934415000230746</c:v>
                </c:pt>
                <c:pt idx="1110">
                  <c:v>3.4998991432569801</c:v>
                </c:pt>
                <c:pt idx="1111">
                  <c:v>3.4999878774026443</c:v>
                </c:pt>
                <c:pt idx="1112">
                  <c:v>3.4429191442502209</c:v>
                </c:pt>
                <c:pt idx="1113">
                  <c:v>3.3035663533879656</c:v>
                </c:pt>
                <c:pt idx="1114">
                  <c:v>3.4509239747328428</c:v>
                </c:pt>
                <c:pt idx="1115">
                  <c:v>3.3935756781451696</c:v>
                </c:pt>
                <c:pt idx="1116">
                  <c:v>3.4996256939478299</c:v>
                </c:pt>
                <c:pt idx="1117">
                  <c:v>3.4997073040688615</c:v>
                </c:pt>
                <c:pt idx="1118">
                  <c:v>3.2232595721176347</c:v>
                </c:pt>
                <c:pt idx="1119">
                  <c:v>3.4965659182260351</c:v>
                </c:pt>
                <c:pt idx="1120">
                  <c:v>3.5789197799008088</c:v>
                </c:pt>
                <c:pt idx="1121">
                  <c:v>3.4342426121545517</c:v>
                </c:pt>
                <c:pt idx="1122">
                  <c:v>3.6769187155222025</c:v>
                </c:pt>
                <c:pt idx="1123">
                  <c:v>3.2397410539221609</c:v>
                </c:pt>
                <c:pt idx="1124">
                  <c:v>3.5000021173725977</c:v>
                </c:pt>
                <c:pt idx="1125">
                  <c:v>3.7479547170152432</c:v>
                </c:pt>
                <c:pt idx="1126">
                  <c:v>3.8006013174484372</c:v>
                </c:pt>
                <c:pt idx="1127">
                  <c:v>3.2180758269034624</c:v>
                </c:pt>
                <c:pt idx="1128">
                  <c:v>3.5090453120041674</c:v>
                </c:pt>
                <c:pt idx="1129">
                  <c:v>3.4727690020619617</c:v>
                </c:pt>
                <c:pt idx="1130">
                  <c:v>3.7548933930831025</c:v>
                </c:pt>
                <c:pt idx="1131">
                  <c:v>3.5016916572098888</c:v>
                </c:pt>
                <c:pt idx="1132">
                  <c:v>3.5504211515672326</c:v>
                </c:pt>
                <c:pt idx="1133">
                  <c:v>3.4864093095816111</c:v>
                </c:pt>
                <c:pt idx="1134">
                  <c:v>3.4987403039294196</c:v>
                </c:pt>
                <c:pt idx="1135">
                  <c:v>3.7678163604712873</c:v>
                </c:pt>
                <c:pt idx="1136">
                  <c:v>3.6437806757112052</c:v>
                </c:pt>
                <c:pt idx="1137">
                  <c:v>3.7643703938300428</c:v>
                </c:pt>
                <c:pt idx="1138">
                  <c:v>3.4633131943285993</c:v>
                </c:pt>
                <c:pt idx="1139">
                  <c:v>3.3756785916470586</c:v>
                </c:pt>
                <c:pt idx="1140">
                  <c:v>3.6567265346819875</c:v>
                </c:pt>
                <c:pt idx="1141">
                  <c:v>3.4167062542544482</c:v>
                </c:pt>
                <c:pt idx="1142">
                  <c:v>3.6403359216129587</c:v>
                </c:pt>
                <c:pt idx="1143">
                  <c:v>3.5002226459849823</c:v>
                </c:pt>
                <c:pt idx="1144">
                  <c:v>3.5579003750829754</c:v>
                </c:pt>
                <c:pt idx="1145">
                  <c:v>3.5000069199995592</c:v>
                </c:pt>
                <c:pt idx="1146">
                  <c:v>3.4919583518992718</c:v>
                </c:pt>
                <c:pt idx="1147">
                  <c:v>3.7972797415112192</c:v>
                </c:pt>
                <c:pt idx="1148">
                  <c:v>3.2461050998641561</c:v>
                </c:pt>
                <c:pt idx="1149">
                  <c:v>3.5176194708742496</c:v>
                </c:pt>
                <c:pt idx="1150">
                  <c:v>3.3641005369907746</c:v>
                </c:pt>
                <c:pt idx="1151">
                  <c:v>3.4290061613140299</c:v>
                </c:pt>
                <c:pt idx="1152">
                  <c:v>3.4999998943494308</c:v>
                </c:pt>
                <c:pt idx="1153">
                  <c:v>3.5013428950212893</c:v>
                </c:pt>
                <c:pt idx="1154">
                  <c:v>3.4661540522655834</c:v>
                </c:pt>
                <c:pt idx="1155">
                  <c:v>3.4829506372847185</c:v>
                </c:pt>
                <c:pt idx="1156">
                  <c:v>3.4571341084436273</c:v>
                </c:pt>
                <c:pt idx="1157">
                  <c:v>3.5573115788105492</c:v>
                </c:pt>
                <c:pt idx="1158">
                  <c:v>3.3764834120429685</c:v>
                </c:pt>
                <c:pt idx="1159">
                  <c:v>3.5035599278351293</c:v>
                </c:pt>
                <c:pt idx="1160">
                  <c:v>3.5005210585783688</c:v>
                </c:pt>
                <c:pt idx="1161">
                  <c:v>3.5094217230196625</c:v>
                </c:pt>
                <c:pt idx="1162">
                  <c:v>3.4899560701362597</c:v>
                </c:pt>
                <c:pt idx="1163">
                  <c:v>3.229202458083416</c:v>
                </c:pt>
                <c:pt idx="1164">
                  <c:v>3.3367209579994368</c:v>
                </c:pt>
                <c:pt idx="1165">
                  <c:v>3.6349295819620702</c:v>
                </c:pt>
                <c:pt idx="1166">
                  <c:v>3.523442227545726</c:v>
                </c:pt>
                <c:pt idx="1167">
                  <c:v>3.6507510228984072</c:v>
                </c:pt>
                <c:pt idx="1168">
                  <c:v>3.5086526610406787</c:v>
                </c:pt>
                <c:pt idx="1169">
                  <c:v>3.4633730185812155</c:v>
                </c:pt>
                <c:pt idx="1170">
                  <c:v>3.4674861209293408</c:v>
                </c:pt>
                <c:pt idx="1171">
                  <c:v>3.499956123943099</c:v>
                </c:pt>
                <c:pt idx="1172">
                  <c:v>3.4296978606738278</c:v>
                </c:pt>
                <c:pt idx="1173">
                  <c:v>3.6455591874027267</c:v>
                </c:pt>
                <c:pt idx="1174">
                  <c:v>3.4999985100603772</c:v>
                </c:pt>
                <c:pt idx="1175">
                  <c:v>3.5065450174002217</c:v>
                </c:pt>
                <c:pt idx="1176">
                  <c:v>3.485349952352947</c:v>
                </c:pt>
                <c:pt idx="1177">
                  <c:v>3.4943761743233082</c:v>
                </c:pt>
                <c:pt idx="1178">
                  <c:v>3.4583177863636969</c:v>
                </c:pt>
                <c:pt idx="1179">
                  <c:v>3.8039920949070614</c:v>
                </c:pt>
                <c:pt idx="1180">
                  <c:v>3.5033736469019665</c:v>
                </c:pt>
                <c:pt idx="1181">
                  <c:v>3.190908821659348</c:v>
                </c:pt>
                <c:pt idx="1182">
                  <c:v>3.7824439476646763</c:v>
                </c:pt>
                <c:pt idx="1183">
                  <c:v>3.7461937476569327</c:v>
                </c:pt>
                <c:pt idx="1184">
                  <c:v>3.399242487490941</c:v>
                </c:pt>
                <c:pt idx="1185">
                  <c:v>3.5504518517505281</c:v>
                </c:pt>
                <c:pt idx="1186">
                  <c:v>3.329300837275099</c:v>
                </c:pt>
                <c:pt idx="1187">
                  <c:v>3.4261781313155186</c:v>
                </c:pt>
                <c:pt idx="1188">
                  <c:v>3.2906530566230785</c:v>
                </c:pt>
                <c:pt idx="1189">
                  <c:v>3.3517733256290869</c:v>
                </c:pt>
                <c:pt idx="1190">
                  <c:v>3.5315407439556465</c:v>
                </c:pt>
                <c:pt idx="1191">
                  <c:v>3.3422975474240149</c:v>
                </c:pt>
                <c:pt idx="1192">
                  <c:v>3.5981103265671268</c:v>
                </c:pt>
                <c:pt idx="1193">
                  <c:v>3.507260136642234</c:v>
                </c:pt>
                <c:pt idx="1194">
                  <c:v>3.5009715282618106</c:v>
                </c:pt>
                <c:pt idx="1195">
                  <c:v>3.4568832425953353</c:v>
                </c:pt>
                <c:pt idx="1196">
                  <c:v>3.5958466990119278</c:v>
                </c:pt>
                <c:pt idx="1197">
                  <c:v>3.6162329539580447</c:v>
                </c:pt>
                <c:pt idx="1198">
                  <c:v>3.4996355750072032</c:v>
                </c:pt>
                <c:pt idx="1199">
                  <c:v>3.6687152019742957</c:v>
                </c:pt>
                <c:pt idx="1200">
                  <c:v>3.5696613056555071</c:v>
                </c:pt>
                <c:pt idx="1201">
                  <c:v>3.499842915112362</c:v>
                </c:pt>
                <c:pt idx="1202">
                  <c:v>3.4898524018959138</c:v>
                </c:pt>
                <c:pt idx="1203">
                  <c:v>3.5537908983356985</c:v>
                </c:pt>
                <c:pt idx="1204">
                  <c:v>3.4990232300211597</c:v>
                </c:pt>
                <c:pt idx="1205">
                  <c:v>3.5079694558549921</c:v>
                </c:pt>
                <c:pt idx="1206">
                  <c:v>3.810639816793183</c:v>
                </c:pt>
                <c:pt idx="1207">
                  <c:v>3.5032315335820723</c:v>
                </c:pt>
                <c:pt idx="1208">
                  <c:v>3.3273251179178285</c:v>
                </c:pt>
                <c:pt idx="1209">
                  <c:v>3.5047482259912965</c:v>
                </c:pt>
                <c:pt idx="1210">
                  <c:v>3.7952962737792482</c:v>
                </c:pt>
                <c:pt idx="1211">
                  <c:v>3.6299090051040084</c:v>
                </c:pt>
                <c:pt idx="1212">
                  <c:v>3.5001545897568942</c:v>
                </c:pt>
                <c:pt idx="1213">
                  <c:v>3.3810503515399182</c:v>
                </c:pt>
                <c:pt idx="1214">
                  <c:v>3.1912305434917112</c:v>
                </c:pt>
                <c:pt idx="1215">
                  <c:v>3.5004744162439625</c:v>
                </c:pt>
                <c:pt idx="1216">
                  <c:v>3.512763870567817</c:v>
                </c:pt>
                <c:pt idx="1217">
                  <c:v>3.4955970236797125</c:v>
                </c:pt>
                <c:pt idx="1218">
                  <c:v>3.6227384205683251</c:v>
                </c:pt>
                <c:pt idx="1219">
                  <c:v>3.4866082074395477</c:v>
                </c:pt>
                <c:pt idx="1220">
                  <c:v>3.5588744888058539</c:v>
                </c:pt>
                <c:pt idx="1221">
                  <c:v>3.5000198802661457</c:v>
                </c:pt>
                <c:pt idx="1222">
                  <c:v>3.5895459440868249</c:v>
                </c:pt>
                <c:pt idx="1223">
                  <c:v>3.5001748648971214</c:v>
                </c:pt>
                <c:pt idx="1224">
                  <c:v>3.5000285172037269</c:v>
                </c:pt>
                <c:pt idx="1225">
                  <c:v>3.4042407593670805</c:v>
                </c:pt>
                <c:pt idx="1226">
                  <c:v>3.5060402542250015</c:v>
                </c:pt>
                <c:pt idx="1227">
                  <c:v>3.5003771460723256</c:v>
                </c:pt>
                <c:pt idx="1228">
                  <c:v>3.4840706202066025</c:v>
                </c:pt>
                <c:pt idx="1229">
                  <c:v>3.4609143258411272</c:v>
                </c:pt>
                <c:pt idx="1230">
                  <c:v>3.5679262890676622</c:v>
                </c:pt>
                <c:pt idx="1231">
                  <c:v>3.4998415723199532</c:v>
                </c:pt>
                <c:pt idx="1232">
                  <c:v>3.687345885433849</c:v>
                </c:pt>
                <c:pt idx="1233">
                  <c:v>3.4892520695796607</c:v>
                </c:pt>
                <c:pt idx="1234">
                  <c:v>3.4271340670469308</c:v>
                </c:pt>
                <c:pt idx="1235">
                  <c:v>3.3930528090361816</c:v>
                </c:pt>
                <c:pt idx="1236">
                  <c:v>3.5104998261920644</c:v>
                </c:pt>
                <c:pt idx="1237">
                  <c:v>3.4360090928915534</c:v>
                </c:pt>
                <c:pt idx="1238">
                  <c:v>3.5001062424966571</c:v>
                </c:pt>
                <c:pt idx="1239">
                  <c:v>3.5000024775315159</c:v>
                </c:pt>
                <c:pt idx="1240">
                  <c:v>3.5510065058784406</c:v>
                </c:pt>
                <c:pt idx="1241">
                  <c:v>3.4999862389040617</c:v>
                </c:pt>
                <c:pt idx="1242">
                  <c:v>3.3414446145676897</c:v>
                </c:pt>
                <c:pt idx="1243">
                  <c:v>3.4994230546550611</c:v>
                </c:pt>
                <c:pt idx="1244">
                  <c:v>3.3621812726071076</c:v>
                </c:pt>
                <c:pt idx="1245">
                  <c:v>3.6162835944021245</c:v>
                </c:pt>
                <c:pt idx="1246">
                  <c:v>3.5006068395928018</c:v>
                </c:pt>
                <c:pt idx="1247">
                  <c:v>3.520663590766949</c:v>
                </c:pt>
                <c:pt idx="1248">
                  <c:v>3.50695942982831</c:v>
                </c:pt>
                <c:pt idx="1249">
                  <c:v>3.2156870760253753</c:v>
                </c:pt>
                <c:pt idx="1250">
                  <c:v>3.5008371399445997</c:v>
                </c:pt>
                <c:pt idx="1251">
                  <c:v>3.4998142081473609</c:v>
                </c:pt>
                <c:pt idx="1252">
                  <c:v>3.8003112229033524</c:v>
                </c:pt>
                <c:pt idx="1253">
                  <c:v>3.3653411668539457</c:v>
                </c:pt>
                <c:pt idx="1254">
                  <c:v>3.3633605365897408</c:v>
                </c:pt>
                <c:pt idx="1255">
                  <c:v>3.4745277279564499</c:v>
                </c:pt>
                <c:pt idx="1256">
                  <c:v>3.5055699133868039</c:v>
                </c:pt>
                <c:pt idx="1257">
                  <c:v>3.5670154812929149</c:v>
                </c:pt>
                <c:pt idx="1258">
                  <c:v>3.4635152023178923</c:v>
                </c:pt>
                <c:pt idx="1259">
                  <c:v>3.4671331674249961</c:v>
                </c:pt>
                <c:pt idx="1260">
                  <c:v>3.2112256431074728</c:v>
                </c:pt>
                <c:pt idx="1261">
                  <c:v>3.4996013288976662</c:v>
                </c:pt>
                <c:pt idx="1262">
                  <c:v>3.4782478395720124</c:v>
                </c:pt>
                <c:pt idx="1263">
                  <c:v>3.5980471107375025</c:v>
                </c:pt>
                <c:pt idx="1264">
                  <c:v>3.5844105606023025</c:v>
                </c:pt>
                <c:pt idx="1265">
                  <c:v>3.5000710677094133</c:v>
                </c:pt>
                <c:pt idx="1266">
                  <c:v>3.7301949428177092</c:v>
                </c:pt>
                <c:pt idx="1267">
                  <c:v>3.4339387877139806</c:v>
                </c:pt>
                <c:pt idx="1268">
                  <c:v>3.7208781537845579</c:v>
                </c:pt>
                <c:pt idx="1269">
                  <c:v>3.6087902225607262</c:v>
                </c:pt>
                <c:pt idx="1270">
                  <c:v>3.6553930610773828</c:v>
                </c:pt>
                <c:pt idx="1271">
                  <c:v>3.4999093466566515</c:v>
                </c:pt>
                <c:pt idx="1272">
                  <c:v>3.6020707743433751</c:v>
                </c:pt>
                <c:pt idx="1273">
                  <c:v>3.4925657701216126</c:v>
                </c:pt>
                <c:pt idx="1274">
                  <c:v>3.500347034526202</c:v>
                </c:pt>
                <c:pt idx="1275">
                  <c:v>3.481259986126334</c:v>
                </c:pt>
                <c:pt idx="1276">
                  <c:v>3.4986591824787538</c:v>
                </c:pt>
                <c:pt idx="1277">
                  <c:v>3.496760179836651</c:v>
                </c:pt>
                <c:pt idx="1278">
                  <c:v>3.4988040626894708</c:v>
                </c:pt>
                <c:pt idx="1279">
                  <c:v>3.5108025243794865</c:v>
                </c:pt>
                <c:pt idx="1280">
                  <c:v>3.502539908720399</c:v>
                </c:pt>
                <c:pt idx="1281">
                  <c:v>3.701550271372934</c:v>
                </c:pt>
                <c:pt idx="1282">
                  <c:v>3.6755514162725338</c:v>
                </c:pt>
                <c:pt idx="1283">
                  <c:v>3.4797290264965954</c:v>
                </c:pt>
                <c:pt idx="1284">
                  <c:v>3.5147040444702951</c:v>
                </c:pt>
                <c:pt idx="1285">
                  <c:v>3.4902647629831631</c:v>
                </c:pt>
                <c:pt idx="1286">
                  <c:v>3.4999078389919274</c:v>
                </c:pt>
                <c:pt idx="1287">
                  <c:v>3.5670006580632267</c:v>
                </c:pt>
                <c:pt idx="1288">
                  <c:v>3.4432753428796432</c:v>
                </c:pt>
                <c:pt idx="1289">
                  <c:v>3.6710999514618319</c:v>
                </c:pt>
                <c:pt idx="1290">
                  <c:v>3.5000189794112231</c:v>
                </c:pt>
                <c:pt idx="1291">
                  <c:v>3.6186552784538786</c:v>
                </c:pt>
                <c:pt idx="1292">
                  <c:v>3.7273067366472592</c:v>
                </c:pt>
                <c:pt idx="1293">
                  <c:v>3.469942770294399</c:v>
                </c:pt>
                <c:pt idx="1294">
                  <c:v>3.4999999312649432</c:v>
                </c:pt>
                <c:pt idx="1295">
                  <c:v>3.487162980397656</c:v>
                </c:pt>
                <c:pt idx="1296">
                  <c:v>3.4240872534242288</c:v>
                </c:pt>
                <c:pt idx="1297">
                  <c:v>3.4660639937275368</c:v>
                </c:pt>
                <c:pt idx="1298">
                  <c:v>3.5038471095252839</c:v>
                </c:pt>
                <c:pt idx="1299">
                  <c:v>3.5017559926686266</c:v>
                </c:pt>
                <c:pt idx="1300">
                  <c:v>3.6698803185250126</c:v>
                </c:pt>
                <c:pt idx="1301">
                  <c:v>3.4931741984211682</c:v>
                </c:pt>
                <c:pt idx="1302">
                  <c:v>3.5423379296560116</c:v>
                </c:pt>
                <c:pt idx="1303">
                  <c:v>3.5603046645250331</c:v>
                </c:pt>
                <c:pt idx="1304">
                  <c:v>3.3621537106789194</c:v>
                </c:pt>
                <c:pt idx="1305">
                  <c:v>3.3430293034507184</c:v>
                </c:pt>
                <c:pt idx="1306">
                  <c:v>3.5036666631040658</c:v>
                </c:pt>
                <c:pt idx="1307">
                  <c:v>3.5064587025216114</c:v>
                </c:pt>
                <c:pt idx="1308">
                  <c:v>3.5008784124029746</c:v>
                </c:pt>
                <c:pt idx="1309">
                  <c:v>3.579042412453028</c:v>
                </c:pt>
                <c:pt idx="1310">
                  <c:v>3.6210248890776033</c:v>
                </c:pt>
                <c:pt idx="1311">
                  <c:v>3.4558737331560452</c:v>
                </c:pt>
                <c:pt idx="1312">
                  <c:v>3.4954031386221689</c:v>
                </c:pt>
                <c:pt idx="1313">
                  <c:v>3.5019945225847731</c:v>
                </c:pt>
                <c:pt idx="1314">
                  <c:v>3.5109179611848331</c:v>
                </c:pt>
                <c:pt idx="1315">
                  <c:v>3.3160876664427028</c:v>
                </c:pt>
                <c:pt idx="1316">
                  <c:v>3.500091575995488</c:v>
                </c:pt>
                <c:pt idx="1317">
                  <c:v>3.803625437572042</c:v>
                </c:pt>
                <c:pt idx="1318">
                  <c:v>3.4010841739223521</c:v>
                </c:pt>
                <c:pt idx="1319">
                  <c:v>3.4999815687095501</c:v>
                </c:pt>
                <c:pt idx="1320">
                  <c:v>3.292511460930033</c:v>
                </c:pt>
                <c:pt idx="1321">
                  <c:v>3.3949161642514696</c:v>
                </c:pt>
                <c:pt idx="1322">
                  <c:v>3.7856507543593039</c:v>
                </c:pt>
                <c:pt idx="1323">
                  <c:v>3.2508102619497081</c:v>
                </c:pt>
                <c:pt idx="1324">
                  <c:v>3.4881632670770895</c:v>
                </c:pt>
                <c:pt idx="1325">
                  <c:v>3.2471141134196557</c:v>
                </c:pt>
                <c:pt idx="1326">
                  <c:v>3.5000127973321886</c:v>
                </c:pt>
                <c:pt idx="1327">
                  <c:v>3.5009897517770154</c:v>
                </c:pt>
                <c:pt idx="1328">
                  <c:v>3.6158796629844452</c:v>
                </c:pt>
                <c:pt idx="1329">
                  <c:v>3.44760899991351</c:v>
                </c:pt>
                <c:pt idx="1330">
                  <c:v>3.3587406749674553</c:v>
                </c:pt>
                <c:pt idx="1331">
                  <c:v>3.3993798539695863</c:v>
                </c:pt>
                <c:pt idx="1332">
                  <c:v>3.552289763208301</c:v>
                </c:pt>
                <c:pt idx="1333">
                  <c:v>3.5922315119767845</c:v>
                </c:pt>
                <c:pt idx="1334">
                  <c:v>3.5413598922510174</c:v>
                </c:pt>
                <c:pt idx="1335">
                  <c:v>3.4562100426773199</c:v>
                </c:pt>
                <c:pt idx="1336">
                  <c:v>3.4143352553856223</c:v>
                </c:pt>
                <c:pt idx="1337">
                  <c:v>3.3667070843948976</c:v>
                </c:pt>
                <c:pt idx="1338">
                  <c:v>3.4178609527244666</c:v>
                </c:pt>
                <c:pt idx="1339">
                  <c:v>3.5011849436551006</c:v>
                </c:pt>
                <c:pt idx="1340">
                  <c:v>3.5300446222574737</c:v>
                </c:pt>
                <c:pt idx="1341">
                  <c:v>3.5894375807799106</c:v>
                </c:pt>
                <c:pt idx="1342">
                  <c:v>3.4500749417876104</c:v>
                </c:pt>
                <c:pt idx="1343">
                  <c:v>3.4975513155390909</c:v>
                </c:pt>
                <c:pt idx="1344">
                  <c:v>3.2638689504956901</c:v>
                </c:pt>
                <c:pt idx="1345">
                  <c:v>3.4733875204790667</c:v>
                </c:pt>
                <c:pt idx="1346">
                  <c:v>3.4999908196986729</c:v>
                </c:pt>
                <c:pt idx="1347">
                  <c:v>3.4926771736113946</c:v>
                </c:pt>
                <c:pt idx="1348">
                  <c:v>3.5031019125116538</c:v>
                </c:pt>
                <c:pt idx="1349">
                  <c:v>3.4985177672725341</c:v>
                </c:pt>
                <c:pt idx="1350">
                  <c:v>3.5637045712150472</c:v>
                </c:pt>
                <c:pt idx="1351">
                  <c:v>3.4275223968406503</c:v>
                </c:pt>
                <c:pt idx="1352">
                  <c:v>3.3426349610017843</c:v>
                </c:pt>
                <c:pt idx="1353">
                  <c:v>3.378346161831228</c:v>
                </c:pt>
                <c:pt idx="1354">
                  <c:v>3.5000394890654931</c:v>
                </c:pt>
                <c:pt idx="1355">
                  <c:v>3.5418275683248464</c:v>
                </c:pt>
                <c:pt idx="1356">
                  <c:v>3.4951152538068517</c:v>
                </c:pt>
                <c:pt idx="1357">
                  <c:v>3.5267865215322276</c:v>
                </c:pt>
                <c:pt idx="1358">
                  <c:v>3.4997992194650314</c:v>
                </c:pt>
                <c:pt idx="1359">
                  <c:v>3.3217345307851729</c:v>
                </c:pt>
                <c:pt idx="1360">
                  <c:v>3.5015519667921238</c:v>
                </c:pt>
                <c:pt idx="1361">
                  <c:v>3.2569598587008781</c:v>
                </c:pt>
                <c:pt idx="1362">
                  <c:v>3.5537117995941112</c:v>
                </c:pt>
                <c:pt idx="1363">
                  <c:v>3.4909165418216235</c:v>
                </c:pt>
                <c:pt idx="1364">
                  <c:v>3.5199815109052865</c:v>
                </c:pt>
                <c:pt idx="1365">
                  <c:v>3.5222246939509083</c:v>
                </c:pt>
                <c:pt idx="1366">
                  <c:v>3.4998844208554818</c:v>
                </c:pt>
                <c:pt idx="1367">
                  <c:v>3.5002216405524038</c:v>
                </c:pt>
                <c:pt idx="1368">
                  <c:v>3.5964838467483351</c:v>
                </c:pt>
                <c:pt idx="1369">
                  <c:v>3.4988657492341364</c:v>
                </c:pt>
                <c:pt idx="1370">
                  <c:v>3.6670543049372215</c:v>
                </c:pt>
                <c:pt idx="1371">
                  <c:v>3.4981523112263746</c:v>
                </c:pt>
                <c:pt idx="1372">
                  <c:v>3.5785171046654147</c:v>
                </c:pt>
                <c:pt idx="1373">
                  <c:v>3.501342266565111</c:v>
                </c:pt>
                <c:pt idx="1374">
                  <c:v>3.5397607922596297</c:v>
                </c:pt>
                <c:pt idx="1375">
                  <c:v>3.4531049470257233</c:v>
                </c:pt>
                <c:pt idx="1376">
                  <c:v>3.690038444494923</c:v>
                </c:pt>
                <c:pt idx="1377">
                  <c:v>3.5015116246303473</c:v>
                </c:pt>
                <c:pt idx="1378">
                  <c:v>3.7972941502654853</c:v>
                </c:pt>
                <c:pt idx="1379">
                  <c:v>3.2753037359157804</c:v>
                </c:pt>
                <c:pt idx="1380">
                  <c:v>3.5003030308549894</c:v>
                </c:pt>
                <c:pt idx="1381">
                  <c:v>3.4020124128577507</c:v>
                </c:pt>
                <c:pt idx="1382">
                  <c:v>3.7529415809722892</c:v>
                </c:pt>
                <c:pt idx="1383">
                  <c:v>3.4995424782423474</c:v>
                </c:pt>
                <c:pt idx="1384">
                  <c:v>3.4991436136421177</c:v>
                </c:pt>
                <c:pt idx="1385">
                  <c:v>3.6898489569648594</c:v>
                </c:pt>
                <c:pt idx="1386">
                  <c:v>3.2798328230840315</c:v>
                </c:pt>
                <c:pt idx="1387">
                  <c:v>3.5069500210781905</c:v>
                </c:pt>
                <c:pt idx="1388">
                  <c:v>3.4822523645698684</c:v>
                </c:pt>
                <c:pt idx="1389">
                  <c:v>3.810709403283179</c:v>
                </c:pt>
                <c:pt idx="1390">
                  <c:v>3.6218806045827305</c:v>
                </c:pt>
                <c:pt idx="1391">
                  <c:v>3.4997681961117593</c:v>
                </c:pt>
                <c:pt idx="1392">
                  <c:v>3.51159526093089</c:v>
                </c:pt>
                <c:pt idx="1393">
                  <c:v>3.3331746233075128</c:v>
                </c:pt>
                <c:pt idx="1394">
                  <c:v>3.7989426738683223</c:v>
                </c:pt>
                <c:pt idx="1395">
                  <c:v>3.5168426403118573</c:v>
                </c:pt>
                <c:pt idx="1396">
                  <c:v>3.274464807083679</c:v>
                </c:pt>
                <c:pt idx="1397">
                  <c:v>3.6398264603250592</c:v>
                </c:pt>
                <c:pt idx="1398">
                  <c:v>3.5202260237473739</c:v>
                </c:pt>
                <c:pt idx="1399">
                  <c:v>3.4892589085533032</c:v>
                </c:pt>
                <c:pt idx="1400">
                  <c:v>3.5788197886074968</c:v>
                </c:pt>
                <c:pt idx="1401">
                  <c:v>3.71293422983452</c:v>
                </c:pt>
                <c:pt idx="1402">
                  <c:v>3.5000170957747296</c:v>
                </c:pt>
                <c:pt idx="1403">
                  <c:v>3.4213353889549967</c:v>
                </c:pt>
                <c:pt idx="1404">
                  <c:v>3.5000026505388018</c:v>
                </c:pt>
                <c:pt idx="1405">
                  <c:v>3.4961660905806635</c:v>
                </c:pt>
                <c:pt idx="1406">
                  <c:v>3.4953810691981122</c:v>
                </c:pt>
                <c:pt idx="1407">
                  <c:v>3.5000229257878348</c:v>
                </c:pt>
                <c:pt idx="1408">
                  <c:v>3.4960402606660752</c:v>
                </c:pt>
                <c:pt idx="1409">
                  <c:v>3.4771088585115519</c:v>
                </c:pt>
                <c:pt idx="1410">
                  <c:v>3.5916132304533765</c:v>
                </c:pt>
                <c:pt idx="1411">
                  <c:v>3.5612396430821001</c:v>
                </c:pt>
                <c:pt idx="1412">
                  <c:v>3.5299057264766516</c:v>
                </c:pt>
                <c:pt idx="1413">
                  <c:v>3.4978425923718119</c:v>
                </c:pt>
                <c:pt idx="1414">
                  <c:v>3.5001150343459022</c:v>
                </c:pt>
                <c:pt idx="1415">
                  <c:v>3.4989449643512742</c:v>
                </c:pt>
                <c:pt idx="1416">
                  <c:v>3.307022926936567</c:v>
                </c:pt>
                <c:pt idx="1417">
                  <c:v>3.4887234804218239</c:v>
                </c:pt>
                <c:pt idx="1418">
                  <c:v>3.6802840925602727</c:v>
                </c:pt>
                <c:pt idx="1419">
                  <c:v>3.5528294239766005</c:v>
                </c:pt>
                <c:pt idx="1420">
                  <c:v>3.5087908173907296</c:v>
                </c:pt>
                <c:pt idx="1421">
                  <c:v>3.5846373071512776</c:v>
                </c:pt>
                <c:pt idx="1422">
                  <c:v>3.4544077243871274</c:v>
                </c:pt>
                <c:pt idx="1423">
                  <c:v>3.5973057005498696</c:v>
                </c:pt>
                <c:pt idx="1424">
                  <c:v>3.500483925180403</c:v>
                </c:pt>
                <c:pt idx="1425">
                  <c:v>3.4997068764360986</c:v>
                </c:pt>
                <c:pt idx="1426">
                  <c:v>4.4232448746151256</c:v>
                </c:pt>
                <c:pt idx="1427">
                  <c:v>4.2991714328161246</c:v>
                </c:pt>
                <c:pt idx="1428">
                  <c:v>4.5048387378797567</c:v>
                </c:pt>
                <c:pt idx="1429">
                  <c:v>4.5179852297061602</c:v>
                </c:pt>
                <c:pt idx="1430">
                  <c:v>4.5055426397499394</c:v>
                </c:pt>
                <c:pt idx="1431">
                  <c:v>4.6955090992882527</c:v>
                </c:pt>
                <c:pt idx="1432">
                  <c:v>4.4459053443180494</c:v>
                </c:pt>
                <c:pt idx="1433">
                  <c:v>4.6969806906448763</c:v>
                </c:pt>
                <c:pt idx="1434">
                  <c:v>4.2963696980871031</c:v>
                </c:pt>
                <c:pt idx="1435">
                  <c:v>4.6601251927253102</c:v>
                </c:pt>
                <c:pt idx="1436">
                  <c:v>4.5142198367827406</c:v>
                </c:pt>
                <c:pt idx="1437">
                  <c:v>4.3326643105736959</c:v>
                </c:pt>
                <c:pt idx="1438">
                  <c:v>4.3919811262580453</c:v>
                </c:pt>
                <c:pt idx="1439">
                  <c:v>4.3482219913016529</c:v>
                </c:pt>
                <c:pt idx="1440">
                  <c:v>4.5033157384104667</c:v>
                </c:pt>
                <c:pt idx="1441">
                  <c:v>4.7324650981300858</c:v>
                </c:pt>
                <c:pt idx="1442">
                  <c:v>4.4999979402005872</c:v>
                </c:pt>
                <c:pt idx="1443">
                  <c:v>4.3910167571826104</c:v>
                </c:pt>
                <c:pt idx="1444">
                  <c:v>4.5140072718686719</c:v>
                </c:pt>
                <c:pt idx="1445">
                  <c:v>4.500852429132709</c:v>
                </c:pt>
                <c:pt idx="1446">
                  <c:v>4.4482361294461796</c:v>
                </c:pt>
                <c:pt idx="1447">
                  <c:v>4.5041266304738183</c:v>
                </c:pt>
                <c:pt idx="1448">
                  <c:v>4.1969325915729989</c:v>
                </c:pt>
                <c:pt idx="1449">
                  <c:v>4.4932771123651358</c:v>
                </c:pt>
                <c:pt idx="1450">
                  <c:v>4.6076336666609388</c:v>
                </c:pt>
                <c:pt idx="1451">
                  <c:v>4.2903742708605117</c:v>
                </c:pt>
                <c:pt idx="1452">
                  <c:v>4.4739734896573484</c:v>
                </c:pt>
                <c:pt idx="1453">
                  <c:v>4.5215302160859983</c:v>
                </c:pt>
                <c:pt idx="1454">
                  <c:v>4.741093957804928</c:v>
                </c:pt>
                <c:pt idx="1455">
                  <c:v>4.7919891141920052</c:v>
                </c:pt>
                <c:pt idx="1456">
                  <c:v>4.496405857314115</c:v>
                </c:pt>
                <c:pt idx="1457">
                  <c:v>4.5000293981528641</c:v>
                </c:pt>
                <c:pt idx="1458">
                  <c:v>4.473497917710187</c:v>
                </c:pt>
                <c:pt idx="1459">
                  <c:v>4.5000007109692159</c:v>
                </c:pt>
                <c:pt idx="1460">
                  <c:v>4.5000787297588394</c:v>
                </c:pt>
                <c:pt idx="1461">
                  <c:v>4.282666592702812</c:v>
                </c:pt>
                <c:pt idx="1462">
                  <c:v>4.4735804626260176</c:v>
                </c:pt>
                <c:pt idx="1463">
                  <c:v>4.4999998492660733</c:v>
                </c:pt>
                <c:pt idx="1464">
                  <c:v>4.6039278431837447</c:v>
                </c:pt>
                <c:pt idx="1465">
                  <c:v>4.5036223821407244</c:v>
                </c:pt>
                <c:pt idx="1466">
                  <c:v>4.3449386802130983</c:v>
                </c:pt>
                <c:pt idx="1467">
                  <c:v>4.5355759397888882</c:v>
                </c:pt>
                <c:pt idx="1468">
                  <c:v>4.4976380874612367</c:v>
                </c:pt>
                <c:pt idx="1469">
                  <c:v>4.7035094067089567</c:v>
                </c:pt>
                <c:pt idx="1470">
                  <c:v>4.3740831691666848</c:v>
                </c:pt>
                <c:pt idx="1471">
                  <c:v>4.519895871817539</c:v>
                </c:pt>
                <c:pt idx="1472">
                  <c:v>4.5038428549955389</c:v>
                </c:pt>
                <c:pt idx="1473">
                  <c:v>4.5903071405473783</c:v>
                </c:pt>
                <c:pt idx="1474">
                  <c:v>4.515861570892743</c:v>
                </c:pt>
                <c:pt idx="1475">
                  <c:v>4.5008480709678329</c:v>
                </c:pt>
                <c:pt idx="1476">
                  <c:v>4.4123990530578343</c:v>
                </c:pt>
                <c:pt idx="1477">
                  <c:v>4.4215120863318678</c:v>
                </c:pt>
                <c:pt idx="1478">
                  <c:v>4.5032474635000845</c:v>
                </c:pt>
                <c:pt idx="1479">
                  <c:v>4.4612872302646602</c:v>
                </c:pt>
                <c:pt idx="1480">
                  <c:v>4.8071213932748424</c:v>
                </c:pt>
                <c:pt idx="1481">
                  <c:v>4.5008102336479165</c:v>
                </c:pt>
                <c:pt idx="1482">
                  <c:v>4.2919911460772227</c:v>
                </c:pt>
                <c:pt idx="1483">
                  <c:v>4.4670070738546475</c:v>
                </c:pt>
                <c:pt idx="1484">
                  <c:v>4.6004963565661479</c:v>
                </c:pt>
                <c:pt idx="1485">
                  <c:v>4.5007890649568987</c:v>
                </c:pt>
                <c:pt idx="1486">
                  <c:v>4.5077787597111953</c:v>
                </c:pt>
                <c:pt idx="1487">
                  <c:v>4.5000109592102095</c:v>
                </c:pt>
                <c:pt idx="1488">
                  <c:v>4.7597684365035775</c:v>
                </c:pt>
                <c:pt idx="1489">
                  <c:v>4.3117327016073839</c:v>
                </c:pt>
                <c:pt idx="1490">
                  <c:v>4.5000054512155296</c:v>
                </c:pt>
                <c:pt idx="1491">
                  <c:v>4.3980226157285056</c:v>
                </c:pt>
                <c:pt idx="1492">
                  <c:v>4.5771413388722619</c:v>
                </c:pt>
                <c:pt idx="1493">
                  <c:v>4.5072373467086768</c:v>
                </c:pt>
                <c:pt idx="1494">
                  <c:v>4.5010713712872432</c:v>
                </c:pt>
                <c:pt idx="1495">
                  <c:v>4.5003692894981171</c:v>
                </c:pt>
                <c:pt idx="1496">
                  <c:v>4.5128299698201175</c:v>
                </c:pt>
                <c:pt idx="1497">
                  <c:v>4.8023857181690834</c:v>
                </c:pt>
                <c:pt idx="1498">
                  <c:v>4.4804882055241055</c:v>
                </c:pt>
                <c:pt idx="1499">
                  <c:v>4.293441500023075</c:v>
                </c:pt>
                <c:pt idx="1500">
                  <c:v>4.4998991432569797</c:v>
                </c:pt>
                <c:pt idx="1501">
                  <c:v>4.4999878774026438</c:v>
                </c:pt>
                <c:pt idx="1502">
                  <c:v>4.4429191442502214</c:v>
                </c:pt>
                <c:pt idx="1503">
                  <c:v>4.3035663533879651</c:v>
                </c:pt>
                <c:pt idx="1504">
                  <c:v>4.4509239747328424</c:v>
                </c:pt>
                <c:pt idx="1505">
                  <c:v>4.3935756781451696</c:v>
                </c:pt>
                <c:pt idx="1506">
                  <c:v>4.4996256939478299</c:v>
                </c:pt>
                <c:pt idx="1507">
                  <c:v>4.4997073040688615</c:v>
                </c:pt>
                <c:pt idx="1508">
                  <c:v>4.2232595721176347</c:v>
                </c:pt>
                <c:pt idx="1509">
                  <c:v>4.4965659182260351</c:v>
                </c:pt>
                <c:pt idx="1510">
                  <c:v>4.5789197799008088</c:v>
                </c:pt>
                <c:pt idx="1511">
                  <c:v>4.4342426121545513</c:v>
                </c:pt>
                <c:pt idx="1512">
                  <c:v>4.676918715522203</c:v>
                </c:pt>
                <c:pt idx="1513">
                  <c:v>4.2397410539221605</c:v>
                </c:pt>
                <c:pt idx="1514">
                  <c:v>4.5000021173725973</c:v>
                </c:pt>
                <c:pt idx="1515">
                  <c:v>4.7479547170152436</c:v>
                </c:pt>
                <c:pt idx="1516">
                  <c:v>4.8006013174484377</c:v>
                </c:pt>
                <c:pt idx="1517">
                  <c:v>4.2180758269034619</c:v>
                </c:pt>
                <c:pt idx="1518">
                  <c:v>4.5090453120041669</c:v>
                </c:pt>
                <c:pt idx="1519">
                  <c:v>4.4727690020619617</c:v>
                </c:pt>
                <c:pt idx="1520">
                  <c:v>4.754893393083103</c:v>
                </c:pt>
                <c:pt idx="1521">
                  <c:v>4.5016916572098884</c:v>
                </c:pt>
                <c:pt idx="1522">
                  <c:v>4.5504211515672326</c:v>
                </c:pt>
                <c:pt idx="1523">
                  <c:v>4.4864093095816111</c:v>
                </c:pt>
                <c:pt idx="1524">
                  <c:v>4.49874030392942</c:v>
                </c:pt>
                <c:pt idx="1525">
                  <c:v>4.7678163604712873</c:v>
                </c:pt>
                <c:pt idx="1526">
                  <c:v>4.6437806757112048</c:v>
                </c:pt>
                <c:pt idx="1527">
                  <c:v>4.7643703938300428</c:v>
                </c:pt>
                <c:pt idx="1528">
                  <c:v>4.4633131943285989</c:v>
                </c:pt>
                <c:pt idx="1529">
                  <c:v>4.3756785916470591</c:v>
                </c:pt>
                <c:pt idx="1530">
                  <c:v>4.6567265346819875</c:v>
                </c:pt>
                <c:pt idx="1531">
                  <c:v>4.4167062542544482</c:v>
                </c:pt>
                <c:pt idx="1532">
                  <c:v>4.6403359216129587</c:v>
                </c:pt>
                <c:pt idx="1533">
                  <c:v>4.5002226459849819</c:v>
                </c:pt>
                <c:pt idx="1534">
                  <c:v>4.5579003750829754</c:v>
                </c:pt>
                <c:pt idx="1535">
                  <c:v>5.4441778480872225</c:v>
                </c:pt>
                <c:pt idx="1536">
                  <c:v>5.6544991984261079</c:v>
                </c:pt>
                <c:pt idx="1537">
                  <c:v>5.6557656760893531</c:v>
                </c:pt>
                <c:pt idx="1538">
                  <c:v>5.3233495192424742</c:v>
                </c:pt>
                <c:pt idx="1539">
                  <c:v>5.5970332204812863</c:v>
                </c:pt>
                <c:pt idx="1540">
                  <c:v>5.4102741096886353</c:v>
                </c:pt>
                <c:pt idx="1541">
                  <c:v>5.5074829048358609</c:v>
                </c:pt>
                <c:pt idx="1542">
                  <c:v>5.5872657012355864</c:v>
                </c:pt>
                <c:pt idx="1543">
                  <c:v>5.4446409598564758</c:v>
                </c:pt>
                <c:pt idx="1544">
                  <c:v>5.812448811194705</c:v>
                </c:pt>
                <c:pt idx="1545">
                  <c:v>5.4999838235593472</c:v>
                </c:pt>
                <c:pt idx="1546">
                  <c:v>5.5088151314318319</c:v>
                </c:pt>
                <c:pt idx="1547">
                  <c:v>5.5265206558683957</c:v>
                </c:pt>
                <c:pt idx="1548">
                  <c:v>5.5740908258519095</c:v>
                </c:pt>
                <c:pt idx="1549">
                  <c:v>5.3411198527309045</c:v>
                </c:pt>
                <c:pt idx="1550">
                  <c:v>5.5300594798224711</c:v>
                </c:pt>
                <c:pt idx="1551">
                  <c:v>5.5260615524440144</c:v>
                </c:pt>
                <c:pt idx="1552">
                  <c:v>5.3687193632199781</c:v>
                </c:pt>
                <c:pt idx="1553">
                  <c:v>5.6662923996932753</c:v>
                </c:pt>
                <c:pt idx="1554">
                  <c:v>5.4248891946485118</c:v>
                </c:pt>
                <c:pt idx="1555">
                  <c:v>5.4999688219108638</c:v>
                </c:pt>
                <c:pt idx="1556">
                  <c:v>5.5001697338867457</c:v>
                </c:pt>
                <c:pt idx="1557">
                  <c:v>5.4867162370950275</c:v>
                </c:pt>
                <c:pt idx="1558">
                  <c:v>5.5125085712958599</c:v>
                </c:pt>
                <c:pt idx="1559">
                  <c:v>5.4999210968438641</c:v>
                </c:pt>
                <c:pt idx="1560">
                  <c:v>5.5927289663745281</c:v>
                </c:pt>
                <c:pt idx="1561">
                  <c:v>5.5739051209718404</c:v>
                </c:pt>
                <c:pt idx="1562">
                  <c:v>5.5632911232272528</c:v>
                </c:pt>
                <c:pt idx="1563">
                  <c:v>5.5462643562566765</c:v>
                </c:pt>
                <c:pt idx="1564">
                  <c:v>5.7094085931356879</c:v>
                </c:pt>
                <c:pt idx="1565">
                  <c:v>5.4784611794834905</c:v>
                </c:pt>
                <c:pt idx="1566">
                  <c:v>5.5000295736016067</c:v>
                </c:pt>
                <c:pt idx="1567">
                  <c:v>5.5109053352103725</c:v>
                </c:pt>
                <c:pt idx="1568">
                  <c:v>5.4882701692068752</c:v>
                </c:pt>
                <c:pt idx="1569">
                  <c:v>5.4757464360543899</c:v>
                </c:pt>
                <c:pt idx="1570">
                  <c:v>5.5823894301255876</c:v>
                </c:pt>
                <c:pt idx="1571">
                  <c:v>5.4465872664319503</c:v>
                </c:pt>
                <c:pt idx="1572">
                  <c:v>5.4232448746151256</c:v>
                </c:pt>
                <c:pt idx="1573">
                  <c:v>5.2991714328161246</c:v>
                </c:pt>
                <c:pt idx="1574">
                  <c:v>5.5048387378797567</c:v>
                </c:pt>
                <c:pt idx="1575">
                  <c:v>5.5179852297061602</c:v>
                </c:pt>
                <c:pt idx="1576">
                  <c:v>5.5055426397499394</c:v>
                </c:pt>
                <c:pt idx="1577">
                  <c:v>5.6955090992882527</c:v>
                </c:pt>
                <c:pt idx="1578">
                  <c:v>6.5300594798224711</c:v>
                </c:pt>
                <c:pt idx="1579">
                  <c:v>6.5260615524440144</c:v>
                </c:pt>
                <c:pt idx="1580">
                  <c:v>6.3687193632199781</c:v>
                </c:pt>
                <c:pt idx="1581">
                  <c:v>6.6662923996932753</c:v>
                </c:pt>
                <c:pt idx="1582">
                  <c:v>6.4248891946485118</c:v>
                </c:pt>
                <c:pt idx="1583">
                  <c:v>6.4999688219108638</c:v>
                </c:pt>
                <c:pt idx="1584">
                  <c:v>6.5001697338867457</c:v>
                </c:pt>
                <c:pt idx="1585">
                  <c:v>6.4867162370950275</c:v>
                </c:pt>
                <c:pt idx="1586">
                  <c:v>6.5125085712958599</c:v>
                </c:pt>
                <c:pt idx="1587">
                  <c:v>6.4999210968438641</c:v>
                </c:pt>
                <c:pt idx="1588">
                  <c:v>6.5927289663745281</c:v>
                </c:pt>
                <c:pt idx="1589">
                  <c:v>6.5739051209718404</c:v>
                </c:pt>
                <c:pt idx="1590">
                  <c:v>6.5632911232272528</c:v>
                </c:pt>
                <c:pt idx="1591">
                  <c:v>6.5462643562566765</c:v>
                </c:pt>
                <c:pt idx="1592">
                  <c:v>6.7094085931356879</c:v>
                </c:pt>
                <c:pt idx="1593">
                  <c:v>6.4784611794834905</c:v>
                </c:pt>
                <c:pt idx="1594">
                  <c:v>6.5000295736016067</c:v>
                </c:pt>
                <c:pt idx="1595">
                  <c:v>6.5109053352103725</c:v>
                </c:pt>
                <c:pt idx="1596">
                  <c:v>6.4882701692068752</c:v>
                </c:pt>
                <c:pt idx="1597">
                  <c:v>6.4757464360543899</c:v>
                </c:pt>
                <c:pt idx="1598">
                  <c:v>6.5823894301255876</c:v>
                </c:pt>
                <c:pt idx="1599">
                  <c:v>6.4465872664319503</c:v>
                </c:pt>
                <c:pt idx="1600">
                  <c:v>6.4232448746151256</c:v>
                </c:pt>
                <c:pt idx="1601">
                  <c:v>6.2991714328161246</c:v>
                </c:pt>
                <c:pt idx="1602">
                  <c:v>6.5048387378797567</c:v>
                </c:pt>
                <c:pt idx="1603">
                  <c:v>6.5179852297061602</c:v>
                </c:pt>
                <c:pt idx="1604">
                  <c:v>6.5055426397499394</c:v>
                </c:pt>
                <c:pt idx="1605">
                  <c:v>6.6955090992882527</c:v>
                </c:pt>
                <c:pt idx="1606">
                  <c:v>6.4459053443180494</c:v>
                </c:pt>
                <c:pt idx="1607">
                  <c:v>7.5125085712958599</c:v>
                </c:pt>
                <c:pt idx="1608">
                  <c:v>7.4999210968438641</c:v>
                </c:pt>
                <c:pt idx="1609">
                  <c:v>7.5927289663745281</c:v>
                </c:pt>
                <c:pt idx="1610">
                  <c:v>7.5739051209718404</c:v>
                </c:pt>
                <c:pt idx="1611">
                  <c:v>7.5632911232272528</c:v>
                </c:pt>
                <c:pt idx="1612">
                  <c:v>7.5462643562566765</c:v>
                </c:pt>
                <c:pt idx="1613">
                  <c:v>7.7094085931356879</c:v>
                </c:pt>
                <c:pt idx="1614">
                  <c:v>7.4784611794834905</c:v>
                </c:pt>
                <c:pt idx="1615">
                  <c:v>7.5000295736016067</c:v>
                </c:pt>
                <c:pt idx="1616">
                  <c:v>7.5109053352103725</c:v>
                </c:pt>
                <c:pt idx="1617">
                  <c:v>7.4882701692068752</c:v>
                </c:pt>
                <c:pt idx="1618">
                  <c:v>7.4757464360543899</c:v>
                </c:pt>
                <c:pt idx="1619">
                  <c:v>7.5823894301255876</c:v>
                </c:pt>
                <c:pt idx="1620">
                  <c:v>7.4465872664319503</c:v>
                </c:pt>
                <c:pt idx="1621">
                  <c:v>7.4232448746151256</c:v>
                </c:pt>
                <c:pt idx="1622">
                  <c:v>7.2991714328161246</c:v>
                </c:pt>
                <c:pt idx="1623">
                  <c:v>7.5048387378797567</c:v>
                </c:pt>
                <c:pt idx="1624">
                  <c:v>7.5179852297061602</c:v>
                </c:pt>
                <c:pt idx="1625">
                  <c:v>7.5055426397499394</c:v>
                </c:pt>
                <c:pt idx="1626">
                  <c:v>7.6955090992882527</c:v>
                </c:pt>
                <c:pt idx="1627">
                  <c:v>7.4459053443180494</c:v>
                </c:pt>
                <c:pt idx="1628">
                  <c:v>7.6969806906448763</c:v>
                </c:pt>
                <c:pt idx="1629">
                  <c:v>7.2963696980871031</c:v>
                </c:pt>
                <c:pt idx="1630">
                  <c:v>7.6601251927253102</c:v>
                </c:pt>
                <c:pt idx="1631">
                  <c:v>7.5142198367827406</c:v>
                </c:pt>
                <c:pt idx="1632">
                  <c:v>7.3326643105736959</c:v>
                </c:pt>
                <c:pt idx="1633">
                  <c:v>7.3919811262580453</c:v>
                </c:pt>
                <c:pt idx="1634">
                  <c:v>7.3482219913016529</c:v>
                </c:pt>
                <c:pt idx="1635">
                  <c:v>7.5033157384104667</c:v>
                </c:pt>
                <c:pt idx="1636">
                  <c:v>7.7324650981300858</c:v>
                </c:pt>
                <c:pt idx="1637">
                  <c:v>7.4999979402005872</c:v>
                </c:pt>
                <c:pt idx="1638">
                  <c:v>7.3910167571826104</c:v>
                </c:pt>
                <c:pt idx="1639">
                  <c:v>7.5140072718686719</c:v>
                </c:pt>
                <c:pt idx="1640">
                  <c:v>7.500852429132709</c:v>
                </c:pt>
              </c:numCache>
            </c:numRef>
          </c:xVal>
          <c:yVal>
            <c:numRef>
              <c:f>'CTD screen titer by Titer IIF'!$P$2168:$P$3808</c:f>
              <c:numCache>
                <c:formatCode>General</c:formatCode>
                <c:ptCount val="1641"/>
                <c:pt idx="0">
                  <c:v>0.7</c:v>
                </c:pt>
                <c:pt idx="1">
                  <c:v>0.7</c:v>
                </c:pt>
                <c:pt idx="2">
                  <c:v>0.7</c:v>
                </c:pt>
                <c:pt idx="3">
                  <c:v>0.7</c:v>
                </c:pt>
                <c:pt idx="4">
                  <c:v>0.7</c:v>
                </c:pt>
                <c:pt idx="5">
                  <c:v>0.7</c:v>
                </c:pt>
                <c:pt idx="6">
                  <c:v>0.7</c:v>
                </c:pt>
                <c:pt idx="7">
                  <c:v>0.7</c:v>
                </c:pt>
                <c:pt idx="8">
                  <c:v>0.7</c:v>
                </c:pt>
                <c:pt idx="9">
                  <c:v>0.7</c:v>
                </c:pt>
                <c:pt idx="10">
                  <c:v>0.7</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pt idx="35">
                  <c:v>0.8</c:v>
                </c:pt>
                <c:pt idx="36">
                  <c:v>0.8</c:v>
                </c:pt>
                <c:pt idx="37">
                  <c:v>0.8</c:v>
                </c:pt>
                <c:pt idx="38">
                  <c:v>0.8</c:v>
                </c:pt>
                <c:pt idx="39">
                  <c:v>0.8</c:v>
                </c:pt>
                <c:pt idx="40">
                  <c:v>0.8</c:v>
                </c:pt>
                <c:pt idx="41">
                  <c:v>0.8</c:v>
                </c:pt>
                <c:pt idx="42">
                  <c:v>0.8</c:v>
                </c:pt>
                <c:pt idx="43">
                  <c:v>0.9</c:v>
                </c:pt>
                <c:pt idx="44">
                  <c:v>0.9</c:v>
                </c:pt>
                <c:pt idx="45">
                  <c:v>0.9</c:v>
                </c:pt>
                <c:pt idx="46">
                  <c:v>0.9</c:v>
                </c:pt>
                <c:pt idx="47">
                  <c:v>0.9</c:v>
                </c:pt>
                <c:pt idx="48">
                  <c:v>0.9</c:v>
                </c:pt>
                <c:pt idx="49">
                  <c:v>0.9</c:v>
                </c:pt>
                <c:pt idx="50">
                  <c:v>0.9</c:v>
                </c:pt>
                <c:pt idx="51">
                  <c:v>0.9</c:v>
                </c:pt>
                <c:pt idx="52">
                  <c:v>0.9</c:v>
                </c:pt>
                <c:pt idx="53">
                  <c:v>0.9</c:v>
                </c:pt>
                <c:pt idx="54">
                  <c:v>0.9</c:v>
                </c:pt>
                <c:pt idx="55">
                  <c:v>0.9</c:v>
                </c:pt>
                <c:pt idx="56">
                  <c:v>0.9</c:v>
                </c:pt>
                <c:pt idx="57">
                  <c:v>0.9</c:v>
                </c:pt>
                <c:pt idx="58">
                  <c:v>0.9</c:v>
                </c:pt>
                <c:pt idx="59">
                  <c:v>0.9</c:v>
                </c:pt>
                <c:pt idx="60">
                  <c:v>0.9</c:v>
                </c:pt>
                <c:pt idx="61">
                  <c:v>0.9</c:v>
                </c:pt>
                <c:pt idx="62">
                  <c:v>0.9</c:v>
                </c:pt>
                <c:pt idx="63">
                  <c:v>0.9</c:v>
                </c:pt>
                <c:pt idx="64">
                  <c:v>0.9</c:v>
                </c:pt>
                <c:pt idx="65">
                  <c:v>0.9</c:v>
                </c:pt>
                <c:pt idx="66">
                  <c:v>0.9</c:v>
                </c:pt>
                <c:pt idx="67">
                  <c:v>0.9</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0.03</c:v>
                </c:pt>
                <c:pt idx="87">
                  <c:v>0.03</c:v>
                </c:pt>
                <c:pt idx="88">
                  <c:v>0.03</c:v>
                </c:pt>
                <c:pt idx="89">
                  <c:v>0.03</c:v>
                </c:pt>
                <c:pt idx="90">
                  <c:v>0.03</c:v>
                </c:pt>
                <c:pt idx="91">
                  <c:v>0.03</c:v>
                </c:pt>
                <c:pt idx="92">
                  <c:v>0.03</c:v>
                </c:pt>
                <c:pt idx="93">
                  <c:v>0.03</c:v>
                </c:pt>
                <c:pt idx="94">
                  <c:v>0.03</c:v>
                </c:pt>
                <c:pt idx="95">
                  <c:v>0.03</c:v>
                </c:pt>
                <c:pt idx="96">
                  <c:v>0.03</c:v>
                </c:pt>
                <c:pt idx="97">
                  <c:v>0.03</c:v>
                </c:pt>
                <c:pt idx="98">
                  <c:v>0.03</c:v>
                </c:pt>
                <c:pt idx="99">
                  <c:v>0.03</c:v>
                </c:pt>
                <c:pt idx="100">
                  <c:v>0.03</c:v>
                </c:pt>
                <c:pt idx="101">
                  <c:v>0.03</c:v>
                </c:pt>
                <c:pt idx="102">
                  <c:v>0.03</c:v>
                </c:pt>
                <c:pt idx="103">
                  <c:v>0.03</c:v>
                </c:pt>
                <c:pt idx="104">
                  <c:v>0.1</c:v>
                </c:pt>
                <c:pt idx="105">
                  <c:v>0.1</c:v>
                </c:pt>
                <c:pt idx="106">
                  <c:v>0.1</c:v>
                </c:pt>
                <c:pt idx="107">
                  <c:v>0.1</c:v>
                </c:pt>
                <c:pt idx="108">
                  <c:v>0.1</c:v>
                </c:pt>
                <c:pt idx="109">
                  <c:v>0.1</c:v>
                </c:pt>
                <c:pt idx="110">
                  <c:v>0.1</c:v>
                </c:pt>
                <c:pt idx="111">
                  <c:v>0.1</c:v>
                </c:pt>
                <c:pt idx="112">
                  <c:v>0.1</c:v>
                </c:pt>
                <c:pt idx="113">
                  <c:v>0.1</c:v>
                </c:pt>
                <c:pt idx="114">
                  <c:v>0.1</c:v>
                </c:pt>
                <c:pt idx="115">
                  <c:v>0.1</c:v>
                </c:pt>
                <c:pt idx="116">
                  <c:v>0.1</c:v>
                </c:pt>
                <c:pt idx="117">
                  <c:v>0.1</c:v>
                </c:pt>
                <c:pt idx="118">
                  <c:v>0.1</c:v>
                </c:pt>
                <c:pt idx="119">
                  <c:v>0.1</c:v>
                </c:pt>
                <c:pt idx="120">
                  <c:v>0.1</c:v>
                </c:pt>
                <c:pt idx="121">
                  <c:v>0.1</c:v>
                </c:pt>
                <c:pt idx="122">
                  <c:v>0.1</c:v>
                </c:pt>
                <c:pt idx="123">
                  <c:v>0.1</c:v>
                </c:pt>
                <c:pt idx="124">
                  <c:v>0.1</c:v>
                </c:pt>
                <c:pt idx="125">
                  <c:v>0.1</c:v>
                </c:pt>
                <c:pt idx="126">
                  <c:v>0.1</c:v>
                </c:pt>
                <c:pt idx="127">
                  <c:v>0.1</c:v>
                </c:pt>
                <c:pt idx="128">
                  <c:v>0.1</c:v>
                </c:pt>
                <c:pt idx="129">
                  <c:v>0.1</c:v>
                </c:pt>
                <c:pt idx="130">
                  <c:v>0.1</c:v>
                </c:pt>
                <c:pt idx="131">
                  <c:v>0.1</c:v>
                </c:pt>
                <c:pt idx="132">
                  <c:v>0.1</c:v>
                </c:pt>
                <c:pt idx="133">
                  <c:v>0.1</c:v>
                </c:pt>
                <c:pt idx="134">
                  <c:v>0.1</c:v>
                </c:pt>
                <c:pt idx="135">
                  <c:v>0.1</c:v>
                </c:pt>
                <c:pt idx="136">
                  <c:v>0.1</c:v>
                </c:pt>
                <c:pt idx="137">
                  <c:v>0.1</c:v>
                </c:pt>
                <c:pt idx="138">
                  <c:v>0.1</c:v>
                </c:pt>
                <c:pt idx="139">
                  <c:v>0.1</c:v>
                </c:pt>
                <c:pt idx="140">
                  <c:v>0.1</c:v>
                </c:pt>
                <c:pt idx="141">
                  <c:v>0.1</c:v>
                </c:pt>
                <c:pt idx="142">
                  <c:v>0.1</c:v>
                </c:pt>
                <c:pt idx="143">
                  <c:v>0.1</c:v>
                </c:pt>
                <c:pt idx="144">
                  <c:v>0.1</c:v>
                </c:pt>
                <c:pt idx="145">
                  <c:v>0.1</c:v>
                </c:pt>
                <c:pt idx="146">
                  <c:v>0.1</c:v>
                </c:pt>
                <c:pt idx="147">
                  <c:v>0.1</c:v>
                </c:pt>
                <c:pt idx="148">
                  <c:v>0.1</c:v>
                </c:pt>
                <c:pt idx="149">
                  <c:v>0.1</c:v>
                </c:pt>
                <c:pt idx="150">
                  <c:v>0.1</c:v>
                </c:pt>
                <c:pt idx="151">
                  <c:v>0.1</c:v>
                </c:pt>
                <c:pt idx="152">
                  <c:v>0.1</c:v>
                </c:pt>
                <c:pt idx="153">
                  <c:v>0.1</c:v>
                </c:pt>
                <c:pt idx="154">
                  <c:v>0.1</c:v>
                </c:pt>
                <c:pt idx="155">
                  <c:v>0.1</c:v>
                </c:pt>
                <c:pt idx="156">
                  <c:v>0.1</c:v>
                </c:pt>
                <c:pt idx="157">
                  <c:v>0.1</c:v>
                </c:pt>
                <c:pt idx="158">
                  <c:v>0.1</c:v>
                </c:pt>
                <c:pt idx="159">
                  <c:v>0.1</c:v>
                </c:pt>
                <c:pt idx="160">
                  <c:v>0.1</c:v>
                </c:pt>
                <c:pt idx="161">
                  <c:v>0.1</c:v>
                </c:pt>
                <c:pt idx="162">
                  <c:v>0.1</c:v>
                </c:pt>
                <c:pt idx="163">
                  <c:v>0.1</c:v>
                </c:pt>
                <c:pt idx="164">
                  <c:v>0.1</c:v>
                </c:pt>
                <c:pt idx="165">
                  <c:v>0.1</c:v>
                </c:pt>
                <c:pt idx="166">
                  <c:v>0.1</c:v>
                </c:pt>
                <c:pt idx="167">
                  <c:v>0.1</c:v>
                </c:pt>
                <c:pt idx="168">
                  <c:v>0.1</c:v>
                </c:pt>
                <c:pt idx="169">
                  <c:v>0.1</c:v>
                </c:pt>
                <c:pt idx="170">
                  <c:v>0.1</c:v>
                </c:pt>
                <c:pt idx="171">
                  <c:v>0.1</c:v>
                </c:pt>
                <c:pt idx="172">
                  <c:v>0.1</c:v>
                </c:pt>
                <c:pt idx="173">
                  <c:v>0.1</c:v>
                </c:pt>
                <c:pt idx="174">
                  <c:v>0.1</c:v>
                </c:pt>
                <c:pt idx="175">
                  <c:v>0.1</c:v>
                </c:pt>
                <c:pt idx="176">
                  <c:v>0.1</c:v>
                </c:pt>
                <c:pt idx="177">
                  <c:v>0.1</c:v>
                </c:pt>
                <c:pt idx="178">
                  <c:v>0.1</c:v>
                </c:pt>
                <c:pt idx="179">
                  <c:v>0.1</c:v>
                </c:pt>
                <c:pt idx="180">
                  <c:v>0.1</c:v>
                </c:pt>
                <c:pt idx="181">
                  <c:v>0.1</c:v>
                </c:pt>
                <c:pt idx="182">
                  <c:v>0.1</c:v>
                </c:pt>
                <c:pt idx="183">
                  <c:v>0.1</c:v>
                </c:pt>
                <c:pt idx="184">
                  <c:v>0.1</c:v>
                </c:pt>
                <c:pt idx="185">
                  <c:v>0.1</c:v>
                </c:pt>
                <c:pt idx="186">
                  <c:v>0.1</c:v>
                </c:pt>
                <c:pt idx="187">
                  <c:v>0.1</c:v>
                </c:pt>
                <c:pt idx="188">
                  <c:v>0.1</c:v>
                </c:pt>
                <c:pt idx="189">
                  <c:v>0.1</c:v>
                </c:pt>
                <c:pt idx="190">
                  <c:v>0.1</c:v>
                </c:pt>
                <c:pt idx="191">
                  <c:v>0.1</c:v>
                </c:pt>
                <c:pt idx="192">
                  <c:v>0.1</c:v>
                </c:pt>
                <c:pt idx="193">
                  <c:v>0.1</c:v>
                </c:pt>
                <c:pt idx="194">
                  <c:v>0.1</c:v>
                </c:pt>
                <c:pt idx="195">
                  <c:v>0.1</c:v>
                </c:pt>
                <c:pt idx="196">
                  <c:v>0.1</c:v>
                </c:pt>
                <c:pt idx="197">
                  <c:v>0.1</c:v>
                </c:pt>
                <c:pt idx="198">
                  <c:v>0.1</c:v>
                </c:pt>
                <c:pt idx="199">
                  <c:v>0.1</c:v>
                </c:pt>
                <c:pt idx="200">
                  <c:v>0.1</c:v>
                </c:pt>
                <c:pt idx="201">
                  <c:v>0.1</c:v>
                </c:pt>
                <c:pt idx="202">
                  <c:v>0.1</c:v>
                </c:pt>
                <c:pt idx="203">
                  <c:v>0.1</c:v>
                </c:pt>
                <c:pt idx="204">
                  <c:v>0.1</c:v>
                </c:pt>
                <c:pt idx="205">
                  <c:v>0.1</c:v>
                </c:pt>
                <c:pt idx="206">
                  <c:v>0.1</c:v>
                </c:pt>
                <c:pt idx="207">
                  <c:v>0.1</c:v>
                </c:pt>
                <c:pt idx="208">
                  <c:v>0.1</c:v>
                </c:pt>
                <c:pt idx="209">
                  <c:v>0.1</c:v>
                </c:pt>
                <c:pt idx="210">
                  <c:v>0.1</c:v>
                </c:pt>
                <c:pt idx="211">
                  <c:v>0.1</c:v>
                </c:pt>
                <c:pt idx="212">
                  <c:v>0.1</c:v>
                </c:pt>
                <c:pt idx="213">
                  <c:v>0.1</c:v>
                </c:pt>
                <c:pt idx="214">
                  <c:v>0.1</c:v>
                </c:pt>
                <c:pt idx="215">
                  <c:v>0.1</c:v>
                </c:pt>
                <c:pt idx="216">
                  <c:v>0.1</c:v>
                </c:pt>
                <c:pt idx="217">
                  <c:v>0.1</c:v>
                </c:pt>
                <c:pt idx="218">
                  <c:v>0.1</c:v>
                </c:pt>
                <c:pt idx="219">
                  <c:v>0.1</c:v>
                </c:pt>
                <c:pt idx="220">
                  <c:v>0.1</c:v>
                </c:pt>
                <c:pt idx="221">
                  <c:v>0.1</c:v>
                </c:pt>
                <c:pt idx="222">
                  <c:v>0.1</c:v>
                </c:pt>
                <c:pt idx="223">
                  <c:v>0.1</c:v>
                </c:pt>
                <c:pt idx="224">
                  <c:v>0.1</c:v>
                </c:pt>
                <c:pt idx="225">
                  <c:v>0.1</c:v>
                </c:pt>
                <c:pt idx="226">
                  <c:v>0.1</c:v>
                </c:pt>
                <c:pt idx="227">
                  <c:v>0.1</c:v>
                </c:pt>
                <c:pt idx="228">
                  <c:v>0.1</c:v>
                </c:pt>
                <c:pt idx="229">
                  <c:v>0.1</c:v>
                </c:pt>
                <c:pt idx="230">
                  <c:v>0.1</c:v>
                </c:pt>
                <c:pt idx="231">
                  <c:v>0.1</c:v>
                </c:pt>
                <c:pt idx="232">
                  <c:v>0.1</c:v>
                </c:pt>
                <c:pt idx="233">
                  <c:v>0.1</c:v>
                </c:pt>
                <c:pt idx="234">
                  <c:v>0.1</c:v>
                </c:pt>
                <c:pt idx="235">
                  <c:v>0.1</c:v>
                </c:pt>
                <c:pt idx="236">
                  <c:v>0.1</c:v>
                </c:pt>
                <c:pt idx="237">
                  <c:v>0.1</c:v>
                </c:pt>
                <c:pt idx="238">
                  <c:v>0.1</c:v>
                </c:pt>
                <c:pt idx="239">
                  <c:v>0.1</c:v>
                </c:pt>
                <c:pt idx="240">
                  <c:v>0.1</c:v>
                </c:pt>
                <c:pt idx="241">
                  <c:v>0.1</c:v>
                </c:pt>
                <c:pt idx="242">
                  <c:v>0.1</c:v>
                </c:pt>
                <c:pt idx="243">
                  <c:v>0.1</c:v>
                </c:pt>
                <c:pt idx="244">
                  <c:v>0.1</c:v>
                </c:pt>
                <c:pt idx="245">
                  <c:v>0.1</c:v>
                </c:pt>
                <c:pt idx="246">
                  <c:v>0.1</c:v>
                </c:pt>
                <c:pt idx="247">
                  <c:v>0.1</c:v>
                </c:pt>
                <c:pt idx="248">
                  <c:v>0.1</c:v>
                </c:pt>
                <c:pt idx="249">
                  <c:v>0.1</c:v>
                </c:pt>
                <c:pt idx="250">
                  <c:v>0.1</c:v>
                </c:pt>
                <c:pt idx="251">
                  <c:v>0.1</c:v>
                </c:pt>
                <c:pt idx="252">
                  <c:v>0.1</c:v>
                </c:pt>
                <c:pt idx="253">
                  <c:v>0.1</c:v>
                </c:pt>
                <c:pt idx="254">
                  <c:v>0.1</c:v>
                </c:pt>
                <c:pt idx="255">
                  <c:v>0.1</c:v>
                </c:pt>
                <c:pt idx="256">
                  <c:v>0.1</c:v>
                </c:pt>
                <c:pt idx="257">
                  <c:v>0.1</c:v>
                </c:pt>
                <c:pt idx="258">
                  <c:v>0.1</c:v>
                </c:pt>
                <c:pt idx="259">
                  <c:v>0.1</c:v>
                </c:pt>
                <c:pt idx="260">
                  <c:v>0.1</c:v>
                </c:pt>
                <c:pt idx="261">
                  <c:v>0.1</c:v>
                </c:pt>
                <c:pt idx="262">
                  <c:v>0.1</c:v>
                </c:pt>
                <c:pt idx="263">
                  <c:v>0.1</c:v>
                </c:pt>
                <c:pt idx="264">
                  <c:v>0.1</c:v>
                </c:pt>
                <c:pt idx="265">
                  <c:v>0.1</c:v>
                </c:pt>
                <c:pt idx="266">
                  <c:v>0.1</c:v>
                </c:pt>
                <c:pt idx="267">
                  <c:v>0.1</c:v>
                </c:pt>
                <c:pt idx="268">
                  <c:v>0.1</c:v>
                </c:pt>
                <c:pt idx="269">
                  <c:v>0.1</c:v>
                </c:pt>
                <c:pt idx="270">
                  <c:v>0.2</c:v>
                </c:pt>
                <c:pt idx="271">
                  <c:v>0.2</c:v>
                </c:pt>
                <c:pt idx="272">
                  <c:v>0.2</c:v>
                </c:pt>
                <c:pt idx="273">
                  <c:v>0.2</c:v>
                </c:pt>
                <c:pt idx="274">
                  <c:v>0.2</c:v>
                </c:pt>
                <c:pt idx="275">
                  <c:v>0.2</c:v>
                </c:pt>
                <c:pt idx="276">
                  <c:v>0.2</c:v>
                </c:pt>
                <c:pt idx="277">
                  <c:v>0.2</c:v>
                </c:pt>
                <c:pt idx="278">
                  <c:v>0.2</c:v>
                </c:pt>
                <c:pt idx="279">
                  <c:v>0.2</c:v>
                </c:pt>
                <c:pt idx="280">
                  <c:v>0.2</c:v>
                </c:pt>
                <c:pt idx="281">
                  <c:v>0.2</c:v>
                </c:pt>
                <c:pt idx="282">
                  <c:v>0.2</c:v>
                </c:pt>
                <c:pt idx="283">
                  <c:v>0.2</c:v>
                </c:pt>
                <c:pt idx="284">
                  <c:v>0.2</c:v>
                </c:pt>
                <c:pt idx="285">
                  <c:v>0.2</c:v>
                </c:pt>
                <c:pt idx="286">
                  <c:v>0.2</c:v>
                </c:pt>
                <c:pt idx="287">
                  <c:v>0.2</c:v>
                </c:pt>
                <c:pt idx="288">
                  <c:v>0.2</c:v>
                </c:pt>
                <c:pt idx="289">
                  <c:v>0.2</c:v>
                </c:pt>
                <c:pt idx="290">
                  <c:v>0.2</c:v>
                </c:pt>
                <c:pt idx="291">
                  <c:v>0.2</c:v>
                </c:pt>
                <c:pt idx="292">
                  <c:v>0.2</c:v>
                </c:pt>
                <c:pt idx="293">
                  <c:v>0.2</c:v>
                </c:pt>
                <c:pt idx="294">
                  <c:v>0.2</c:v>
                </c:pt>
                <c:pt idx="295">
                  <c:v>0.2</c:v>
                </c:pt>
                <c:pt idx="296">
                  <c:v>0.2</c:v>
                </c:pt>
                <c:pt idx="297">
                  <c:v>0.2</c:v>
                </c:pt>
                <c:pt idx="298">
                  <c:v>0.2</c:v>
                </c:pt>
                <c:pt idx="299">
                  <c:v>0.2</c:v>
                </c:pt>
                <c:pt idx="300">
                  <c:v>0.2</c:v>
                </c:pt>
                <c:pt idx="301">
                  <c:v>0.2</c:v>
                </c:pt>
                <c:pt idx="302">
                  <c:v>0.2</c:v>
                </c:pt>
                <c:pt idx="303">
                  <c:v>0.2</c:v>
                </c:pt>
                <c:pt idx="304">
                  <c:v>0.2</c:v>
                </c:pt>
                <c:pt idx="305">
                  <c:v>0.2</c:v>
                </c:pt>
                <c:pt idx="306">
                  <c:v>0.2</c:v>
                </c:pt>
                <c:pt idx="307">
                  <c:v>0.2</c:v>
                </c:pt>
                <c:pt idx="308">
                  <c:v>0.2</c:v>
                </c:pt>
                <c:pt idx="309">
                  <c:v>0.2</c:v>
                </c:pt>
                <c:pt idx="310">
                  <c:v>0.2</c:v>
                </c:pt>
                <c:pt idx="311">
                  <c:v>0.2</c:v>
                </c:pt>
                <c:pt idx="312">
                  <c:v>0.2</c:v>
                </c:pt>
                <c:pt idx="313">
                  <c:v>0.2</c:v>
                </c:pt>
                <c:pt idx="314">
                  <c:v>0.2</c:v>
                </c:pt>
                <c:pt idx="315">
                  <c:v>0.2</c:v>
                </c:pt>
                <c:pt idx="316">
                  <c:v>0.2</c:v>
                </c:pt>
                <c:pt idx="317">
                  <c:v>0.2</c:v>
                </c:pt>
                <c:pt idx="318">
                  <c:v>0.2</c:v>
                </c:pt>
                <c:pt idx="319">
                  <c:v>0.2</c:v>
                </c:pt>
                <c:pt idx="320">
                  <c:v>0.2</c:v>
                </c:pt>
                <c:pt idx="321">
                  <c:v>0.2</c:v>
                </c:pt>
                <c:pt idx="322">
                  <c:v>0.2</c:v>
                </c:pt>
                <c:pt idx="323">
                  <c:v>0.2</c:v>
                </c:pt>
                <c:pt idx="324">
                  <c:v>0.2</c:v>
                </c:pt>
                <c:pt idx="325">
                  <c:v>0.2</c:v>
                </c:pt>
                <c:pt idx="326">
                  <c:v>0.3</c:v>
                </c:pt>
                <c:pt idx="327">
                  <c:v>0.3</c:v>
                </c:pt>
                <c:pt idx="328">
                  <c:v>0.3</c:v>
                </c:pt>
                <c:pt idx="329">
                  <c:v>0.3</c:v>
                </c:pt>
                <c:pt idx="330">
                  <c:v>0.3</c:v>
                </c:pt>
                <c:pt idx="331">
                  <c:v>0.3</c:v>
                </c:pt>
                <c:pt idx="332">
                  <c:v>0.3</c:v>
                </c:pt>
                <c:pt idx="333">
                  <c:v>0.3</c:v>
                </c:pt>
                <c:pt idx="334">
                  <c:v>0.3</c:v>
                </c:pt>
                <c:pt idx="335">
                  <c:v>0.3</c:v>
                </c:pt>
                <c:pt idx="336">
                  <c:v>0.3</c:v>
                </c:pt>
                <c:pt idx="337">
                  <c:v>0.3</c:v>
                </c:pt>
                <c:pt idx="338">
                  <c:v>0.3</c:v>
                </c:pt>
                <c:pt idx="339">
                  <c:v>0.3</c:v>
                </c:pt>
                <c:pt idx="340">
                  <c:v>0.3</c:v>
                </c:pt>
                <c:pt idx="341">
                  <c:v>0.3</c:v>
                </c:pt>
                <c:pt idx="342">
                  <c:v>0.3</c:v>
                </c:pt>
                <c:pt idx="343">
                  <c:v>0.3</c:v>
                </c:pt>
                <c:pt idx="344">
                  <c:v>0.3</c:v>
                </c:pt>
                <c:pt idx="345">
                  <c:v>0.3</c:v>
                </c:pt>
                <c:pt idx="346">
                  <c:v>0.3</c:v>
                </c:pt>
                <c:pt idx="347">
                  <c:v>0.3</c:v>
                </c:pt>
                <c:pt idx="348">
                  <c:v>0.3</c:v>
                </c:pt>
                <c:pt idx="349">
                  <c:v>0.3</c:v>
                </c:pt>
                <c:pt idx="350">
                  <c:v>0.3</c:v>
                </c:pt>
                <c:pt idx="351">
                  <c:v>0.3</c:v>
                </c:pt>
                <c:pt idx="352">
                  <c:v>0.4</c:v>
                </c:pt>
                <c:pt idx="353">
                  <c:v>0.4</c:v>
                </c:pt>
                <c:pt idx="354">
                  <c:v>0.4</c:v>
                </c:pt>
                <c:pt idx="355">
                  <c:v>0.4</c:v>
                </c:pt>
                <c:pt idx="356">
                  <c:v>0.4</c:v>
                </c:pt>
                <c:pt idx="357">
                  <c:v>0.4</c:v>
                </c:pt>
                <c:pt idx="358">
                  <c:v>0.4</c:v>
                </c:pt>
                <c:pt idx="359">
                  <c:v>0.4</c:v>
                </c:pt>
                <c:pt idx="360">
                  <c:v>0.5</c:v>
                </c:pt>
                <c:pt idx="361">
                  <c:v>0.5</c:v>
                </c:pt>
                <c:pt idx="362">
                  <c:v>0.5</c:v>
                </c:pt>
                <c:pt idx="363">
                  <c:v>0.5</c:v>
                </c:pt>
                <c:pt idx="364">
                  <c:v>0.5</c:v>
                </c:pt>
                <c:pt idx="365">
                  <c:v>0.5</c:v>
                </c:pt>
                <c:pt idx="366">
                  <c:v>0.6</c:v>
                </c:pt>
                <c:pt idx="367">
                  <c:v>0.6</c:v>
                </c:pt>
                <c:pt idx="368">
                  <c:v>0.6</c:v>
                </c:pt>
                <c:pt idx="369">
                  <c:v>1.1000000000000001</c:v>
                </c:pt>
                <c:pt idx="370">
                  <c:v>1.1000000000000001</c:v>
                </c:pt>
                <c:pt idx="371">
                  <c:v>1.1000000000000001</c:v>
                </c:pt>
                <c:pt idx="372">
                  <c:v>1.1000000000000001</c:v>
                </c:pt>
                <c:pt idx="373">
                  <c:v>1.1000000000000001</c:v>
                </c:pt>
                <c:pt idx="374">
                  <c:v>1.1000000000000001</c:v>
                </c:pt>
                <c:pt idx="375">
                  <c:v>1.1000000000000001</c:v>
                </c:pt>
                <c:pt idx="376">
                  <c:v>1.1000000000000001</c:v>
                </c:pt>
                <c:pt idx="377">
                  <c:v>1.1000000000000001</c:v>
                </c:pt>
                <c:pt idx="378">
                  <c:v>1.1000000000000001</c:v>
                </c:pt>
                <c:pt idx="379">
                  <c:v>1.1000000000000001</c:v>
                </c:pt>
                <c:pt idx="380">
                  <c:v>1.1000000000000001</c:v>
                </c:pt>
                <c:pt idx="381">
                  <c:v>1.1000000000000001</c:v>
                </c:pt>
                <c:pt idx="382">
                  <c:v>1.1000000000000001</c:v>
                </c:pt>
                <c:pt idx="383">
                  <c:v>1.1000000000000001</c:v>
                </c:pt>
                <c:pt idx="384">
                  <c:v>1.1000000000000001</c:v>
                </c:pt>
                <c:pt idx="385">
                  <c:v>1.1000000000000001</c:v>
                </c:pt>
                <c:pt idx="386">
                  <c:v>1.1000000000000001</c:v>
                </c:pt>
                <c:pt idx="387">
                  <c:v>1.1000000000000001</c:v>
                </c:pt>
                <c:pt idx="388">
                  <c:v>1.1000000000000001</c:v>
                </c:pt>
                <c:pt idx="389">
                  <c:v>1.2</c:v>
                </c:pt>
                <c:pt idx="390">
                  <c:v>1.2</c:v>
                </c:pt>
                <c:pt idx="391">
                  <c:v>1.2</c:v>
                </c:pt>
                <c:pt idx="392">
                  <c:v>1.2</c:v>
                </c:pt>
                <c:pt idx="393">
                  <c:v>1.2</c:v>
                </c:pt>
                <c:pt idx="394">
                  <c:v>1.2</c:v>
                </c:pt>
                <c:pt idx="395">
                  <c:v>1.2</c:v>
                </c:pt>
                <c:pt idx="396">
                  <c:v>1.2</c:v>
                </c:pt>
                <c:pt idx="397">
                  <c:v>1.2</c:v>
                </c:pt>
                <c:pt idx="398">
                  <c:v>1.2</c:v>
                </c:pt>
                <c:pt idx="399">
                  <c:v>1.2</c:v>
                </c:pt>
                <c:pt idx="400">
                  <c:v>1.2</c:v>
                </c:pt>
                <c:pt idx="401">
                  <c:v>1.3</c:v>
                </c:pt>
                <c:pt idx="402">
                  <c:v>1.3</c:v>
                </c:pt>
                <c:pt idx="403">
                  <c:v>1.3</c:v>
                </c:pt>
                <c:pt idx="404">
                  <c:v>1.3</c:v>
                </c:pt>
                <c:pt idx="405">
                  <c:v>1.3</c:v>
                </c:pt>
                <c:pt idx="406">
                  <c:v>1.3</c:v>
                </c:pt>
                <c:pt idx="407">
                  <c:v>1.3</c:v>
                </c:pt>
                <c:pt idx="408">
                  <c:v>1.3</c:v>
                </c:pt>
                <c:pt idx="409">
                  <c:v>1.3</c:v>
                </c:pt>
                <c:pt idx="410">
                  <c:v>1.3</c:v>
                </c:pt>
                <c:pt idx="411">
                  <c:v>1.3</c:v>
                </c:pt>
                <c:pt idx="412">
                  <c:v>1.3</c:v>
                </c:pt>
                <c:pt idx="413">
                  <c:v>1.4</c:v>
                </c:pt>
                <c:pt idx="414">
                  <c:v>1.4</c:v>
                </c:pt>
                <c:pt idx="415">
                  <c:v>1.4</c:v>
                </c:pt>
                <c:pt idx="416">
                  <c:v>1.4</c:v>
                </c:pt>
                <c:pt idx="417">
                  <c:v>1.4</c:v>
                </c:pt>
                <c:pt idx="418">
                  <c:v>1.4</c:v>
                </c:pt>
                <c:pt idx="419">
                  <c:v>1.4</c:v>
                </c:pt>
                <c:pt idx="420">
                  <c:v>1.4</c:v>
                </c:pt>
                <c:pt idx="421">
                  <c:v>1.4</c:v>
                </c:pt>
                <c:pt idx="422">
                  <c:v>1.5</c:v>
                </c:pt>
                <c:pt idx="423">
                  <c:v>1.5</c:v>
                </c:pt>
                <c:pt idx="424">
                  <c:v>1.5</c:v>
                </c:pt>
                <c:pt idx="425">
                  <c:v>1.5</c:v>
                </c:pt>
                <c:pt idx="426">
                  <c:v>1.5</c:v>
                </c:pt>
                <c:pt idx="427">
                  <c:v>1.6</c:v>
                </c:pt>
                <c:pt idx="428">
                  <c:v>1.6</c:v>
                </c:pt>
                <c:pt idx="429">
                  <c:v>1.6</c:v>
                </c:pt>
                <c:pt idx="430">
                  <c:v>1.6</c:v>
                </c:pt>
                <c:pt idx="431">
                  <c:v>1.6</c:v>
                </c:pt>
                <c:pt idx="432">
                  <c:v>1.6</c:v>
                </c:pt>
                <c:pt idx="433">
                  <c:v>1.6</c:v>
                </c:pt>
                <c:pt idx="434">
                  <c:v>1.7</c:v>
                </c:pt>
                <c:pt idx="435">
                  <c:v>1.7</c:v>
                </c:pt>
                <c:pt idx="436">
                  <c:v>1.7</c:v>
                </c:pt>
                <c:pt idx="437">
                  <c:v>1.7</c:v>
                </c:pt>
                <c:pt idx="438">
                  <c:v>1.7</c:v>
                </c:pt>
                <c:pt idx="439">
                  <c:v>1.7</c:v>
                </c:pt>
                <c:pt idx="440">
                  <c:v>1.7</c:v>
                </c:pt>
                <c:pt idx="441">
                  <c:v>1.8</c:v>
                </c:pt>
                <c:pt idx="442">
                  <c:v>1.8</c:v>
                </c:pt>
                <c:pt idx="443">
                  <c:v>1.8</c:v>
                </c:pt>
                <c:pt idx="444">
                  <c:v>1.8</c:v>
                </c:pt>
                <c:pt idx="445">
                  <c:v>1.8</c:v>
                </c:pt>
                <c:pt idx="446">
                  <c:v>1.8</c:v>
                </c:pt>
                <c:pt idx="447">
                  <c:v>1.8</c:v>
                </c:pt>
                <c:pt idx="448">
                  <c:v>1.8</c:v>
                </c:pt>
                <c:pt idx="449">
                  <c:v>1.9</c:v>
                </c:pt>
                <c:pt idx="450">
                  <c:v>1.9</c:v>
                </c:pt>
                <c:pt idx="451">
                  <c:v>1.9</c:v>
                </c:pt>
                <c:pt idx="452">
                  <c:v>1.9</c:v>
                </c:pt>
                <c:pt idx="453">
                  <c:v>1.9</c:v>
                </c:pt>
                <c:pt idx="454">
                  <c:v>1.9</c:v>
                </c:pt>
                <c:pt idx="455">
                  <c:v>1.9</c:v>
                </c:pt>
                <c:pt idx="456">
                  <c:v>1.9</c:v>
                </c:pt>
                <c:pt idx="457">
                  <c:v>2</c:v>
                </c:pt>
                <c:pt idx="458">
                  <c:v>2</c:v>
                </c:pt>
                <c:pt idx="459">
                  <c:v>2</c:v>
                </c:pt>
                <c:pt idx="460">
                  <c:v>2.1</c:v>
                </c:pt>
                <c:pt idx="461">
                  <c:v>2.1</c:v>
                </c:pt>
                <c:pt idx="462">
                  <c:v>2.1</c:v>
                </c:pt>
                <c:pt idx="463">
                  <c:v>2.1</c:v>
                </c:pt>
                <c:pt idx="464">
                  <c:v>2.1</c:v>
                </c:pt>
                <c:pt idx="465">
                  <c:v>2.2000000000000002</c:v>
                </c:pt>
                <c:pt idx="466">
                  <c:v>2.2000000000000002</c:v>
                </c:pt>
                <c:pt idx="467">
                  <c:v>2.2000000000000002</c:v>
                </c:pt>
                <c:pt idx="468">
                  <c:v>2.2000000000000002</c:v>
                </c:pt>
                <c:pt idx="469">
                  <c:v>2.2999999999999998</c:v>
                </c:pt>
                <c:pt idx="470">
                  <c:v>2.2999999999999998</c:v>
                </c:pt>
                <c:pt idx="471">
                  <c:v>2.2999999999999998</c:v>
                </c:pt>
                <c:pt idx="472">
                  <c:v>2.4</c:v>
                </c:pt>
                <c:pt idx="473">
                  <c:v>2.4</c:v>
                </c:pt>
                <c:pt idx="474">
                  <c:v>2.4</c:v>
                </c:pt>
                <c:pt idx="475">
                  <c:v>2.5</c:v>
                </c:pt>
                <c:pt idx="476">
                  <c:v>2.5</c:v>
                </c:pt>
                <c:pt idx="477">
                  <c:v>2.5</c:v>
                </c:pt>
                <c:pt idx="478">
                  <c:v>2.6</c:v>
                </c:pt>
                <c:pt idx="479">
                  <c:v>2.6</c:v>
                </c:pt>
                <c:pt idx="480">
                  <c:v>2.7</c:v>
                </c:pt>
                <c:pt idx="481">
                  <c:v>2.7</c:v>
                </c:pt>
                <c:pt idx="482">
                  <c:v>2.8</c:v>
                </c:pt>
                <c:pt idx="483">
                  <c:v>2.8</c:v>
                </c:pt>
                <c:pt idx="484">
                  <c:v>2.8</c:v>
                </c:pt>
                <c:pt idx="485">
                  <c:v>2.8</c:v>
                </c:pt>
                <c:pt idx="486">
                  <c:v>2.8</c:v>
                </c:pt>
                <c:pt idx="487">
                  <c:v>2.9</c:v>
                </c:pt>
                <c:pt idx="488">
                  <c:v>2.9</c:v>
                </c:pt>
                <c:pt idx="489">
                  <c:v>3</c:v>
                </c:pt>
                <c:pt idx="490">
                  <c:v>3</c:v>
                </c:pt>
                <c:pt idx="491">
                  <c:v>3</c:v>
                </c:pt>
                <c:pt idx="492">
                  <c:v>3.1</c:v>
                </c:pt>
                <c:pt idx="493">
                  <c:v>3.1</c:v>
                </c:pt>
                <c:pt idx="494">
                  <c:v>3.2</c:v>
                </c:pt>
                <c:pt idx="495">
                  <c:v>3.5</c:v>
                </c:pt>
                <c:pt idx="496">
                  <c:v>3.5</c:v>
                </c:pt>
                <c:pt idx="497">
                  <c:v>3.6</c:v>
                </c:pt>
                <c:pt idx="498">
                  <c:v>3.6</c:v>
                </c:pt>
                <c:pt idx="499">
                  <c:v>3.7</c:v>
                </c:pt>
                <c:pt idx="500">
                  <c:v>3.9</c:v>
                </c:pt>
                <c:pt idx="501">
                  <c:v>4.0999999999999996</c:v>
                </c:pt>
                <c:pt idx="502">
                  <c:v>4.4000000000000004</c:v>
                </c:pt>
                <c:pt idx="503">
                  <c:v>4.4000000000000004</c:v>
                </c:pt>
                <c:pt idx="504">
                  <c:v>4.4000000000000004</c:v>
                </c:pt>
                <c:pt idx="505">
                  <c:v>4.7</c:v>
                </c:pt>
                <c:pt idx="506">
                  <c:v>5.0999999999999996</c:v>
                </c:pt>
                <c:pt idx="507">
                  <c:v>5.5</c:v>
                </c:pt>
                <c:pt idx="508">
                  <c:v>5.5</c:v>
                </c:pt>
                <c:pt idx="509">
                  <c:v>5.8</c:v>
                </c:pt>
                <c:pt idx="510">
                  <c:v>6.1</c:v>
                </c:pt>
                <c:pt idx="511">
                  <c:v>6.1</c:v>
                </c:pt>
                <c:pt idx="512">
                  <c:v>6.6</c:v>
                </c:pt>
                <c:pt idx="513">
                  <c:v>6.8</c:v>
                </c:pt>
                <c:pt idx="514">
                  <c:v>7</c:v>
                </c:pt>
                <c:pt idx="515">
                  <c:v>7.4</c:v>
                </c:pt>
                <c:pt idx="516">
                  <c:v>7.5</c:v>
                </c:pt>
                <c:pt idx="517">
                  <c:v>7.5</c:v>
                </c:pt>
                <c:pt idx="518">
                  <c:v>9.1</c:v>
                </c:pt>
                <c:pt idx="519">
                  <c:v>9.1999999999999993</c:v>
                </c:pt>
                <c:pt idx="520">
                  <c:v>12</c:v>
                </c:pt>
                <c:pt idx="521">
                  <c:v>13</c:v>
                </c:pt>
                <c:pt idx="522">
                  <c:v>16</c:v>
                </c:pt>
                <c:pt idx="523">
                  <c:v>32</c:v>
                </c:pt>
                <c:pt idx="524">
                  <c:v>0.8</c:v>
                </c:pt>
                <c:pt idx="525">
                  <c:v>0.8</c:v>
                </c:pt>
                <c:pt idx="526">
                  <c:v>0.8</c:v>
                </c:pt>
                <c:pt idx="527">
                  <c:v>0.8</c:v>
                </c:pt>
                <c:pt idx="528">
                  <c:v>0.8</c:v>
                </c:pt>
                <c:pt idx="529">
                  <c:v>0.9</c:v>
                </c:pt>
                <c:pt idx="530">
                  <c:v>0.9</c:v>
                </c:pt>
                <c:pt idx="531">
                  <c:v>0.9</c:v>
                </c:pt>
                <c:pt idx="532">
                  <c:v>0.9</c:v>
                </c:pt>
                <c:pt idx="533">
                  <c:v>0.9</c:v>
                </c:pt>
                <c:pt idx="534">
                  <c:v>0.03</c:v>
                </c:pt>
                <c:pt idx="535">
                  <c:v>0.03</c:v>
                </c:pt>
                <c:pt idx="536">
                  <c:v>0.03</c:v>
                </c:pt>
                <c:pt idx="537">
                  <c:v>0.03</c:v>
                </c:pt>
                <c:pt idx="538">
                  <c:v>0.03</c:v>
                </c:pt>
                <c:pt idx="539">
                  <c:v>0.03</c:v>
                </c:pt>
                <c:pt idx="540">
                  <c:v>0.03</c:v>
                </c:pt>
                <c:pt idx="541">
                  <c:v>0.1</c:v>
                </c:pt>
                <c:pt idx="542">
                  <c:v>0.1</c:v>
                </c:pt>
                <c:pt idx="543">
                  <c:v>0.1</c:v>
                </c:pt>
                <c:pt idx="544">
                  <c:v>0.1</c:v>
                </c:pt>
                <c:pt idx="545">
                  <c:v>0.1</c:v>
                </c:pt>
                <c:pt idx="546">
                  <c:v>0.1</c:v>
                </c:pt>
                <c:pt idx="547">
                  <c:v>0.1</c:v>
                </c:pt>
                <c:pt idx="548">
                  <c:v>0.1</c:v>
                </c:pt>
                <c:pt idx="549">
                  <c:v>0.1</c:v>
                </c:pt>
                <c:pt idx="550">
                  <c:v>0.1</c:v>
                </c:pt>
                <c:pt idx="551">
                  <c:v>0.1</c:v>
                </c:pt>
                <c:pt idx="552">
                  <c:v>0.1</c:v>
                </c:pt>
                <c:pt idx="553">
                  <c:v>0.1</c:v>
                </c:pt>
                <c:pt idx="554">
                  <c:v>0.1</c:v>
                </c:pt>
                <c:pt idx="555">
                  <c:v>0.1</c:v>
                </c:pt>
                <c:pt idx="556">
                  <c:v>0.1</c:v>
                </c:pt>
                <c:pt idx="557">
                  <c:v>0.1</c:v>
                </c:pt>
                <c:pt idx="558">
                  <c:v>0.1</c:v>
                </c:pt>
                <c:pt idx="559">
                  <c:v>0.1</c:v>
                </c:pt>
                <c:pt idx="560">
                  <c:v>0.1</c:v>
                </c:pt>
                <c:pt idx="561">
                  <c:v>0.1</c:v>
                </c:pt>
                <c:pt idx="562">
                  <c:v>0.1</c:v>
                </c:pt>
                <c:pt idx="563">
                  <c:v>0.1</c:v>
                </c:pt>
                <c:pt idx="564">
                  <c:v>0.1</c:v>
                </c:pt>
                <c:pt idx="565">
                  <c:v>0.1</c:v>
                </c:pt>
                <c:pt idx="566">
                  <c:v>0.1</c:v>
                </c:pt>
                <c:pt idx="567">
                  <c:v>0.1</c:v>
                </c:pt>
                <c:pt idx="568">
                  <c:v>0.1</c:v>
                </c:pt>
                <c:pt idx="569">
                  <c:v>0.1</c:v>
                </c:pt>
                <c:pt idx="570">
                  <c:v>0.1</c:v>
                </c:pt>
                <c:pt idx="571">
                  <c:v>0.1</c:v>
                </c:pt>
                <c:pt idx="572">
                  <c:v>0.1</c:v>
                </c:pt>
                <c:pt idx="573">
                  <c:v>0.1</c:v>
                </c:pt>
                <c:pt idx="574">
                  <c:v>0.1</c:v>
                </c:pt>
                <c:pt idx="575">
                  <c:v>0.1</c:v>
                </c:pt>
                <c:pt idx="576">
                  <c:v>0.1</c:v>
                </c:pt>
                <c:pt idx="577">
                  <c:v>0.1</c:v>
                </c:pt>
                <c:pt idx="578">
                  <c:v>0.1</c:v>
                </c:pt>
                <c:pt idx="579">
                  <c:v>0.1</c:v>
                </c:pt>
                <c:pt idx="580">
                  <c:v>0.1</c:v>
                </c:pt>
                <c:pt idx="581">
                  <c:v>0.1</c:v>
                </c:pt>
                <c:pt idx="582">
                  <c:v>0.1</c:v>
                </c:pt>
                <c:pt idx="583">
                  <c:v>0.1</c:v>
                </c:pt>
                <c:pt idx="584">
                  <c:v>0.1</c:v>
                </c:pt>
                <c:pt idx="585">
                  <c:v>0.1</c:v>
                </c:pt>
                <c:pt idx="586">
                  <c:v>0.1</c:v>
                </c:pt>
                <c:pt idx="587">
                  <c:v>0.1</c:v>
                </c:pt>
                <c:pt idx="588">
                  <c:v>0.1</c:v>
                </c:pt>
                <c:pt idx="589">
                  <c:v>0.1</c:v>
                </c:pt>
                <c:pt idx="590">
                  <c:v>0.1</c:v>
                </c:pt>
                <c:pt idx="591">
                  <c:v>0.1</c:v>
                </c:pt>
                <c:pt idx="592">
                  <c:v>0.1</c:v>
                </c:pt>
                <c:pt idx="593">
                  <c:v>0.1</c:v>
                </c:pt>
                <c:pt idx="594">
                  <c:v>0.1</c:v>
                </c:pt>
                <c:pt idx="595">
                  <c:v>0.1</c:v>
                </c:pt>
                <c:pt idx="596">
                  <c:v>0.1</c:v>
                </c:pt>
                <c:pt idx="597">
                  <c:v>0.1</c:v>
                </c:pt>
                <c:pt idx="598">
                  <c:v>0.1</c:v>
                </c:pt>
                <c:pt idx="599">
                  <c:v>0.1</c:v>
                </c:pt>
                <c:pt idx="600">
                  <c:v>0.1</c:v>
                </c:pt>
                <c:pt idx="601">
                  <c:v>0.1</c:v>
                </c:pt>
                <c:pt idx="602">
                  <c:v>0.1</c:v>
                </c:pt>
                <c:pt idx="603">
                  <c:v>0.1</c:v>
                </c:pt>
                <c:pt idx="604">
                  <c:v>0.1</c:v>
                </c:pt>
                <c:pt idx="605">
                  <c:v>0.1</c:v>
                </c:pt>
                <c:pt idx="606">
                  <c:v>0.1</c:v>
                </c:pt>
                <c:pt idx="607">
                  <c:v>0.1</c:v>
                </c:pt>
                <c:pt idx="608">
                  <c:v>0.1</c:v>
                </c:pt>
                <c:pt idx="609">
                  <c:v>0.1</c:v>
                </c:pt>
                <c:pt idx="610">
                  <c:v>0.1</c:v>
                </c:pt>
                <c:pt idx="611">
                  <c:v>0.1</c:v>
                </c:pt>
                <c:pt idx="612">
                  <c:v>0.1</c:v>
                </c:pt>
                <c:pt idx="613">
                  <c:v>0.1</c:v>
                </c:pt>
                <c:pt idx="614">
                  <c:v>0.1</c:v>
                </c:pt>
                <c:pt idx="615">
                  <c:v>0.1</c:v>
                </c:pt>
                <c:pt idx="616">
                  <c:v>0.1</c:v>
                </c:pt>
                <c:pt idx="617">
                  <c:v>0.1</c:v>
                </c:pt>
                <c:pt idx="618">
                  <c:v>0.1</c:v>
                </c:pt>
                <c:pt idx="619">
                  <c:v>0.1</c:v>
                </c:pt>
                <c:pt idx="620">
                  <c:v>0.2</c:v>
                </c:pt>
                <c:pt idx="621">
                  <c:v>0.2</c:v>
                </c:pt>
                <c:pt idx="622">
                  <c:v>0.2</c:v>
                </c:pt>
                <c:pt idx="623">
                  <c:v>0.2</c:v>
                </c:pt>
                <c:pt idx="624">
                  <c:v>0.2</c:v>
                </c:pt>
                <c:pt idx="625">
                  <c:v>0.2</c:v>
                </c:pt>
                <c:pt idx="626">
                  <c:v>0.2</c:v>
                </c:pt>
                <c:pt idx="627">
                  <c:v>0.2</c:v>
                </c:pt>
                <c:pt idx="628">
                  <c:v>0.2</c:v>
                </c:pt>
                <c:pt idx="629">
                  <c:v>0.2</c:v>
                </c:pt>
                <c:pt idx="630">
                  <c:v>0.2</c:v>
                </c:pt>
                <c:pt idx="631">
                  <c:v>0.2</c:v>
                </c:pt>
                <c:pt idx="632">
                  <c:v>0.2</c:v>
                </c:pt>
                <c:pt idx="633">
                  <c:v>0.3</c:v>
                </c:pt>
                <c:pt idx="634">
                  <c:v>0.3</c:v>
                </c:pt>
                <c:pt idx="635">
                  <c:v>0.3</c:v>
                </c:pt>
                <c:pt idx="636">
                  <c:v>0.3</c:v>
                </c:pt>
                <c:pt idx="637">
                  <c:v>0.3</c:v>
                </c:pt>
                <c:pt idx="638">
                  <c:v>0.3</c:v>
                </c:pt>
                <c:pt idx="639">
                  <c:v>0.3</c:v>
                </c:pt>
                <c:pt idx="640">
                  <c:v>0.3</c:v>
                </c:pt>
                <c:pt idx="641">
                  <c:v>0.3</c:v>
                </c:pt>
                <c:pt idx="642">
                  <c:v>0.3</c:v>
                </c:pt>
                <c:pt idx="643">
                  <c:v>0.5</c:v>
                </c:pt>
                <c:pt idx="644">
                  <c:v>0.5</c:v>
                </c:pt>
                <c:pt idx="645">
                  <c:v>0.5</c:v>
                </c:pt>
                <c:pt idx="646">
                  <c:v>1.2</c:v>
                </c:pt>
                <c:pt idx="647">
                  <c:v>1.3</c:v>
                </c:pt>
                <c:pt idx="648">
                  <c:v>1.3</c:v>
                </c:pt>
                <c:pt idx="649">
                  <c:v>1.4</c:v>
                </c:pt>
                <c:pt idx="650">
                  <c:v>2</c:v>
                </c:pt>
                <c:pt idx="651">
                  <c:v>2.6</c:v>
                </c:pt>
                <c:pt idx="652">
                  <c:v>4.0999999999999996</c:v>
                </c:pt>
                <c:pt idx="653">
                  <c:v>9</c:v>
                </c:pt>
                <c:pt idx="654">
                  <c:v>11</c:v>
                </c:pt>
                <c:pt idx="655">
                  <c:v>0.8</c:v>
                </c:pt>
                <c:pt idx="656">
                  <c:v>0.8</c:v>
                </c:pt>
                <c:pt idx="657">
                  <c:v>0.8</c:v>
                </c:pt>
                <c:pt idx="658">
                  <c:v>0.8</c:v>
                </c:pt>
                <c:pt idx="659">
                  <c:v>0.8</c:v>
                </c:pt>
                <c:pt idx="660">
                  <c:v>0.8</c:v>
                </c:pt>
                <c:pt idx="661">
                  <c:v>0.9</c:v>
                </c:pt>
                <c:pt idx="662">
                  <c:v>0.9</c:v>
                </c:pt>
                <c:pt idx="663">
                  <c:v>1</c:v>
                </c:pt>
                <c:pt idx="664">
                  <c:v>1</c:v>
                </c:pt>
                <c:pt idx="665">
                  <c:v>0.03</c:v>
                </c:pt>
                <c:pt idx="666">
                  <c:v>0.03</c:v>
                </c:pt>
                <c:pt idx="667">
                  <c:v>0.03</c:v>
                </c:pt>
                <c:pt idx="668">
                  <c:v>0.03</c:v>
                </c:pt>
                <c:pt idx="669">
                  <c:v>0.03</c:v>
                </c:pt>
                <c:pt idx="670">
                  <c:v>0.03</c:v>
                </c:pt>
                <c:pt idx="671">
                  <c:v>0.03</c:v>
                </c:pt>
                <c:pt idx="672">
                  <c:v>0.03</c:v>
                </c:pt>
                <c:pt idx="673">
                  <c:v>0.03</c:v>
                </c:pt>
                <c:pt idx="674">
                  <c:v>0.03</c:v>
                </c:pt>
                <c:pt idx="675">
                  <c:v>0.03</c:v>
                </c:pt>
                <c:pt idx="676">
                  <c:v>0.03</c:v>
                </c:pt>
                <c:pt idx="677">
                  <c:v>0.03</c:v>
                </c:pt>
                <c:pt idx="678">
                  <c:v>0.03</c:v>
                </c:pt>
                <c:pt idx="679">
                  <c:v>0.03</c:v>
                </c:pt>
                <c:pt idx="680">
                  <c:v>0.03</c:v>
                </c:pt>
                <c:pt idx="681">
                  <c:v>0.03</c:v>
                </c:pt>
                <c:pt idx="682">
                  <c:v>0.03</c:v>
                </c:pt>
                <c:pt idx="683">
                  <c:v>0.03</c:v>
                </c:pt>
                <c:pt idx="684">
                  <c:v>0.03</c:v>
                </c:pt>
                <c:pt idx="685">
                  <c:v>0.03</c:v>
                </c:pt>
                <c:pt idx="686">
                  <c:v>0.03</c:v>
                </c:pt>
                <c:pt idx="687">
                  <c:v>0.03</c:v>
                </c:pt>
                <c:pt idx="688">
                  <c:v>0.03</c:v>
                </c:pt>
                <c:pt idx="689">
                  <c:v>0.03</c:v>
                </c:pt>
                <c:pt idx="690">
                  <c:v>0.03</c:v>
                </c:pt>
                <c:pt idx="691">
                  <c:v>0.03</c:v>
                </c:pt>
                <c:pt idx="692">
                  <c:v>0.03</c:v>
                </c:pt>
                <c:pt idx="693">
                  <c:v>0.03</c:v>
                </c:pt>
                <c:pt idx="694">
                  <c:v>0.03</c:v>
                </c:pt>
                <c:pt idx="695">
                  <c:v>0.03</c:v>
                </c:pt>
                <c:pt idx="696">
                  <c:v>0.03</c:v>
                </c:pt>
                <c:pt idx="697">
                  <c:v>0.03</c:v>
                </c:pt>
                <c:pt idx="698">
                  <c:v>0.03</c:v>
                </c:pt>
                <c:pt idx="699">
                  <c:v>0.03</c:v>
                </c:pt>
                <c:pt idx="700">
                  <c:v>0.03</c:v>
                </c:pt>
                <c:pt idx="701">
                  <c:v>0.03</c:v>
                </c:pt>
                <c:pt idx="702">
                  <c:v>0.1</c:v>
                </c:pt>
                <c:pt idx="703">
                  <c:v>0.1</c:v>
                </c:pt>
                <c:pt idx="704">
                  <c:v>0.1</c:v>
                </c:pt>
                <c:pt idx="705">
                  <c:v>0.1</c:v>
                </c:pt>
                <c:pt idx="706">
                  <c:v>0.1</c:v>
                </c:pt>
                <c:pt idx="707">
                  <c:v>0.1</c:v>
                </c:pt>
                <c:pt idx="708">
                  <c:v>0.1</c:v>
                </c:pt>
                <c:pt idx="709">
                  <c:v>0.1</c:v>
                </c:pt>
                <c:pt idx="710">
                  <c:v>0.1</c:v>
                </c:pt>
                <c:pt idx="711">
                  <c:v>0.1</c:v>
                </c:pt>
                <c:pt idx="712">
                  <c:v>0.1</c:v>
                </c:pt>
                <c:pt idx="713">
                  <c:v>0.1</c:v>
                </c:pt>
                <c:pt idx="714">
                  <c:v>0.1</c:v>
                </c:pt>
                <c:pt idx="715">
                  <c:v>0.1</c:v>
                </c:pt>
                <c:pt idx="716">
                  <c:v>0.1</c:v>
                </c:pt>
                <c:pt idx="717">
                  <c:v>0.1</c:v>
                </c:pt>
                <c:pt idx="718">
                  <c:v>0.1</c:v>
                </c:pt>
                <c:pt idx="719">
                  <c:v>0.1</c:v>
                </c:pt>
                <c:pt idx="720">
                  <c:v>0.1</c:v>
                </c:pt>
                <c:pt idx="721">
                  <c:v>0.1</c:v>
                </c:pt>
                <c:pt idx="722">
                  <c:v>0.1</c:v>
                </c:pt>
                <c:pt idx="723">
                  <c:v>0.1</c:v>
                </c:pt>
                <c:pt idx="724">
                  <c:v>0.1</c:v>
                </c:pt>
                <c:pt idx="725">
                  <c:v>0.1</c:v>
                </c:pt>
                <c:pt idx="726">
                  <c:v>0.1</c:v>
                </c:pt>
                <c:pt idx="727">
                  <c:v>0.1</c:v>
                </c:pt>
                <c:pt idx="728">
                  <c:v>0.1</c:v>
                </c:pt>
                <c:pt idx="729">
                  <c:v>0.1</c:v>
                </c:pt>
                <c:pt idx="730">
                  <c:v>0.1</c:v>
                </c:pt>
                <c:pt idx="731">
                  <c:v>0.1</c:v>
                </c:pt>
                <c:pt idx="732">
                  <c:v>0.1</c:v>
                </c:pt>
                <c:pt idx="733">
                  <c:v>0.1</c:v>
                </c:pt>
                <c:pt idx="734">
                  <c:v>0.1</c:v>
                </c:pt>
                <c:pt idx="735">
                  <c:v>0.1</c:v>
                </c:pt>
                <c:pt idx="736">
                  <c:v>0.1</c:v>
                </c:pt>
                <c:pt idx="737">
                  <c:v>0.1</c:v>
                </c:pt>
                <c:pt idx="738">
                  <c:v>0.1</c:v>
                </c:pt>
                <c:pt idx="739">
                  <c:v>0.1</c:v>
                </c:pt>
                <c:pt idx="740">
                  <c:v>0.1</c:v>
                </c:pt>
                <c:pt idx="741">
                  <c:v>0.1</c:v>
                </c:pt>
                <c:pt idx="742">
                  <c:v>0.1</c:v>
                </c:pt>
                <c:pt idx="743">
                  <c:v>0.1</c:v>
                </c:pt>
                <c:pt idx="744">
                  <c:v>0.1</c:v>
                </c:pt>
                <c:pt idx="745">
                  <c:v>0.1</c:v>
                </c:pt>
                <c:pt idx="746">
                  <c:v>0.1</c:v>
                </c:pt>
                <c:pt idx="747">
                  <c:v>0.1</c:v>
                </c:pt>
                <c:pt idx="748">
                  <c:v>0.1</c:v>
                </c:pt>
                <c:pt idx="749">
                  <c:v>0.1</c:v>
                </c:pt>
                <c:pt idx="750">
                  <c:v>0.1</c:v>
                </c:pt>
                <c:pt idx="751">
                  <c:v>0.1</c:v>
                </c:pt>
                <c:pt idx="752">
                  <c:v>0.1</c:v>
                </c:pt>
                <c:pt idx="753">
                  <c:v>0.1</c:v>
                </c:pt>
                <c:pt idx="754">
                  <c:v>0.1</c:v>
                </c:pt>
                <c:pt idx="755">
                  <c:v>0.1</c:v>
                </c:pt>
                <c:pt idx="756">
                  <c:v>0.1</c:v>
                </c:pt>
                <c:pt idx="757">
                  <c:v>0.1</c:v>
                </c:pt>
                <c:pt idx="758">
                  <c:v>0.1</c:v>
                </c:pt>
                <c:pt idx="759">
                  <c:v>0.1</c:v>
                </c:pt>
                <c:pt idx="760">
                  <c:v>0.1</c:v>
                </c:pt>
                <c:pt idx="761">
                  <c:v>0.1</c:v>
                </c:pt>
                <c:pt idx="762">
                  <c:v>0.1</c:v>
                </c:pt>
                <c:pt idx="763">
                  <c:v>0.1</c:v>
                </c:pt>
                <c:pt idx="764">
                  <c:v>0.1</c:v>
                </c:pt>
                <c:pt idx="765">
                  <c:v>0.1</c:v>
                </c:pt>
                <c:pt idx="766">
                  <c:v>0.1</c:v>
                </c:pt>
                <c:pt idx="767">
                  <c:v>0.1</c:v>
                </c:pt>
                <c:pt idx="768">
                  <c:v>0.1</c:v>
                </c:pt>
                <c:pt idx="769">
                  <c:v>0.1</c:v>
                </c:pt>
                <c:pt idx="770">
                  <c:v>0.1</c:v>
                </c:pt>
                <c:pt idx="771">
                  <c:v>0.1</c:v>
                </c:pt>
                <c:pt idx="772">
                  <c:v>0.1</c:v>
                </c:pt>
                <c:pt idx="773">
                  <c:v>0.1</c:v>
                </c:pt>
                <c:pt idx="774">
                  <c:v>0.1</c:v>
                </c:pt>
                <c:pt idx="775">
                  <c:v>0.1</c:v>
                </c:pt>
                <c:pt idx="776">
                  <c:v>0.1</c:v>
                </c:pt>
                <c:pt idx="777">
                  <c:v>0.1</c:v>
                </c:pt>
                <c:pt idx="778">
                  <c:v>0.1</c:v>
                </c:pt>
                <c:pt idx="779">
                  <c:v>0.1</c:v>
                </c:pt>
                <c:pt idx="780">
                  <c:v>0.1</c:v>
                </c:pt>
                <c:pt idx="781">
                  <c:v>0.1</c:v>
                </c:pt>
                <c:pt idx="782">
                  <c:v>0.1</c:v>
                </c:pt>
                <c:pt idx="783">
                  <c:v>0.1</c:v>
                </c:pt>
                <c:pt idx="784">
                  <c:v>0.1</c:v>
                </c:pt>
                <c:pt idx="785">
                  <c:v>0.1</c:v>
                </c:pt>
                <c:pt idx="786">
                  <c:v>0.1</c:v>
                </c:pt>
                <c:pt idx="787">
                  <c:v>0.1</c:v>
                </c:pt>
                <c:pt idx="788">
                  <c:v>0.1</c:v>
                </c:pt>
                <c:pt idx="789">
                  <c:v>0.1</c:v>
                </c:pt>
                <c:pt idx="790">
                  <c:v>0.1</c:v>
                </c:pt>
                <c:pt idx="791">
                  <c:v>0.1</c:v>
                </c:pt>
                <c:pt idx="792">
                  <c:v>0.1</c:v>
                </c:pt>
                <c:pt idx="793">
                  <c:v>0.1</c:v>
                </c:pt>
                <c:pt idx="794">
                  <c:v>0.1</c:v>
                </c:pt>
                <c:pt idx="795">
                  <c:v>0.1</c:v>
                </c:pt>
                <c:pt idx="796">
                  <c:v>0.1</c:v>
                </c:pt>
                <c:pt idx="797">
                  <c:v>0.1</c:v>
                </c:pt>
                <c:pt idx="798">
                  <c:v>0.1</c:v>
                </c:pt>
                <c:pt idx="799">
                  <c:v>0.1</c:v>
                </c:pt>
                <c:pt idx="800">
                  <c:v>0.1</c:v>
                </c:pt>
                <c:pt idx="801">
                  <c:v>0.1</c:v>
                </c:pt>
                <c:pt idx="802">
                  <c:v>0.1</c:v>
                </c:pt>
                <c:pt idx="803">
                  <c:v>0.1</c:v>
                </c:pt>
                <c:pt idx="804">
                  <c:v>0.1</c:v>
                </c:pt>
                <c:pt idx="805">
                  <c:v>0.1</c:v>
                </c:pt>
                <c:pt idx="806">
                  <c:v>0.1</c:v>
                </c:pt>
                <c:pt idx="807">
                  <c:v>0.1</c:v>
                </c:pt>
                <c:pt idx="808">
                  <c:v>0.1</c:v>
                </c:pt>
                <c:pt idx="809">
                  <c:v>0.1</c:v>
                </c:pt>
                <c:pt idx="810">
                  <c:v>0.1</c:v>
                </c:pt>
                <c:pt idx="811">
                  <c:v>0.1</c:v>
                </c:pt>
                <c:pt idx="812">
                  <c:v>0.1</c:v>
                </c:pt>
                <c:pt idx="813">
                  <c:v>0.1</c:v>
                </c:pt>
                <c:pt idx="814">
                  <c:v>0.1</c:v>
                </c:pt>
                <c:pt idx="815">
                  <c:v>0.1</c:v>
                </c:pt>
                <c:pt idx="816">
                  <c:v>0.1</c:v>
                </c:pt>
                <c:pt idx="817">
                  <c:v>0.1</c:v>
                </c:pt>
                <c:pt idx="818">
                  <c:v>0.1</c:v>
                </c:pt>
                <c:pt idx="819">
                  <c:v>0.1</c:v>
                </c:pt>
                <c:pt idx="820">
                  <c:v>0.1</c:v>
                </c:pt>
                <c:pt idx="821">
                  <c:v>0.1</c:v>
                </c:pt>
                <c:pt idx="822">
                  <c:v>0.1</c:v>
                </c:pt>
                <c:pt idx="823">
                  <c:v>0.1</c:v>
                </c:pt>
                <c:pt idx="824">
                  <c:v>0.1</c:v>
                </c:pt>
                <c:pt idx="825">
                  <c:v>0.1</c:v>
                </c:pt>
                <c:pt idx="826">
                  <c:v>0.1</c:v>
                </c:pt>
                <c:pt idx="827">
                  <c:v>0.1</c:v>
                </c:pt>
                <c:pt idx="828">
                  <c:v>0.1</c:v>
                </c:pt>
                <c:pt idx="829">
                  <c:v>0.1</c:v>
                </c:pt>
                <c:pt idx="830">
                  <c:v>0.1</c:v>
                </c:pt>
                <c:pt idx="831">
                  <c:v>0.1</c:v>
                </c:pt>
                <c:pt idx="832">
                  <c:v>0.1</c:v>
                </c:pt>
                <c:pt idx="833">
                  <c:v>0.1</c:v>
                </c:pt>
                <c:pt idx="834">
                  <c:v>0.1</c:v>
                </c:pt>
                <c:pt idx="835">
                  <c:v>0.1</c:v>
                </c:pt>
                <c:pt idx="836">
                  <c:v>0.1</c:v>
                </c:pt>
                <c:pt idx="837">
                  <c:v>0.1</c:v>
                </c:pt>
                <c:pt idx="838">
                  <c:v>0.1</c:v>
                </c:pt>
                <c:pt idx="839">
                  <c:v>0.1</c:v>
                </c:pt>
                <c:pt idx="840">
                  <c:v>0.1</c:v>
                </c:pt>
                <c:pt idx="841">
                  <c:v>0.1</c:v>
                </c:pt>
                <c:pt idx="842">
                  <c:v>0.1</c:v>
                </c:pt>
                <c:pt idx="843">
                  <c:v>0.1</c:v>
                </c:pt>
                <c:pt idx="844">
                  <c:v>0.1</c:v>
                </c:pt>
                <c:pt idx="845">
                  <c:v>0.1</c:v>
                </c:pt>
                <c:pt idx="846">
                  <c:v>0.1</c:v>
                </c:pt>
                <c:pt idx="847">
                  <c:v>0.1</c:v>
                </c:pt>
                <c:pt idx="848">
                  <c:v>0.1</c:v>
                </c:pt>
                <c:pt idx="849">
                  <c:v>0.1</c:v>
                </c:pt>
                <c:pt idx="850">
                  <c:v>0.1</c:v>
                </c:pt>
                <c:pt idx="851">
                  <c:v>0.1</c:v>
                </c:pt>
                <c:pt idx="852">
                  <c:v>0.1</c:v>
                </c:pt>
                <c:pt idx="853">
                  <c:v>0.1</c:v>
                </c:pt>
                <c:pt idx="854">
                  <c:v>0.1</c:v>
                </c:pt>
                <c:pt idx="855">
                  <c:v>0.1</c:v>
                </c:pt>
                <c:pt idx="856">
                  <c:v>0.1</c:v>
                </c:pt>
                <c:pt idx="857">
                  <c:v>0.1</c:v>
                </c:pt>
                <c:pt idx="858">
                  <c:v>0.1</c:v>
                </c:pt>
                <c:pt idx="859">
                  <c:v>0.1</c:v>
                </c:pt>
                <c:pt idx="860">
                  <c:v>0.1</c:v>
                </c:pt>
                <c:pt idx="861">
                  <c:v>0.1</c:v>
                </c:pt>
                <c:pt idx="862">
                  <c:v>0.1</c:v>
                </c:pt>
                <c:pt idx="863">
                  <c:v>0.1</c:v>
                </c:pt>
                <c:pt idx="864">
                  <c:v>0.1</c:v>
                </c:pt>
                <c:pt idx="865">
                  <c:v>0.1</c:v>
                </c:pt>
                <c:pt idx="866">
                  <c:v>0.1</c:v>
                </c:pt>
                <c:pt idx="867">
                  <c:v>0.1</c:v>
                </c:pt>
                <c:pt idx="868">
                  <c:v>0.1</c:v>
                </c:pt>
                <c:pt idx="869">
                  <c:v>0.1</c:v>
                </c:pt>
                <c:pt idx="870">
                  <c:v>0.1</c:v>
                </c:pt>
                <c:pt idx="871">
                  <c:v>0.1</c:v>
                </c:pt>
                <c:pt idx="872">
                  <c:v>0.1</c:v>
                </c:pt>
                <c:pt idx="873">
                  <c:v>0.1</c:v>
                </c:pt>
                <c:pt idx="874">
                  <c:v>0.1</c:v>
                </c:pt>
                <c:pt idx="875">
                  <c:v>0.1</c:v>
                </c:pt>
                <c:pt idx="876">
                  <c:v>0.1</c:v>
                </c:pt>
                <c:pt idx="877">
                  <c:v>0.1</c:v>
                </c:pt>
                <c:pt idx="878">
                  <c:v>0.1</c:v>
                </c:pt>
                <c:pt idx="879">
                  <c:v>0.1</c:v>
                </c:pt>
                <c:pt idx="880">
                  <c:v>0.1</c:v>
                </c:pt>
                <c:pt idx="881">
                  <c:v>0.1</c:v>
                </c:pt>
                <c:pt idx="882">
                  <c:v>0.1</c:v>
                </c:pt>
                <c:pt idx="883">
                  <c:v>0.1</c:v>
                </c:pt>
                <c:pt idx="884">
                  <c:v>0.1</c:v>
                </c:pt>
                <c:pt idx="885">
                  <c:v>0.1</c:v>
                </c:pt>
                <c:pt idx="886">
                  <c:v>0.1</c:v>
                </c:pt>
                <c:pt idx="887">
                  <c:v>0.1</c:v>
                </c:pt>
                <c:pt idx="888">
                  <c:v>0.1</c:v>
                </c:pt>
                <c:pt idx="889">
                  <c:v>0.1</c:v>
                </c:pt>
                <c:pt idx="890">
                  <c:v>0.1</c:v>
                </c:pt>
                <c:pt idx="891">
                  <c:v>0.1</c:v>
                </c:pt>
                <c:pt idx="892">
                  <c:v>0.1</c:v>
                </c:pt>
                <c:pt idx="893">
                  <c:v>0.1</c:v>
                </c:pt>
                <c:pt idx="894">
                  <c:v>0.1</c:v>
                </c:pt>
                <c:pt idx="895">
                  <c:v>0.1</c:v>
                </c:pt>
                <c:pt idx="896">
                  <c:v>0.1</c:v>
                </c:pt>
                <c:pt idx="897">
                  <c:v>0.1</c:v>
                </c:pt>
                <c:pt idx="898">
                  <c:v>0.1</c:v>
                </c:pt>
                <c:pt idx="899">
                  <c:v>0.1</c:v>
                </c:pt>
                <c:pt idx="900">
                  <c:v>0.1</c:v>
                </c:pt>
                <c:pt idx="901">
                  <c:v>0.1</c:v>
                </c:pt>
                <c:pt idx="902">
                  <c:v>0.1</c:v>
                </c:pt>
                <c:pt idx="903">
                  <c:v>0.1</c:v>
                </c:pt>
                <c:pt idx="904">
                  <c:v>0.1</c:v>
                </c:pt>
                <c:pt idx="905">
                  <c:v>0.1</c:v>
                </c:pt>
                <c:pt idx="906">
                  <c:v>0.1</c:v>
                </c:pt>
                <c:pt idx="907">
                  <c:v>0.1</c:v>
                </c:pt>
                <c:pt idx="908">
                  <c:v>0.1</c:v>
                </c:pt>
                <c:pt idx="909">
                  <c:v>0.1</c:v>
                </c:pt>
                <c:pt idx="910">
                  <c:v>0.1</c:v>
                </c:pt>
                <c:pt idx="911">
                  <c:v>0.1</c:v>
                </c:pt>
                <c:pt idx="912">
                  <c:v>0.1</c:v>
                </c:pt>
                <c:pt idx="913">
                  <c:v>0.1</c:v>
                </c:pt>
                <c:pt idx="914">
                  <c:v>0.1</c:v>
                </c:pt>
                <c:pt idx="915">
                  <c:v>0.1</c:v>
                </c:pt>
                <c:pt idx="916">
                  <c:v>0.1</c:v>
                </c:pt>
                <c:pt idx="917">
                  <c:v>0.2</c:v>
                </c:pt>
                <c:pt idx="918">
                  <c:v>0.2</c:v>
                </c:pt>
                <c:pt idx="919">
                  <c:v>0.2</c:v>
                </c:pt>
                <c:pt idx="920">
                  <c:v>0.2</c:v>
                </c:pt>
                <c:pt idx="921">
                  <c:v>0.2</c:v>
                </c:pt>
                <c:pt idx="922">
                  <c:v>0.2</c:v>
                </c:pt>
                <c:pt idx="923">
                  <c:v>0.2</c:v>
                </c:pt>
                <c:pt idx="924">
                  <c:v>0.2</c:v>
                </c:pt>
                <c:pt idx="925">
                  <c:v>0.2</c:v>
                </c:pt>
                <c:pt idx="926">
                  <c:v>0.2</c:v>
                </c:pt>
                <c:pt idx="927">
                  <c:v>0.2</c:v>
                </c:pt>
                <c:pt idx="928">
                  <c:v>0.2</c:v>
                </c:pt>
                <c:pt idx="929">
                  <c:v>0.2</c:v>
                </c:pt>
                <c:pt idx="930">
                  <c:v>0.2</c:v>
                </c:pt>
                <c:pt idx="931">
                  <c:v>0.2</c:v>
                </c:pt>
                <c:pt idx="932">
                  <c:v>0.2</c:v>
                </c:pt>
                <c:pt idx="933">
                  <c:v>0.2</c:v>
                </c:pt>
                <c:pt idx="934">
                  <c:v>0.2</c:v>
                </c:pt>
                <c:pt idx="935">
                  <c:v>0.2</c:v>
                </c:pt>
                <c:pt idx="936">
                  <c:v>0.2</c:v>
                </c:pt>
                <c:pt idx="937">
                  <c:v>0.2</c:v>
                </c:pt>
                <c:pt idx="938">
                  <c:v>0.2</c:v>
                </c:pt>
                <c:pt idx="939">
                  <c:v>0.2</c:v>
                </c:pt>
                <c:pt idx="940">
                  <c:v>0.2</c:v>
                </c:pt>
                <c:pt idx="941">
                  <c:v>0.2</c:v>
                </c:pt>
                <c:pt idx="942">
                  <c:v>0.2</c:v>
                </c:pt>
                <c:pt idx="943">
                  <c:v>0.2</c:v>
                </c:pt>
                <c:pt idx="944">
                  <c:v>0.2</c:v>
                </c:pt>
                <c:pt idx="945">
                  <c:v>0.2</c:v>
                </c:pt>
                <c:pt idx="946">
                  <c:v>0.2</c:v>
                </c:pt>
                <c:pt idx="947">
                  <c:v>0.2</c:v>
                </c:pt>
                <c:pt idx="948">
                  <c:v>0.2</c:v>
                </c:pt>
                <c:pt idx="949">
                  <c:v>0.2</c:v>
                </c:pt>
                <c:pt idx="950">
                  <c:v>0.2</c:v>
                </c:pt>
                <c:pt idx="951">
                  <c:v>0.2</c:v>
                </c:pt>
                <c:pt idx="952">
                  <c:v>0.2</c:v>
                </c:pt>
                <c:pt idx="953">
                  <c:v>0.2</c:v>
                </c:pt>
                <c:pt idx="954">
                  <c:v>0.2</c:v>
                </c:pt>
                <c:pt idx="955">
                  <c:v>0.2</c:v>
                </c:pt>
                <c:pt idx="956">
                  <c:v>0.2</c:v>
                </c:pt>
                <c:pt idx="957">
                  <c:v>0.2</c:v>
                </c:pt>
                <c:pt idx="958">
                  <c:v>0.2</c:v>
                </c:pt>
                <c:pt idx="959">
                  <c:v>0.2</c:v>
                </c:pt>
                <c:pt idx="960">
                  <c:v>0.2</c:v>
                </c:pt>
                <c:pt idx="961">
                  <c:v>0.2</c:v>
                </c:pt>
                <c:pt idx="962">
                  <c:v>0.2</c:v>
                </c:pt>
                <c:pt idx="963">
                  <c:v>0.2</c:v>
                </c:pt>
                <c:pt idx="964">
                  <c:v>0.2</c:v>
                </c:pt>
                <c:pt idx="965">
                  <c:v>0.2</c:v>
                </c:pt>
                <c:pt idx="966">
                  <c:v>0.2</c:v>
                </c:pt>
                <c:pt idx="967">
                  <c:v>0.2</c:v>
                </c:pt>
                <c:pt idx="968">
                  <c:v>0.2</c:v>
                </c:pt>
                <c:pt idx="969">
                  <c:v>0.2</c:v>
                </c:pt>
                <c:pt idx="970">
                  <c:v>0.2</c:v>
                </c:pt>
                <c:pt idx="971">
                  <c:v>0.2</c:v>
                </c:pt>
                <c:pt idx="972">
                  <c:v>0.2</c:v>
                </c:pt>
                <c:pt idx="973">
                  <c:v>0.2</c:v>
                </c:pt>
                <c:pt idx="974">
                  <c:v>0.2</c:v>
                </c:pt>
                <c:pt idx="975">
                  <c:v>0.2</c:v>
                </c:pt>
                <c:pt idx="976">
                  <c:v>0.2</c:v>
                </c:pt>
                <c:pt idx="977">
                  <c:v>0.2</c:v>
                </c:pt>
                <c:pt idx="978">
                  <c:v>0.2</c:v>
                </c:pt>
                <c:pt idx="979">
                  <c:v>0.2</c:v>
                </c:pt>
                <c:pt idx="980">
                  <c:v>0.2</c:v>
                </c:pt>
                <c:pt idx="981">
                  <c:v>0.2</c:v>
                </c:pt>
                <c:pt idx="982">
                  <c:v>0.2</c:v>
                </c:pt>
                <c:pt idx="983">
                  <c:v>0.2</c:v>
                </c:pt>
                <c:pt idx="984">
                  <c:v>0.2</c:v>
                </c:pt>
                <c:pt idx="985">
                  <c:v>0.2</c:v>
                </c:pt>
                <c:pt idx="986">
                  <c:v>0.2</c:v>
                </c:pt>
                <c:pt idx="987">
                  <c:v>0.3</c:v>
                </c:pt>
                <c:pt idx="988">
                  <c:v>0.3</c:v>
                </c:pt>
                <c:pt idx="989">
                  <c:v>0.3</c:v>
                </c:pt>
                <c:pt idx="990">
                  <c:v>0.3</c:v>
                </c:pt>
                <c:pt idx="991">
                  <c:v>0.3</c:v>
                </c:pt>
                <c:pt idx="992">
                  <c:v>0.3</c:v>
                </c:pt>
                <c:pt idx="993">
                  <c:v>0.3</c:v>
                </c:pt>
                <c:pt idx="994">
                  <c:v>0.3</c:v>
                </c:pt>
                <c:pt idx="995">
                  <c:v>0.3</c:v>
                </c:pt>
                <c:pt idx="996">
                  <c:v>0.3</c:v>
                </c:pt>
                <c:pt idx="997">
                  <c:v>0.3</c:v>
                </c:pt>
                <c:pt idx="998">
                  <c:v>0.3</c:v>
                </c:pt>
                <c:pt idx="999">
                  <c:v>0.3</c:v>
                </c:pt>
                <c:pt idx="1000">
                  <c:v>0.3</c:v>
                </c:pt>
                <c:pt idx="1001">
                  <c:v>0.3</c:v>
                </c:pt>
                <c:pt idx="1002">
                  <c:v>0.3</c:v>
                </c:pt>
                <c:pt idx="1003">
                  <c:v>0.3</c:v>
                </c:pt>
                <c:pt idx="1004">
                  <c:v>0.3</c:v>
                </c:pt>
                <c:pt idx="1005">
                  <c:v>0.3</c:v>
                </c:pt>
                <c:pt idx="1006">
                  <c:v>0.3</c:v>
                </c:pt>
                <c:pt idx="1007">
                  <c:v>0.3</c:v>
                </c:pt>
                <c:pt idx="1008">
                  <c:v>0.3</c:v>
                </c:pt>
                <c:pt idx="1009">
                  <c:v>0.3</c:v>
                </c:pt>
                <c:pt idx="1010">
                  <c:v>0.3</c:v>
                </c:pt>
                <c:pt idx="1011">
                  <c:v>0.3</c:v>
                </c:pt>
                <c:pt idx="1012">
                  <c:v>0.3</c:v>
                </c:pt>
                <c:pt idx="1013">
                  <c:v>0.3</c:v>
                </c:pt>
                <c:pt idx="1014">
                  <c:v>0.3</c:v>
                </c:pt>
                <c:pt idx="1015">
                  <c:v>0.3</c:v>
                </c:pt>
                <c:pt idx="1016">
                  <c:v>0.3</c:v>
                </c:pt>
                <c:pt idx="1017">
                  <c:v>0.3</c:v>
                </c:pt>
                <c:pt idx="1018">
                  <c:v>0.3</c:v>
                </c:pt>
                <c:pt idx="1019">
                  <c:v>0.3</c:v>
                </c:pt>
                <c:pt idx="1020">
                  <c:v>0.4</c:v>
                </c:pt>
                <c:pt idx="1021">
                  <c:v>0.4</c:v>
                </c:pt>
                <c:pt idx="1022">
                  <c:v>0.4</c:v>
                </c:pt>
                <c:pt idx="1023">
                  <c:v>0.4</c:v>
                </c:pt>
                <c:pt idx="1024">
                  <c:v>0.4</c:v>
                </c:pt>
                <c:pt idx="1025">
                  <c:v>0.4</c:v>
                </c:pt>
                <c:pt idx="1026">
                  <c:v>0.4</c:v>
                </c:pt>
                <c:pt idx="1027">
                  <c:v>0.4</c:v>
                </c:pt>
                <c:pt idx="1028">
                  <c:v>0.4</c:v>
                </c:pt>
                <c:pt idx="1029">
                  <c:v>0.4</c:v>
                </c:pt>
                <c:pt idx="1030">
                  <c:v>0.4</c:v>
                </c:pt>
                <c:pt idx="1031">
                  <c:v>0.4</c:v>
                </c:pt>
                <c:pt idx="1032">
                  <c:v>0.4</c:v>
                </c:pt>
                <c:pt idx="1033">
                  <c:v>0.4</c:v>
                </c:pt>
                <c:pt idx="1034">
                  <c:v>0.4</c:v>
                </c:pt>
                <c:pt idx="1035">
                  <c:v>0.4</c:v>
                </c:pt>
                <c:pt idx="1036">
                  <c:v>0.4</c:v>
                </c:pt>
                <c:pt idx="1037">
                  <c:v>0.4</c:v>
                </c:pt>
                <c:pt idx="1038">
                  <c:v>0.4</c:v>
                </c:pt>
                <c:pt idx="1039">
                  <c:v>0.4</c:v>
                </c:pt>
                <c:pt idx="1040">
                  <c:v>0.5</c:v>
                </c:pt>
                <c:pt idx="1041">
                  <c:v>0.5</c:v>
                </c:pt>
                <c:pt idx="1042">
                  <c:v>0.5</c:v>
                </c:pt>
                <c:pt idx="1043">
                  <c:v>0.5</c:v>
                </c:pt>
                <c:pt idx="1044">
                  <c:v>0.5</c:v>
                </c:pt>
                <c:pt idx="1045">
                  <c:v>0.5</c:v>
                </c:pt>
                <c:pt idx="1046">
                  <c:v>0.5</c:v>
                </c:pt>
                <c:pt idx="1047">
                  <c:v>0.5</c:v>
                </c:pt>
                <c:pt idx="1048">
                  <c:v>0.5</c:v>
                </c:pt>
                <c:pt idx="1049">
                  <c:v>0.5</c:v>
                </c:pt>
                <c:pt idx="1050">
                  <c:v>0.5</c:v>
                </c:pt>
                <c:pt idx="1051">
                  <c:v>0.6</c:v>
                </c:pt>
                <c:pt idx="1052">
                  <c:v>0.6</c:v>
                </c:pt>
                <c:pt idx="1053">
                  <c:v>0.6</c:v>
                </c:pt>
                <c:pt idx="1054">
                  <c:v>0.6</c:v>
                </c:pt>
                <c:pt idx="1055">
                  <c:v>0.6</c:v>
                </c:pt>
                <c:pt idx="1056">
                  <c:v>0.6</c:v>
                </c:pt>
                <c:pt idx="1057">
                  <c:v>0.6</c:v>
                </c:pt>
                <c:pt idx="1058">
                  <c:v>0.6</c:v>
                </c:pt>
                <c:pt idx="1059">
                  <c:v>0.6</c:v>
                </c:pt>
                <c:pt idx="1060">
                  <c:v>0.6</c:v>
                </c:pt>
                <c:pt idx="1061">
                  <c:v>0.7</c:v>
                </c:pt>
                <c:pt idx="1062">
                  <c:v>0.7</c:v>
                </c:pt>
                <c:pt idx="1063">
                  <c:v>0.7</c:v>
                </c:pt>
                <c:pt idx="1064">
                  <c:v>1.1000000000000001</c:v>
                </c:pt>
                <c:pt idx="1065">
                  <c:v>1.1000000000000001</c:v>
                </c:pt>
                <c:pt idx="1066">
                  <c:v>1.1000000000000001</c:v>
                </c:pt>
                <c:pt idx="1067">
                  <c:v>1.3</c:v>
                </c:pt>
                <c:pt idx="1068">
                  <c:v>1.3</c:v>
                </c:pt>
                <c:pt idx="1069">
                  <c:v>1.4</c:v>
                </c:pt>
                <c:pt idx="1070">
                  <c:v>1.4</c:v>
                </c:pt>
                <c:pt idx="1071">
                  <c:v>1.4</c:v>
                </c:pt>
                <c:pt idx="1072">
                  <c:v>1.5</c:v>
                </c:pt>
                <c:pt idx="1073">
                  <c:v>1.6</c:v>
                </c:pt>
                <c:pt idx="1074">
                  <c:v>1.6</c:v>
                </c:pt>
                <c:pt idx="1075">
                  <c:v>1.7</c:v>
                </c:pt>
                <c:pt idx="1076">
                  <c:v>1.7</c:v>
                </c:pt>
                <c:pt idx="1077">
                  <c:v>2</c:v>
                </c:pt>
                <c:pt idx="1078">
                  <c:v>2.1</c:v>
                </c:pt>
                <c:pt idx="1079">
                  <c:v>2.2000000000000002</c:v>
                </c:pt>
                <c:pt idx="1080">
                  <c:v>2.5</c:v>
                </c:pt>
                <c:pt idx="1081">
                  <c:v>2.6</c:v>
                </c:pt>
                <c:pt idx="1082">
                  <c:v>2.9</c:v>
                </c:pt>
                <c:pt idx="1083">
                  <c:v>3</c:v>
                </c:pt>
                <c:pt idx="1084">
                  <c:v>3.1</c:v>
                </c:pt>
                <c:pt idx="1085">
                  <c:v>3.3</c:v>
                </c:pt>
                <c:pt idx="1086">
                  <c:v>3.6</c:v>
                </c:pt>
                <c:pt idx="1087">
                  <c:v>4.0999999999999996</c:v>
                </c:pt>
                <c:pt idx="1088">
                  <c:v>4.2</c:v>
                </c:pt>
                <c:pt idx="1089">
                  <c:v>5.7</c:v>
                </c:pt>
                <c:pt idx="1090">
                  <c:v>6.1</c:v>
                </c:pt>
                <c:pt idx="1091">
                  <c:v>7</c:v>
                </c:pt>
                <c:pt idx="1092">
                  <c:v>9.9</c:v>
                </c:pt>
                <c:pt idx="1093">
                  <c:v>12</c:v>
                </c:pt>
                <c:pt idx="1094">
                  <c:v>0.8</c:v>
                </c:pt>
                <c:pt idx="1095">
                  <c:v>0.8</c:v>
                </c:pt>
                <c:pt idx="1096">
                  <c:v>0.8</c:v>
                </c:pt>
                <c:pt idx="1097">
                  <c:v>0.8</c:v>
                </c:pt>
                <c:pt idx="1098">
                  <c:v>0.8</c:v>
                </c:pt>
                <c:pt idx="1099">
                  <c:v>0.9</c:v>
                </c:pt>
                <c:pt idx="1100">
                  <c:v>0.9</c:v>
                </c:pt>
                <c:pt idx="1101">
                  <c:v>0.9</c:v>
                </c:pt>
                <c:pt idx="1102">
                  <c:v>0.9</c:v>
                </c:pt>
                <c:pt idx="1103">
                  <c:v>1</c:v>
                </c:pt>
                <c:pt idx="1104">
                  <c:v>1</c:v>
                </c:pt>
                <c:pt idx="1105">
                  <c:v>1</c:v>
                </c:pt>
                <c:pt idx="1106">
                  <c:v>1</c:v>
                </c:pt>
                <c:pt idx="1107">
                  <c:v>0.03</c:v>
                </c:pt>
                <c:pt idx="1108">
                  <c:v>0.03</c:v>
                </c:pt>
                <c:pt idx="1109">
                  <c:v>0.03</c:v>
                </c:pt>
                <c:pt idx="1110">
                  <c:v>0.03</c:v>
                </c:pt>
                <c:pt idx="1111">
                  <c:v>0.03</c:v>
                </c:pt>
                <c:pt idx="1112">
                  <c:v>0.03</c:v>
                </c:pt>
                <c:pt idx="1113">
                  <c:v>0.03</c:v>
                </c:pt>
                <c:pt idx="1114">
                  <c:v>0.03</c:v>
                </c:pt>
                <c:pt idx="1115">
                  <c:v>0.03</c:v>
                </c:pt>
                <c:pt idx="1116">
                  <c:v>0.03</c:v>
                </c:pt>
                <c:pt idx="1117">
                  <c:v>0.03</c:v>
                </c:pt>
                <c:pt idx="1118">
                  <c:v>0.03</c:v>
                </c:pt>
                <c:pt idx="1119">
                  <c:v>0.03</c:v>
                </c:pt>
                <c:pt idx="1120">
                  <c:v>0.1</c:v>
                </c:pt>
                <c:pt idx="1121">
                  <c:v>0.1</c:v>
                </c:pt>
                <c:pt idx="1122">
                  <c:v>0.1</c:v>
                </c:pt>
                <c:pt idx="1123">
                  <c:v>0.1</c:v>
                </c:pt>
                <c:pt idx="1124">
                  <c:v>0.1</c:v>
                </c:pt>
                <c:pt idx="1125">
                  <c:v>0.1</c:v>
                </c:pt>
                <c:pt idx="1126">
                  <c:v>0.1</c:v>
                </c:pt>
                <c:pt idx="1127">
                  <c:v>0.1</c:v>
                </c:pt>
                <c:pt idx="1128">
                  <c:v>0.1</c:v>
                </c:pt>
                <c:pt idx="1129">
                  <c:v>0.1</c:v>
                </c:pt>
                <c:pt idx="1130">
                  <c:v>0.1</c:v>
                </c:pt>
                <c:pt idx="1131">
                  <c:v>0.1</c:v>
                </c:pt>
                <c:pt idx="1132">
                  <c:v>0.1</c:v>
                </c:pt>
                <c:pt idx="1133">
                  <c:v>0.1</c:v>
                </c:pt>
                <c:pt idx="1134">
                  <c:v>0.1</c:v>
                </c:pt>
                <c:pt idx="1135">
                  <c:v>0.1</c:v>
                </c:pt>
                <c:pt idx="1136">
                  <c:v>0.1</c:v>
                </c:pt>
                <c:pt idx="1137">
                  <c:v>0.1</c:v>
                </c:pt>
                <c:pt idx="1138">
                  <c:v>0.1</c:v>
                </c:pt>
                <c:pt idx="1139">
                  <c:v>0.1</c:v>
                </c:pt>
                <c:pt idx="1140">
                  <c:v>0.1</c:v>
                </c:pt>
                <c:pt idx="1141">
                  <c:v>0.1</c:v>
                </c:pt>
                <c:pt idx="1142">
                  <c:v>0.1</c:v>
                </c:pt>
                <c:pt idx="1143">
                  <c:v>0.1</c:v>
                </c:pt>
                <c:pt idx="1144">
                  <c:v>0.1</c:v>
                </c:pt>
                <c:pt idx="1145">
                  <c:v>0.1</c:v>
                </c:pt>
                <c:pt idx="1146">
                  <c:v>0.1</c:v>
                </c:pt>
                <c:pt idx="1147">
                  <c:v>0.1</c:v>
                </c:pt>
                <c:pt idx="1148">
                  <c:v>0.1</c:v>
                </c:pt>
                <c:pt idx="1149">
                  <c:v>0.1</c:v>
                </c:pt>
                <c:pt idx="1150">
                  <c:v>0.1</c:v>
                </c:pt>
                <c:pt idx="1151">
                  <c:v>0.1</c:v>
                </c:pt>
                <c:pt idx="1152">
                  <c:v>0.1</c:v>
                </c:pt>
                <c:pt idx="1153">
                  <c:v>0.1</c:v>
                </c:pt>
                <c:pt idx="1154">
                  <c:v>0.1</c:v>
                </c:pt>
                <c:pt idx="1155">
                  <c:v>0.1</c:v>
                </c:pt>
                <c:pt idx="1156">
                  <c:v>0.1</c:v>
                </c:pt>
                <c:pt idx="1157">
                  <c:v>0.1</c:v>
                </c:pt>
                <c:pt idx="1158">
                  <c:v>0.1</c:v>
                </c:pt>
                <c:pt idx="1159">
                  <c:v>0.1</c:v>
                </c:pt>
                <c:pt idx="1160">
                  <c:v>0.1</c:v>
                </c:pt>
                <c:pt idx="1161">
                  <c:v>0.1</c:v>
                </c:pt>
                <c:pt idx="1162">
                  <c:v>0.1</c:v>
                </c:pt>
                <c:pt idx="1163">
                  <c:v>0.1</c:v>
                </c:pt>
                <c:pt idx="1164">
                  <c:v>0.1</c:v>
                </c:pt>
                <c:pt idx="1165">
                  <c:v>0.1</c:v>
                </c:pt>
                <c:pt idx="1166">
                  <c:v>0.1</c:v>
                </c:pt>
                <c:pt idx="1167">
                  <c:v>0.1</c:v>
                </c:pt>
                <c:pt idx="1168">
                  <c:v>0.1</c:v>
                </c:pt>
                <c:pt idx="1169">
                  <c:v>0.1</c:v>
                </c:pt>
                <c:pt idx="1170">
                  <c:v>0.1</c:v>
                </c:pt>
                <c:pt idx="1171">
                  <c:v>0.1</c:v>
                </c:pt>
                <c:pt idx="1172">
                  <c:v>0.1</c:v>
                </c:pt>
                <c:pt idx="1173">
                  <c:v>0.1</c:v>
                </c:pt>
                <c:pt idx="1174">
                  <c:v>0.1</c:v>
                </c:pt>
                <c:pt idx="1175">
                  <c:v>0.1</c:v>
                </c:pt>
                <c:pt idx="1176">
                  <c:v>0.1</c:v>
                </c:pt>
                <c:pt idx="1177">
                  <c:v>0.1</c:v>
                </c:pt>
                <c:pt idx="1178">
                  <c:v>0.1</c:v>
                </c:pt>
                <c:pt idx="1179">
                  <c:v>0.1</c:v>
                </c:pt>
                <c:pt idx="1180">
                  <c:v>0.1</c:v>
                </c:pt>
                <c:pt idx="1181">
                  <c:v>0.1</c:v>
                </c:pt>
                <c:pt idx="1182">
                  <c:v>0.1</c:v>
                </c:pt>
                <c:pt idx="1183">
                  <c:v>0.1</c:v>
                </c:pt>
                <c:pt idx="1184">
                  <c:v>0.1</c:v>
                </c:pt>
                <c:pt idx="1185">
                  <c:v>0.1</c:v>
                </c:pt>
                <c:pt idx="1186">
                  <c:v>0.1</c:v>
                </c:pt>
                <c:pt idx="1187">
                  <c:v>0.1</c:v>
                </c:pt>
                <c:pt idx="1188">
                  <c:v>0.1</c:v>
                </c:pt>
                <c:pt idx="1189">
                  <c:v>0.1</c:v>
                </c:pt>
                <c:pt idx="1190">
                  <c:v>0.1</c:v>
                </c:pt>
                <c:pt idx="1191">
                  <c:v>0.1</c:v>
                </c:pt>
                <c:pt idx="1192">
                  <c:v>0.1</c:v>
                </c:pt>
                <c:pt idx="1193">
                  <c:v>0.1</c:v>
                </c:pt>
                <c:pt idx="1194">
                  <c:v>0.1</c:v>
                </c:pt>
                <c:pt idx="1195">
                  <c:v>0.1</c:v>
                </c:pt>
                <c:pt idx="1196">
                  <c:v>0.1</c:v>
                </c:pt>
                <c:pt idx="1197">
                  <c:v>0.1</c:v>
                </c:pt>
                <c:pt idx="1198">
                  <c:v>0.1</c:v>
                </c:pt>
                <c:pt idx="1199">
                  <c:v>0.1</c:v>
                </c:pt>
                <c:pt idx="1200">
                  <c:v>0.1</c:v>
                </c:pt>
                <c:pt idx="1201">
                  <c:v>0.1</c:v>
                </c:pt>
                <c:pt idx="1202">
                  <c:v>0.1</c:v>
                </c:pt>
                <c:pt idx="1203">
                  <c:v>0.1</c:v>
                </c:pt>
                <c:pt idx="1204">
                  <c:v>0.1</c:v>
                </c:pt>
                <c:pt idx="1205">
                  <c:v>0.1</c:v>
                </c:pt>
                <c:pt idx="1206">
                  <c:v>0.1</c:v>
                </c:pt>
                <c:pt idx="1207">
                  <c:v>0.1</c:v>
                </c:pt>
                <c:pt idx="1208">
                  <c:v>0.1</c:v>
                </c:pt>
                <c:pt idx="1209">
                  <c:v>0.1</c:v>
                </c:pt>
                <c:pt idx="1210">
                  <c:v>0.1</c:v>
                </c:pt>
                <c:pt idx="1211">
                  <c:v>0.1</c:v>
                </c:pt>
                <c:pt idx="1212">
                  <c:v>0.1</c:v>
                </c:pt>
                <c:pt idx="1213">
                  <c:v>0.1</c:v>
                </c:pt>
                <c:pt idx="1214">
                  <c:v>0.1</c:v>
                </c:pt>
                <c:pt idx="1215">
                  <c:v>0.1</c:v>
                </c:pt>
                <c:pt idx="1216">
                  <c:v>0.1</c:v>
                </c:pt>
                <c:pt idx="1217">
                  <c:v>0.1</c:v>
                </c:pt>
                <c:pt idx="1218">
                  <c:v>0.1</c:v>
                </c:pt>
                <c:pt idx="1219">
                  <c:v>0.1</c:v>
                </c:pt>
                <c:pt idx="1220">
                  <c:v>0.1</c:v>
                </c:pt>
                <c:pt idx="1221">
                  <c:v>0.1</c:v>
                </c:pt>
                <c:pt idx="1222">
                  <c:v>0.1</c:v>
                </c:pt>
                <c:pt idx="1223">
                  <c:v>0.1</c:v>
                </c:pt>
                <c:pt idx="1224">
                  <c:v>0.1</c:v>
                </c:pt>
                <c:pt idx="1225">
                  <c:v>0.1</c:v>
                </c:pt>
                <c:pt idx="1226">
                  <c:v>0.1</c:v>
                </c:pt>
                <c:pt idx="1227">
                  <c:v>0.1</c:v>
                </c:pt>
                <c:pt idx="1228">
                  <c:v>0.1</c:v>
                </c:pt>
                <c:pt idx="1229">
                  <c:v>0.1</c:v>
                </c:pt>
                <c:pt idx="1230">
                  <c:v>0.1</c:v>
                </c:pt>
                <c:pt idx="1231">
                  <c:v>0.1</c:v>
                </c:pt>
                <c:pt idx="1232">
                  <c:v>0.1</c:v>
                </c:pt>
                <c:pt idx="1233">
                  <c:v>0.1</c:v>
                </c:pt>
                <c:pt idx="1234">
                  <c:v>0.1</c:v>
                </c:pt>
                <c:pt idx="1235">
                  <c:v>0.1</c:v>
                </c:pt>
                <c:pt idx="1236">
                  <c:v>0.1</c:v>
                </c:pt>
                <c:pt idx="1237">
                  <c:v>0.1</c:v>
                </c:pt>
                <c:pt idx="1238">
                  <c:v>0.1</c:v>
                </c:pt>
                <c:pt idx="1239">
                  <c:v>0.1</c:v>
                </c:pt>
                <c:pt idx="1240">
                  <c:v>0.1</c:v>
                </c:pt>
                <c:pt idx="1241">
                  <c:v>0.1</c:v>
                </c:pt>
                <c:pt idx="1242">
                  <c:v>0.1</c:v>
                </c:pt>
                <c:pt idx="1243">
                  <c:v>0.1</c:v>
                </c:pt>
                <c:pt idx="1244">
                  <c:v>0.1</c:v>
                </c:pt>
                <c:pt idx="1245">
                  <c:v>0.1</c:v>
                </c:pt>
                <c:pt idx="1246">
                  <c:v>0.1</c:v>
                </c:pt>
                <c:pt idx="1247">
                  <c:v>0.1</c:v>
                </c:pt>
                <c:pt idx="1248">
                  <c:v>0.1</c:v>
                </c:pt>
                <c:pt idx="1249">
                  <c:v>0.1</c:v>
                </c:pt>
                <c:pt idx="1250">
                  <c:v>0.1</c:v>
                </c:pt>
                <c:pt idx="1251">
                  <c:v>0.1</c:v>
                </c:pt>
                <c:pt idx="1252">
                  <c:v>0.1</c:v>
                </c:pt>
                <c:pt idx="1253">
                  <c:v>0.1</c:v>
                </c:pt>
                <c:pt idx="1254">
                  <c:v>0.1</c:v>
                </c:pt>
                <c:pt idx="1255">
                  <c:v>0.1</c:v>
                </c:pt>
                <c:pt idx="1256">
                  <c:v>0.1</c:v>
                </c:pt>
                <c:pt idx="1257">
                  <c:v>0.1</c:v>
                </c:pt>
                <c:pt idx="1258">
                  <c:v>0.1</c:v>
                </c:pt>
                <c:pt idx="1259">
                  <c:v>0.1</c:v>
                </c:pt>
                <c:pt idx="1260">
                  <c:v>0.1</c:v>
                </c:pt>
                <c:pt idx="1261">
                  <c:v>0.1</c:v>
                </c:pt>
                <c:pt idx="1262">
                  <c:v>0.1</c:v>
                </c:pt>
                <c:pt idx="1263">
                  <c:v>0.1</c:v>
                </c:pt>
                <c:pt idx="1264">
                  <c:v>0.1</c:v>
                </c:pt>
                <c:pt idx="1265">
                  <c:v>0.1</c:v>
                </c:pt>
                <c:pt idx="1266">
                  <c:v>0.1</c:v>
                </c:pt>
                <c:pt idx="1267">
                  <c:v>0.1</c:v>
                </c:pt>
                <c:pt idx="1268">
                  <c:v>0.1</c:v>
                </c:pt>
                <c:pt idx="1269">
                  <c:v>0.1</c:v>
                </c:pt>
                <c:pt idx="1270">
                  <c:v>0.1</c:v>
                </c:pt>
                <c:pt idx="1271">
                  <c:v>0.1</c:v>
                </c:pt>
                <c:pt idx="1272">
                  <c:v>0.1</c:v>
                </c:pt>
                <c:pt idx="1273">
                  <c:v>0.1</c:v>
                </c:pt>
                <c:pt idx="1274">
                  <c:v>0.1</c:v>
                </c:pt>
                <c:pt idx="1275">
                  <c:v>0.1</c:v>
                </c:pt>
                <c:pt idx="1276">
                  <c:v>0.1</c:v>
                </c:pt>
                <c:pt idx="1277">
                  <c:v>0.1</c:v>
                </c:pt>
                <c:pt idx="1278">
                  <c:v>0.1</c:v>
                </c:pt>
                <c:pt idx="1279">
                  <c:v>0.1</c:v>
                </c:pt>
                <c:pt idx="1280">
                  <c:v>0.1</c:v>
                </c:pt>
                <c:pt idx="1281">
                  <c:v>0.1</c:v>
                </c:pt>
                <c:pt idx="1282">
                  <c:v>0.1</c:v>
                </c:pt>
                <c:pt idx="1283">
                  <c:v>0.1</c:v>
                </c:pt>
                <c:pt idx="1284">
                  <c:v>0.1</c:v>
                </c:pt>
                <c:pt idx="1285">
                  <c:v>0.1</c:v>
                </c:pt>
                <c:pt idx="1286">
                  <c:v>0.1</c:v>
                </c:pt>
                <c:pt idx="1287">
                  <c:v>0.1</c:v>
                </c:pt>
                <c:pt idx="1288">
                  <c:v>0.2</c:v>
                </c:pt>
                <c:pt idx="1289">
                  <c:v>0.2</c:v>
                </c:pt>
                <c:pt idx="1290">
                  <c:v>0.2</c:v>
                </c:pt>
                <c:pt idx="1291">
                  <c:v>0.2</c:v>
                </c:pt>
                <c:pt idx="1292">
                  <c:v>0.2</c:v>
                </c:pt>
                <c:pt idx="1293">
                  <c:v>0.2</c:v>
                </c:pt>
                <c:pt idx="1294">
                  <c:v>0.2</c:v>
                </c:pt>
                <c:pt idx="1295">
                  <c:v>0.2</c:v>
                </c:pt>
                <c:pt idx="1296">
                  <c:v>0.2</c:v>
                </c:pt>
                <c:pt idx="1297">
                  <c:v>0.2</c:v>
                </c:pt>
                <c:pt idx="1298">
                  <c:v>0.2</c:v>
                </c:pt>
                <c:pt idx="1299">
                  <c:v>0.2</c:v>
                </c:pt>
                <c:pt idx="1300">
                  <c:v>0.2</c:v>
                </c:pt>
                <c:pt idx="1301">
                  <c:v>0.2</c:v>
                </c:pt>
                <c:pt idx="1302">
                  <c:v>0.2</c:v>
                </c:pt>
                <c:pt idx="1303">
                  <c:v>0.2</c:v>
                </c:pt>
                <c:pt idx="1304">
                  <c:v>0.2</c:v>
                </c:pt>
                <c:pt idx="1305">
                  <c:v>0.2</c:v>
                </c:pt>
                <c:pt idx="1306">
                  <c:v>0.2</c:v>
                </c:pt>
                <c:pt idx="1307">
                  <c:v>0.2</c:v>
                </c:pt>
                <c:pt idx="1308">
                  <c:v>0.2</c:v>
                </c:pt>
                <c:pt idx="1309">
                  <c:v>0.2</c:v>
                </c:pt>
                <c:pt idx="1310">
                  <c:v>0.2</c:v>
                </c:pt>
                <c:pt idx="1311">
                  <c:v>0.2</c:v>
                </c:pt>
                <c:pt idx="1312">
                  <c:v>0.2</c:v>
                </c:pt>
                <c:pt idx="1313">
                  <c:v>0.2</c:v>
                </c:pt>
                <c:pt idx="1314">
                  <c:v>0.2</c:v>
                </c:pt>
                <c:pt idx="1315">
                  <c:v>0.2</c:v>
                </c:pt>
                <c:pt idx="1316">
                  <c:v>0.2</c:v>
                </c:pt>
                <c:pt idx="1317">
                  <c:v>0.2</c:v>
                </c:pt>
                <c:pt idx="1318">
                  <c:v>0.2</c:v>
                </c:pt>
                <c:pt idx="1319">
                  <c:v>0.2</c:v>
                </c:pt>
                <c:pt idx="1320">
                  <c:v>0.2</c:v>
                </c:pt>
                <c:pt idx="1321">
                  <c:v>0.2</c:v>
                </c:pt>
                <c:pt idx="1322">
                  <c:v>0.2</c:v>
                </c:pt>
                <c:pt idx="1323">
                  <c:v>0.2</c:v>
                </c:pt>
                <c:pt idx="1324">
                  <c:v>0.2</c:v>
                </c:pt>
                <c:pt idx="1325">
                  <c:v>0.2</c:v>
                </c:pt>
                <c:pt idx="1326">
                  <c:v>0.2</c:v>
                </c:pt>
                <c:pt idx="1327">
                  <c:v>0.2</c:v>
                </c:pt>
                <c:pt idx="1328">
                  <c:v>0.2</c:v>
                </c:pt>
                <c:pt idx="1329">
                  <c:v>0.2</c:v>
                </c:pt>
                <c:pt idx="1330">
                  <c:v>0.2</c:v>
                </c:pt>
                <c:pt idx="1331">
                  <c:v>0.2</c:v>
                </c:pt>
                <c:pt idx="1332">
                  <c:v>0.2</c:v>
                </c:pt>
                <c:pt idx="1333">
                  <c:v>0.2</c:v>
                </c:pt>
                <c:pt idx="1334">
                  <c:v>0.2</c:v>
                </c:pt>
                <c:pt idx="1335">
                  <c:v>0.2</c:v>
                </c:pt>
                <c:pt idx="1336">
                  <c:v>0.2</c:v>
                </c:pt>
                <c:pt idx="1337">
                  <c:v>0.2</c:v>
                </c:pt>
                <c:pt idx="1338">
                  <c:v>0.2</c:v>
                </c:pt>
                <c:pt idx="1339">
                  <c:v>0.2</c:v>
                </c:pt>
                <c:pt idx="1340">
                  <c:v>0.2</c:v>
                </c:pt>
                <c:pt idx="1341">
                  <c:v>0.2</c:v>
                </c:pt>
                <c:pt idx="1342">
                  <c:v>0.2</c:v>
                </c:pt>
                <c:pt idx="1343">
                  <c:v>0.2</c:v>
                </c:pt>
                <c:pt idx="1344">
                  <c:v>0.2</c:v>
                </c:pt>
                <c:pt idx="1345">
                  <c:v>0.3</c:v>
                </c:pt>
                <c:pt idx="1346">
                  <c:v>0.3</c:v>
                </c:pt>
                <c:pt idx="1347">
                  <c:v>0.3</c:v>
                </c:pt>
                <c:pt idx="1348">
                  <c:v>0.3</c:v>
                </c:pt>
                <c:pt idx="1349">
                  <c:v>0.3</c:v>
                </c:pt>
                <c:pt idx="1350">
                  <c:v>0.3</c:v>
                </c:pt>
                <c:pt idx="1351">
                  <c:v>0.3</c:v>
                </c:pt>
                <c:pt idx="1352">
                  <c:v>0.3</c:v>
                </c:pt>
                <c:pt idx="1353">
                  <c:v>0.3</c:v>
                </c:pt>
                <c:pt idx="1354">
                  <c:v>0.3</c:v>
                </c:pt>
                <c:pt idx="1355">
                  <c:v>0.3</c:v>
                </c:pt>
                <c:pt idx="1356">
                  <c:v>0.3</c:v>
                </c:pt>
                <c:pt idx="1357">
                  <c:v>0.3</c:v>
                </c:pt>
                <c:pt idx="1358">
                  <c:v>0.3</c:v>
                </c:pt>
                <c:pt idx="1359">
                  <c:v>0.3</c:v>
                </c:pt>
                <c:pt idx="1360">
                  <c:v>0.3</c:v>
                </c:pt>
                <c:pt idx="1361">
                  <c:v>0.3</c:v>
                </c:pt>
                <c:pt idx="1362">
                  <c:v>0.3</c:v>
                </c:pt>
                <c:pt idx="1363">
                  <c:v>0.3</c:v>
                </c:pt>
                <c:pt idx="1364">
                  <c:v>0.3</c:v>
                </c:pt>
                <c:pt idx="1365">
                  <c:v>0.3</c:v>
                </c:pt>
                <c:pt idx="1366">
                  <c:v>0.3</c:v>
                </c:pt>
                <c:pt idx="1367">
                  <c:v>0.3</c:v>
                </c:pt>
                <c:pt idx="1368">
                  <c:v>0.3</c:v>
                </c:pt>
                <c:pt idx="1369">
                  <c:v>0.3</c:v>
                </c:pt>
                <c:pt idx="1370">
                  <c:v>0.3</c:v>
                </c:pt>
                <c:pt idx="1371">
                  <c:v>0.3</c:v>
                </c:pt>
                <c:pt idx="1372">
                  <c:v>0.3</c:v>
                </c:pt>
                <c:pt idx="1373">
                  <c:v>0.4</c:v>
                </c:pt>
                <c:pt idx="1374">
                  <c:v>0.4</c:v>
                </c:pt>
                <c:pt idx="1375">
                  <c:v>0.4</c:v>
                </c:pt>
                <c:pt idx="1376">
                  <c:v>0.4</c:v>
                </c:pt>
                <c:pt idx="1377">
                  <c:v>0.4</c:v>
                </c:pt>
                <c:pt idx="1378">
                  <c:v>0.4</c:v>
                </c:pt>
                <c:pt idx="1379">
                  <c:v>0.4</c:v>
                </c:pt>
                <c:pt idx="1380">
                  <c:v>0.4</c:v>
                </c:pt>
                <c:pt idx="1381">
                  <c:v>0.4</c:v>
                </c:pt>
                <c:pt idx="1382">
                  <c:v>0.4</c:v>
                </c:pt>
                <c:pt idx="1383">
                  <c:v>0.4</c:v>
                </c:pt>
                <c:pt idx="1384">
                  <c:v>0.4</c:v>
                </c:pt>
                <c:pt idx="1385">
                  <c:v>0.5</c:v>
                </c:pt>
                <c:pt idx="1386">
                  <c:v>0.5</c:v>
                </c:pt>
                <c:pt idx="1387">
                  <c:v>0.5</c:v>
                </c:pt>
                <c:pt idx="1388">
                  <c:v>0.5</c:v>
                </c:pt>
                <c:pt idx="1389">
                  <c:v>0.5</c:v>
                </c:pt>
                <c:pt idx="1390">
                  <c:v>0.5</c:v>
                </c:pt>
                <c:pt idx="1391">
                  <c:v>0.5</c:v>
                </c:pt>
                <c:pt idx="1392">
                  <c:v>0.6</c:v>
                </c:pt>
                <c:pt idx="1393">
                  <c:v>0.6</c:v>
                </c:pt>
                <c:pt idx="1394">
                  <c:v>0.6</c:v>
                </c:pt>
                <c:pt idx="1395">
                  <c:v>0.6</c:v>
                </c:pt>
                <c:pt idx="1396">
                  <c:v>0.6</c:v>
                </c:pt>
                <c:pt idx="1397">
                  <c:v>0.7</c:v>
                </c:pt>
                <c:pt idx="1398">
                  <c:v>0.7</c:v>
                </c:pt>
                <c:pt idx="1399">
                  <c:v>0.7</c:v>
                </c:pt>
                <c:pt idx="1400">
                  <c:v>0.7</c:v>
                </c:pt>
                <c:pt idx="1401">
                  <c:v>0.7</c:v>
                </c:pt>
                <c:pt idx="1402">
                  <c:v>0.7</c:v>
                </c:pt>
                <c:pt idx="1403">
                  <c:v>1.2</c:v>
                </c:pt>
                <c:pt idx="1404">
                  <c:v>1.3</c:v>
                </c:pt>
                <c:pt idx="1405">
                  <c:v>1.4</c:v>
                </c:pt>
                <c:pt idx="1406">
                  <c:v>1.4</c:v>
                </c:pt>
                <c:pt idx="1407">
                  <c:v>1.5</c:v>
                </c:pt>
                <c:pt idx="1408">
                  <c:v>1.6</c:v>
                </c:pt>
                <c:pt idx="1409">
                  <c:v>1.7</c:v>
                </c:pt>
                <c:pt idx="1410">
                  <c:v>1.8</c:v>
                </c:pt>
                <c:pt idx="1411">
                  <c:v>2.1</c:v>
                </c:pt>
                <c:pt idx="1412">
                  <c:v>2.2000000000000002</c:v>
                </c:pt>
                <c:pt idx="1413">
                  <c:v>2.2000000000000002</c:v>
                </c:pt>
                <c:pt idx="1414">
                  <c:v>2.4</c:v>
                </c:pt>
                <c:pt idx="1415">
                  <c:v>2.5</c:v>
                </c:pt>
                <c:pt idx="1416">
                  <c:v>2.5</c:v>
                </c:pt>
                <c:pt idx="1417">
                  <c:v>3.1</c:v>
                </c:pt>
                <c:pt idx="1418">
                  <c:v>3.7</c:v>
                </c:pt>
                <c:pt idx="1419">
                  <c:v>5.4</c:v>
                </c:pt>
                <c:pt idx="1420">
                  <c:v>5.6</c:v>
                </c:pt>
                <c:pt idx="1421">
                  <c:v>6.3</c:v>
                </c:pt>
                <c:pt idx="1422">
                  <c:v>7.7</c:v>
                </c:pt>
                <c:pt idx="1423">
                  <c:v>7.8</c:v>
                </c:pt>
                <c:pt idx="1424">
                  <c:v>8</c:v>
                </c:pt>
                <c:pt idx="1425">
                  <c:v>14</c:v>
                </c:pt>
                <c:pt idx="1426">
                  <c:v>0.7</c:v>
                </c:pt>
                <c:pt idx="1427">
                  <c:v>0.7</c:v>
                </c:pt>
                <c:pt idx="1428">
                  <c:v>0.7</c:v>
                </c:pt>
                <c:pt idx="1429">
                  <c:v>0.8</c:v>
                </c:pt>
                <c:pt idx="1430">
                  <c:v>0.9</c:v>
                </c:pt>
                <c:pt idx="1431">
                  <c:v>0.9</c:v>
                </c:pt>
                <c:pt idx="1432">
                  <c:v>0.9</c:v>
                </c:pt>
                <c:pt idx="1433">
                  <c:v>1</c:v>
                </c:pt>
                <c:pt idx="1434">
                  <c:v>1</c:v>
                </c:pt>
                <c:pt idx="1435">
                  <c:v>0.03</c:v>
                </c:pt>
                <c:pt idx="1436">
                  <c:v>0.03</c:v>
                </c:pt>
                <c:pt idx="1437">
                  <c:v>0.03</c:v>
                </c:pt>
                <c:pt idx="1438">
                  <c:v>0.03</c:v>
                </c:pt>
                <c:pt idx="1439">
                  <c:v>0.03</c:v>
                </c:pt>
                <c:pt idx="1440">
                  <c:v>0.03</c:v>
                </c:pt>
                <c:pt idx="1441">
                  <c:v>0.03</c:v>
                </c:pt>
                <c:pt idx="1442">
                  <c:v>0.1</c:v>
                </c:pt>
                <c:pt idx="1443">
                  <c:v>0.1</c:v>
                </c:pt>
                <c:pt idx="1444">
                  <c:v>0.1</c:v>
                </c:pt>
                <c:pt idx="1445">
                  <c:v>0.1</c:v>
                </c:pt>
                <c:pt idx="1446">
                  <c:v>0.1</c:v>
                </c:pt>
                <c:pt idx="1447">
                  <c:v>0.1</c:v>
                </c:pt>
                <c:pt idx="1448">
                  <c:v>0.1</c:v>
                </c:pt>
                <c:pt idx="1449">
                  <c:v>0.1</c:v>
                </c:pt>
                <c:pt idx="1450">
                  <c:v>0.1</c:v>
                </c:pt>
                <c:pt idx="1451">
                  <c:v>0.1</c:v>
                </c:pt>
                <c:pt idx="1452">
                  <c:v>0.1</c:v>
                </c:pt>
                <c:pt idx="1453">
                  <c:v>0.1</c:v>
                </c:pt>
                <c:pt idx="1454">
                  <c:v>0.1</c:v>
                </c:pt>
                <c:pt idx="1455">
                  <c:v>0.1</c:v>
                </c:pt>
                <c:pt idx="1456">
                  <c:v>0.1</c:v>
                </c:pt>
                <c:pt idx="1457">
                  <c:v>0.1</c:v>
                </c:pt>
                <c:pt idx="1458">
                  <c:v>0.1</c:v>
                </c:pt>
                <c:pt idx="1459">
                  <c:v>0.1</c:v>
                </c:pt>
                <c:pt idx="1460">
                  <c:v>0.1</c:v>
                </c:pt>
                <c:pt idx="1461">
                  <c:v>0.1</c:v>
                </c:pt>
                <c:pt idx="1462">
                  <c:v>0.1</c:v>
                </c:pt>
                <c:pt idx="1463">
                  <c:v>0.1</c:v>
                </c:pt>
                <c:pt idx="1464">
                  <c:v>0.1</c:v>
                </c:pt>
                <c:pt idx="1465">
                  <c:v>0.1</c:v>
                </c:pt>
                <c:pt idx="1466">
                  <c:v>0.1</c:v>
                </c:pt>
                <c:pt idx="1467">
                  <c:v>0.1</c:v>
                </c:pt>
                <c:pt idx="1468">
                  <c:v>0.1</c:v>
                </c:pt>
                <c:pt idx="1469">
                  <c:v>0.1</c:v>
                </c:pt>
                <c:pt idx="1470">
                  <c:v>0.1</c:v>
                </c:pt>
                <c:pt idx="1471">
                  <c:v>0.1</c:v>
                </c:pt>
                <c:pt idx="1472">
                  <c:v>0.1</c:v>
                </c:pt>
                <c:pt idx="1473">
                  <c:v>0.1</c:v>
                </c:pt>
                <c:pt idx="1474">
                  <c:v>0.1</c:v>
                </c:pt>
                <c:pt idx="1475">
                  <c:v>0.1</c:v>
                </c:pt>
                <c:pt idx="1476">
                  <c:v>0.1</c:v>
                </c:pt>
                <c:pt idx="1477">
                  <c:v>0.1</c:v>
                </c:pt>
                <c:pt idx="1478">
                  <c:v>0.1</c:v>
                </c:pt>
                <c:pt idx="1479">
                  <c:v>0.1</c:v>
                </c:pt>
                <c:pt idx="1480">
                  <c:v>0.1</c:v>
                </c:pt>
                <c:pt idx="1481">
                  <c:v>0.1</c:v>
                </c:pt>
                <c:pt idx="1482">
                  <c:v>0.1</c:v>
                </c:pt>
                <c:pt idx="1483">
                  <c:v>0.1</c:v>
                </c:pt>
                <c:pt idx="1484">
                  <c:v>0.1</c:v>
                </c:pt>
                <c:pt idx="1485">
                  <c:v>0.2</c:v>
                </c:pt>
                <c:pt idx="1486">
                  <c:v>0.2</c:v>
                </c:pt>
                <c:pt idx="1487">
                  <c:v>0.2</c:v>
                </c:pt>
                <c:pt idx="1488">
                  <c:v>0.2</c:v>
                </c:pt>
                <c:pt idx="1489">
                  <c:v>0.2</c:v>
                </c:pt>
                <c:pt idx="1490">
                  <c:v>0.2</c:v>
                </c:pt>
                <c:pt idx="1491">
                  <c:v>0.2</c:v>
                </c:pt>
                <c:pt idx="1492">
                  <c:v>0.2</c:v>
                </c:pt>
                <c:pt idx="1493">
                  <c:v>0.2</c:v>
                </c:pt>
                <c:pt idx="1494">
                  <c:v>0.2</c:v>
                </c:pt>
                <c:pt idx="1495">
                  <c:v>0.2</c:v>
                </c:pt>
                <c:pt idx="1496">
                  <c:v>0.2</c:v>
                </c:pt>
                <c:pt idx="1497">
                  <c:v>0.2</c:v>
                </c:pt>
                <c:pt idx="1498">
                  <c:v>0.2</c:v>
                </c:pt>
                <c:pt idx="1499">
                  <c:v>0.2</c:v>
                </c:pt>
                <c:pt idx="1500">
                  <c:v>0.2</c:v>
                </c:pt>
                <c:pt idx="1501">
                  <c:v>0.2</c:v>
                </c:pt>
                <c:pt idx="1502">
                  <c:v>0.2</c:v>
                </c:pt>
                <c:pt idx="1503">
                  <c:v>0.2</c:v>
                </c:pt>
                <c:pt idx="1504">
                  <c:v>0.2</c:v>
                </c:pt>
                <c:pt idx="1505">
                  <c:v>0.2</c:v>
                </c:pt>
                <c:pt idx="1506">
                  <c:v>0.2</c:v>
                </c:pt>
                <c:pt idx="1507">
                  <c:v>0.2</c:v>
                </c:pt>
                <c:pt idx="1508">
                  <c:v>0.2</c:v>
                </c:pt>
                <c:pt idx="1509">
                  <c:v>0.2</c:v>
                </c:pt>
                <c:pt idx="1510">
                  <c:v>0.2</c:v>
                </c:pt>
                <c:pt idx="1511">
                  <c:v>0.3</c:v>
                </c:pt>
                <c:pt idx="1512">
                  <c:v>0.3</c:v>
                </c:pt>
                <c:pt idx="1513">
                  <c:v>0.3</c:v>
                </c:pt>
                <c:pt idx="1514">
                  <c:v>0.3</c:v>
                </c:pt>
                <c:pt idx="1515">
                  <c:v>0.3</c:v>
                </c:pt>
                <c:pt idx="1516">
                  <c:v>0.3</c:v>
                </c:pt>
                <c:pt idx="1517">
                  <c:v>0.4</c:v>
                </c:pt>
                <c:pt idx="1518">
                  <c:v>0.4</c:v>
                </c:pt>
                <c:pt idx="1519">
                  <c:v>0.4</c:v>
                </c:pt>
                <c:pt idx="1520">
                  <c:v>0.5</c:v>
                </c:pt>
                <c:pt idx="1521">
                  <c:v>0.5</c:v>
                </c:pt>
                <c:pt idx="1522">
                  <c:v>0.5</c:v>
                </c:pt>
                <c:pt idx="1523">
                  <c:v>0.5</c:v>
                </c:pt>
                <c:pt idx="1524">
                  <c:v>0.6</c:v>
                </c:pt>
                <c:pt idx="1525">
                  <c:v>0.6</c:v>
                </c:pt>
                <c:pt idx="1526">
                  <c:v>0.7</c:v>
                </c:pt>
                <c:pt idx="1527">
                  <c:v>1.5</c:v>
                </c:pt>
                <c:pt idx="1528">
                  <c:v>2.2000000000000002</c:v>
                </c:pt>
                <c:pt idx="1529">
                  <c:v>2.2999999999999998</c:v>
                </c:pt>
                <c:pt idx="1530">
                  <c:v>3.3</c:v>
                </c:pt>
                <c:pt idx="1531">
                  <c:v>3.3</c:v>
                </c:pt>
                <c:pt idx="1532">
                  <c:v>3.6</c:v>
                </c:pt>
                <c:pt idx="1533">
                  <c:v>4.7</c:v>
                </c:pt>
                <c:pt idx="1534">
                  <c:v>12</c:v>
                </c:pt>
                <c:pt idx="1535">
                  <c:v>0.8</c:v>
                </c:pt>
                <c:pt idx="1536">
                  <c:v>0.8</c:v>
                </c:pt>
                <c:pt idx="1537">
                  <c:v>1</c:v>
                </c:pt>
                <c:pt idx="1538">
                  <c:v>1</c:v>
                </c:pt>
                <c:pt idx="1539">
                  <c:v>0.1</c:v>
                </c:pt>
                <c:pt idx="1540">
                  <c:v>0.1</c:v>
                </c:pt>
                <c:pt idx="1541">
                  <c:v>0.1</c:v>
                </c:pt>
                <c:pt idx="1542">
                  <c:v>0.1</c:v>
                </c:pt>
                <c:pt idx="1543">
                  <c:v>0.1</c:v>
                </c:pt>
                <c:pt idx="1544">
                  <c:v>0.1</c:v>
                </c:pt>
                <c:pt idx="1545">
                  <c:v>0.1</c:v>
                </c:pt>
                <c:pt idx="1546">
                  <c:v>0.1</c:v>
                </c:pt>
                <c:pt idx="1547">
                  <c:v>0.1</c:v>
                </c:pt>
                <c:pt idx="1548">
                  <c:v>0.1</c:v>
                </c:pt>
                <c:pt idx="1549">
                  <c:v>0.1</c:v>
                </c:pt>
                <c:pt idx="1550">
                  <c:v>0.1</c:v>
                </c:pt>
                <c:pt idx="1551">
                  <c:v>0.1</c:v>
                </c:pt>
                <c:pt idx="1552">
                  <c:v>0.1</c:v>
                </c:pt>
                <c:pt idx="1553">
                  <c:v>0.2</c:v>
                </c:pt>
                <c:pt idx="1554">
                  <c:v>0.2</c:v>
                </c:pt>
                <c:pt idx="1555">
                  <c:v>0.2</c:v>
                </c:pt>
                <c:pt idx="1556">
                  <c:v>0.2</c:v>
                </c:pt>
                <c:pt idx="1557">
                  <c:v>0.2</c:v>
                </c:pt>
                <c:pt idx="1558">
                  <c:v>0.2</c:v>
                </c:pt>
                <c:pt idx="1559">
                  <c:v>0.2</c:v>
                </c:pt>
                <c:pt idx="1560">
                  <c:v>0.2</c:v>
                </c:pt>
                <c:pt idx="1561">
                  <c:v>0.2</c:v>
                </c:pt>
                <c:pt idx="1562">
                  <c:v>0.2</c:v>
                </c:pt>
                <c:pt idx="1563">
                  <c:v>0.2</c:v>
                </c:pt>
                <c:pt idx="1564">
                  <c:v>0.2</c:v>
                </c:pt>
                <c:pt idx="1565">
                  <c:v>0.2</c:v>
                </c:pt>
                <c:pt idx="1566">
                  <c:v>0.3</c:v>
                </c:pt>
                <c:pt idx="1567">
                  <c:v>0.3</c:v>
                </c:pt>
                <c:pt idx="1568">
                  <c:v>0.3</c:v>
                </c:pt>
                <c:pt idx="1569">
                  <c:v>0.4</c:v>
                </c:pt>
                <c:pt idx="1570">
                  <c:v>0.4</c:v>
                </c:pt>
                <c:pt idx="1571">
                  <c:v>0.7</c:v>
                </c:pt>
                <c:pt idx="1572">
                  <c:v>1.2</c:v>
                </c:pt>
                <c:pt idx="1573">
                  <c:v>1.6</c:v>
                </c:pt>
                <c:pt idx="1574">
                  <c:v>4.4000000000000004</c:v>
                </c:pt>
                <c:pt idx="1575">
                  <c:v>4.5</c:v>
                </c:pt>
                <c:pt idx="1576">
                  <c:v>4.5999999999999996</c:v>
                </c:pt>
                <c:pt idx="1577">
                  <c:v>7.3</c:v>
                </c:pt>
                <c:pt idx="1578">
                  <c:v>1</c:v>
                </c:pt>
                <c:pt idx="1579">
                  <c:v>0.03</c:v>
                </c:pt>
                <c:pt idx="1580">
                  <c:v>0.03</c:v>
                </c:pt>
                <c:pt idx="1581">
                  <c:v>0.03</c:v>
                </c:pt>
                <c:pt idx="1582">
                  <c:v>0.1</c:v>
                </c:pt>
                <c:pt idx="1583">
                  <c:v>0.1</c:v>
                </c:pt>
                <c:pt idx="1584">
                  <c:v>0.1</c:v>
                </c:pt>
                <c:pt idx="1585">
                  <c:v>0.1</c:v>
                </c:pt>
                <c:pt idx="1586">
                  <c:v>0.1</c:v>
                </c:pt>
                <c:pt idx="1587">
                  <c:v>0.1</c:v>
                </c:pt>
                <c:pt idx="1588">
                  <c:v>0.1</c:v>
                </c:pt>
                <c:pt idx="1589">
                  <c:v>0.2</c:v>
                </c:pt>
                <c:pt idx="1590">
                  <c:v>0.2</c:v>
                </c:pt>
                <c:pt idx="1591">
                  <c:v>0.2</c:v>
                </c:pt>
                <c:pt idx="1592">
                  <c:v>0.2</c:v>
                </c:pt>
                <c:pt idx="1593">
                  <c:v>0.2</c:v>
                </c:pt>
                <c:pt idx="1594">
                  <c:v>0.2</c:v>
                </c:pt>
                <c:pt idx="1595">
                  <c:v>0.3</c:v>
                </c:pt>
                <c:pt idx="1596">
                  <c:v>0.3</c:v>
                </c:pt>
                <c:pt idx="1597">
                  <c:v>1.1000000000000001</c:v>
                </c:pt>
                <c:pt idx="1598">
                  <c:v>2</c:v>
                </c:pt>
                <c:pt idx="1599">
                  <c:v>2.5</c:v>
                </c:pt>
                <c:pt idx="1600">
                  <c:v>2.5</c:v>
                </c:pt>
                <c:pt idx="1601">
                  <c:v>3.8</c:v>
                </c:pt>
                <c:pt idx="1602">
                  <c:v>4.9000000000000004</c:v>
                </c:pt>
                <c:pt idx="1603">
                  <c:v>5.9</c:v>
                </c:pt>
                <c:pt idx="1604">
                  <c:v>6.2</c:v>
                </c:pt>
                <c:pt idx="1605">
                  <c:v>16</c:v>
                </c:pt>
                <c:pt idx="1606">
                  <c:v>18</c:v>
                </c:pt>
                <c:pt idx="1607">
                  <c:v>0.7</c:v>
                </c:pt>
                <c:pt idx="1608">
                  <c:v>0.9</c:v>
                </c:pt>
                <c:pt idx="1609">
                  <c:v>0.1</c:v>
                </c:pt>
                <c:pt idx="1610">
                  <c:v>0.1</c:v>
                </c:pt>
                <c:pt idx="1611">
                  <c:v>0.2</c:v>
                </c:pt>
                <c:pt idx="1612">
                  <c:v>0.7</c:v>
                </c:pt>
                <c:pt idx="1613">
                  <c:v>2.6</c:v>
                </c:pt>
                <c:pt idx="1614">
                  <c:v>2.8</c:v>
                </c:pt>
                <c:pt idx="1615">
                  <c:v>3.3</c:v>
                </c:pt>
                <c:pt idx="1616">
                  <c:v>3.6</c:v>
                </c:pt>
                <c:pt idx="1617">
                  <c:v>3.6</c:v>
                </c:pt>
                <c:pt idx="1618">
                  <c:v>4.0999999999999996</c:v>
                </c:pt>
                <c:pt idx="1619">
                  <c:v>4.2</c:v>
                </c:pt>
                <c:pt idx="1620">
                  <c:v>4.5999999999999996</c:v>
                </c:pt>
                <c:pt idx="1621">
                  <c:v>4.7</c:v>
                </c:pt>
                <c:pt idx="1622">
                  <c:v>4.7</c:v>
                </c:pt>
                <c:pt idx="1623">
                  <c:v>4.8</c:v>
                </c:pt>
                <c:pt idx="1624">
                  <c:v>5</c:v>
                </c:pt>
                <c:pt idx="1625">
                  <c:v>5.0999999999999996</c:v>
                </c:pt>
                <c:pt idx="1626">
                  <c:v>5.4</c:v>
                </c:pt>
                <c:pt idx="1627">
                  <c:v>7.1</c:v>
                </c:pt>
                <c:pt idx="1628">
                  <c:v>8.6999999999999993</c:v>
                </c:pt>
                <c:pt idx="1629">
                  <c:v>9.1999999999999993</c:v>
                </c:pt>
                <c:pt idx="1630">
                  <c:v>9.4</c:v>
                </c:pt>
                <c:pt idx="1631">
                  <c:v>9.6</c:v>
                </c:pt>
                <c:pt idx="1632">
                  <c:v>11</c:v>
                </c:pt>
                <c:pt idx="1633">
                  <c:v>12</c:v>
                </c:pt>
                <c:pt idx="1634">
                  <c:v>14</c:v>
                </c:pt>
                <c:pt idx="1635">
                  <c:v>15</c:v>
                </c:pt>
                <c:pt idx="1636">
                  <c:v>17</c:v>
                </c:pt>
                <c:pt idx="1637">
                  <c:v>18</c:v>
                </c:pt>
                <c:pt idx="1638">
                  <c:v>18</c:v>
                </c:pt>
                <c:pt idx="1639">
                  <c:v>19</c:v>
                </c:pt>
                <c:pt idx="1640">
                  <c:v>32</c:v>
                </c:pt>
              </c:numCache>
            </c:numRef>
          </c:yVal>
          <c:smooth val="0"/>
          <c:extLst xmlns:c16r2="http://schemas.microsoft.com/office/drawing/2015/06/chart">
            <c:ext xmlns:c16="http://schemas.microsoft.com/office/drawing/2014/chart" uri="{C3380CC4-5D6E-409C-BE32-E72D297353CC}">
              <c16:uniqueId val="{0000000A-28E6-43C9-99AB-1F7A8D9972A4}"/>
            </c:ext>
          </c:extLst>
        </c:ser>
        <c:ser>
          <c:idx val="11"/>
          <c:order val="9"/>
          <c:tx>
            <c:v> </c:v>
          </c:tx>
          <c:spPr>
            <a:ln w="19050">
              <a:noFill/>
            </a:ln>
          </c:spPr>
          <c:marker>
            <c:symbol val="none"/>
          </c:marker>
          <c:smooth val="0"/>
          <c:extLst xmlns:c16r2="http://schemas.microsoft.com/office/drawing/2015/06/chart">
            <c:ext xmlns:c16="http://schemas.microsoft.com/office/drawing/2014/chart" uri="{C3380CC4-5D6E-409C-BE32-E72D297353CC}">
              <c16:uniqueId val="{0000000B-28E6-43C9-99AB-1F7A8D9972A4}"/>
            </c:ext>
          </c:extLst>
        </c:ser>
        <c:dLbls>
          <c:showLegendKey val="0"/>
          <c:showVal val="0"/>
          <c:showCatName val="0"/>
          <c:showSerName val="0"/>
          <c:showPercent val="0"/>
          <c:showBubbleSize val="0"/>
        </c:dLbls>
        <c:axId val="800612880"/>
        <c:axId val="800605040"/>
      </c:scatterChart>
      <c:valAx>
        <c:axId val="800612880"/>
        <c:scaling>
          <c:orientation val="minMax"/>
          <c:max val="8"/>
          <c:min val="0"/>
        </c:scaling>
        <c:delete val="1"/>
        <c:axPos val="b"/>
        <c:numFmt formatCode="General" sourceLinked="0"/>
        <c:majorTickMark val="out"/>
        <c:minorTickMark val="none"/>
        <c:tickLblPos val="nextTo"/>
        <c:crossAx val="800605040"/>
        <c:crosses val="min"/>
        <c:crossBetween val="midCat"/>
        <c:majorUnit val="1"/>
        <c:minorUnit val="1"/>
      </c:valAx>
      <c:valAx>
        <c:axId val="800605040"/>
        <c:scaling>
          <c:logBase val="10"/>
          <c:orientation val="minMax"/>
          <c:max val="35"/>
          <c:min val="0.1"/>
        </c:scaling>
        <c:delete val="0"/>
        <c:axPos val="l"/>
        <c:title>
          <c:tx>
            <c:rich>
              <a:bodyPr/>
              <a:lstStyle/>
              <a:p>
                <a:pPr>
                  <a:defRPr sz="1200" b="0" i="0">
                    <a:latin typeface="Calibri"/>
                    <a:ea typeface="Calibri"/>
                    <a:cs typeface="Calibri"/>
                  </a:defRPr>
                </a:pPr>
                <a:r>
                  <a:rPr lang="nl-BE" sz="1200" dirty="0" err="1" smtClean="0"/>
                  <a:t>EliA</a:t>
                </a:r>
                <a:r>
                  <a:rPr lang="nl-BE" sz="1200" dirty="0" smtClean="0"/>
                  <a:t> CTD Screen (Ratio)</a:t>
                </a:r>
                <a:endParaRPr lang="nl-BE" sz="1200" dirty="0"/>
              </a:p>
            </c:rich>
          </c:tx>
          <c:layout/>
          <c:overlay val="0"/>
        </c:title>
        <c:numFmt formatCode="General" sourceLinked="0"/>
        <c:majorTickMark val="out"/>
        <c:minorTickMark val="out"/>
        <c:tickLblPos val="nextTo"/>
        <c:spPr>
          <a:ln w="12700">
            <a:solidFill>
              <a:srgbClr val="808080"/>
            </a:solidFill>
            <a:prstDash val="solid"/>
          </a:ln>
        </c:spPr>
        <c:txPr>
          <a:bodyPr/>
          <a:lstStyle/>
          <a:p>
            <a:pPr>
              <a:defRPr sz="900" b="0" i="0">
                <a:latin typeface="Calibri"/>
                <a:ea typeface="Calibri"/>
                <a:cs typeface="Calibri"/>
              </a:defRPr>
            </a:pPr>
            <a:endParaRPr lang="fr-FR"/>
          </a:p>
        </c:txPr>
        <c:crossAx val="800612880"/>
        <c:crosses val="min"/>
        <c:crossBetween val="midCat"/>
        <c:majorUnit val="5"/>
        <c:minorUnit val="5"/>
      </c:valAx>
      <c:valAx>
        <c:axId val="800604256"/>
        <c:scaling>
          <c:logBase val="10"/>
          <c:orientation val="minMax"/>
        </c:scaling>
        <c:delete val="1"/>
        <c:axPos val="l"/>
        <c:numFmt formatCode="General" sourceLinked="1"/>
        <c:majorTickMark val="out"/>
        <c:minorTickMark val="none"/>
        <c:tickLblPos val="nextTo"/>
        <c:crossAx val="800607000"/>
        <c:crosses val="min"/>
        <c:crossBetween val="between"/>
      </c:valAx>
      <c:catAx>
        <c:axId val="800607000"/>
        <c:scaling>
          <c:orientation val="minMax"/>
        </c:scaling>
        <c:delete val="0"/>
        <c:axPos val="b"/>
        <c:title>
          <c:tx>
            <c:rich>
              <a:bodyPr/>
              <a:lstStyle/>
              <a:p>
                <a:pPr>
                  <a:defRPr sz="1200" b="0" i="0">
                    <a:latin typeface="Calibri"/>
                    <a:ea typeface="Calibri"/>
                    <a:cs typeface="Calibri"/>
                  </a:defRPr>
                </a:pPr>
                <a:r>
                  <a:rPr lang="nl-BE" sz="1200"/>
                  <a:t>Titer IIF</a:t>
                </a:r>
              </a:p>
            </c:rich>
          </c:tx>
          <c:layout/>
          <c:overlay val="0"/>
        </c:title>
        <c:numFmt formatCode="General" sourceLinked="1"/>
        <c:majorTickMark val="out"/>
        <c:minorTickMark val="none"/>
        <c:tickLblPos val="nextTo"/>
        <c:spPr>
          <a:ln w="12700">
            <a:solidFill>
              <a:srgbClr val="808080"/>
            </a:solidFill>
            <a:prstDash val="solid"/>
          </a:ln>
        </c:spPr>
        <c:txPr>
          <a:bodyPr/>
          <a:lstStyle/>
          <a:p>
            <a:pPr>
              <a:defRPr sz="900" b="0" i="0">
                <a:latin typeface="Calibri"/>
                <a:ea typeface="Calibri"/>
                <a:cs typeface="Calibri"/>
              </a:defRPr>
            </a:pPr>
            <a:endParaRPr lang="fr-FR"/>
          </a:p>
        </c:txPr>
        <c:crossAx val="800604256"/>
        <c:crosses val="min"/>
        <c:auto val="1"/>
        <c:lblAlgn val="ctr"/>
        <c:lblOffset val="100"/>
        <c:noMultiLvlLbl val="0"/>
      </c:catAx>
    </c:plotArea>
    <c:legend>
      <c:legendPos val="r"/>
      <c:legendEntry>
        <c:idx val="0"/>
        <c:delete val="1"/>
      </c:legendEntry>
      <c:legendEntry>
        <c:idx val="1"/>
        <c:delete val="1"/>
      </c:legendEntry>
      <c:legendEntry>
        <c:idx val="2"/>
        <c:delete val="1"/>
      </c:legendEntry>
      <c:layout>
        <c:manualLayout>
          <c:xMode val="edge"/>
          <c:yMode val="edge"/>
          <c:x val="0.70239480676328503"/>
          <c:y val="0"/>
          <c:w val="0.29760519323671497"/>
          <c:h val="1"/>
        </c:manualLayout>
      </c:layout>
      <c:overlay val="1"/>
      <c:spPr>
        <a:ln>
          <a:solidFill>
            <a:srgbClr val="92D050"/>
          </a:solidFill>
        </a:ln>
      </c:spPr>
      <c:txPr>
        <a:bodyPr/>
        <a:lstStyle/>
        <a:p>
          <a:pPr>
            <a:defRPr sz="1200" b="0" i="0">
              <a:latin typeface="Calibri"/>
              <a:ea typeface="Calibri"/>
              <a:cs typeface="Calibri"/>
            </a:defRPr>
          </a:pPr>
          <a:endParaRPr lang="fr-FR"/>
        </a:p>
      </c:txPr>
    </c:legend>
    <c:plotVisOnly val="0"/>
    <c:dispBlanksAs val="gap"/>
    <c:showDLblsOverMax val="0"/>
  </c:chart>
  <c:spPr>
    <a:ln w="12700">
      <a:solidFill>
        <a:srgbClr val="F0F0F0"/>
      </a:solidFill>
      <a:prstDash val="solid"/>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5"/>
          <c:order val="5"/>
          <c:tx>
            <c:strRef>
              <c:f>'voor figuur'!$O$1</c:f>
              <c:strCache>
                <c:ptCount val="1"/>
                <c:pt idx="0">
                  <c:v>BD</c:v>
                </c:pt>
              </c:strCache>
            </c:strRef>
          </c:tx>
          <c:spPr>
            <a:ln w="19050" cap="rnd">
              <a:noFill/>
              <a:round/>
            </a:ln>
            <a:effectLst/>
          </c:spPr>
          <c:marker>
            <c:symbol val="circle"/>
            <c:size val="5"/>
            <c:spPr>
              <a:no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figuur'!$O$2:$O$1254</c:f>
              <c:numCache>
                <c:formatCode>General</c:formatCode>
                <c:ptCount val="1253"/>
                <c:pt idx="6">
                  <c:v>0.6</c:v>
                </c:pt>
                <c:pt idx="7">
                  <c:v>0.1</c:v>
                </c:pt>
                <c:pt idx="8">
                  <c:v>0.1</c:v>
                </c:pt>
                <c:pt idx="9">
                  <c:v>0.5</c:v>
                </c:pt>
                <c:pt idx="10">
                  <c:v>0.3</c:v>
                </c:pt>
                <c:pt idx="11">
                  <c:v>0.1</c:v>
                </c:pt>
                <c:pt idx="12">
                  <c:v>0.2</c:v>
                </c:pt>
                <c:pt idx="13">
                  <c:v>0.3</c:v>
                </c:pt>
                <c:pt idx="14">
                  <c:v>0.1</c:v>
                </c:pt>
                <c:pt idx="15">
                  <c:v>0.1</c:v>
                </c:pt>
                <c:pt idx="16">
                  <c:v>0.1</c:v>
                </c:pt>
                <c:pt idx="17">
                  <c:v>0.8</c:v>
                </c:pt>
                <c:pt idx="18">
                  <c:v>0.1</c:v>
                </c:pt>
                <c:pt idx="19">
                  <c:v>0.1</c:v>
                </c:pt>
                <c:pt idx="20">
                  <c:v>0.2</c:v>
                </c:pt>
                <c:pt idx="21">
                  <c:v>0.3</c:v>
                </c:pt>
                <c:pt idx="22">
                  <c:v>0.2</c:v>
                </c:pt>
                <c:pt idx="23">
                  <c:v>0.3</c:v>
                </c:pt>
                <c:pt idx="24">
                  <c:v>0.1</c:v>
                </c:pt>
                <c:pt idx="25">
                  <c:v>0.1</c:v>
                </c:pt>
                <c:pt idx="26">
                  <c:v>0.4</c:v>
                </c:pt>
                <c:pt idx="27">
                  <c:v>0.2</c:v>
                </c:pt>
                <c:pt idx="28">
                  <c:v>0.2</c:v>
                </c:pt>
                <c:pt idx="29">
                  <c:v>0.1</c:v>
                </c:pt>
                <c:pt idx="30">
                  <c:v>0.5</c:v>
                </c:pt>
                <c:pt idx="31">
                  <c:v>0.3</c:v>
                </c:pt>
                <c:pt idx="32">
                  <c:v>0.1</c:v>
                </c:pt>
                <c:pt idx="33">
                  <c:v>0.3</c:v>
                </c:pt>
                <c:pt idx="34">
                  <c:v>0.1</c:v>
                </c:pt>
                <c:pt idx="35">
                  <c:v>2.2000000000000002</c:v>
                </c:pt>
                <c:pt idx="36">
                  <c:v>0.1</c:v>
                </c:pt>
                <c:pt idx="37">
                  <c:v>0.1</c:v>
                </c:pt>
                <c:pt idx="38">
                  <c:v>0.2</c:v>
                </c:pt>
                <c:pt idx="39">
                  <c:v>0.1</c:v>
                </c:pt>
                <c:pt idx="40">
                  <c:v>0.1</c:v>
                </c:pt>
                <c:pt idx="41">
                  <c:v>0.1</c:v>
                </c:pt>
                <c:pt idx="42">
                  <c:v>0.3</c:v>
                </c:pt>
                <c:pt idx="43">
                  <c:v>0.5</c:v>
                </c:pt>
                <c:pt idx="44">
                  <c:v>0.1</c:v>
                </c:pt>
                <c:pt idx="45">
                  <c:v>0.1</c:v>
                </c:pt>
                <c:pt idx="46">
                  <c:v>0.1</c:v>
                </c:pt>
                <c:pt idx="47">
                  <c:v>0.2</c:v>
                </c:pt>
                <c:pt idx="48">
                  <c:v>0.5</c:v>
                </c:pt>
                <c:pt idx="49">
                  <c:v>0.1</c:v>
                </c:pt>
                <c:pt idx="50">
                  <c:v>0.3</c:v>
                </c:pt>
                <c:pt idx="51">
                  <c:v>0.2</c:v>
                </c:pt>
                <c:pt idx="52">
                  <c:v>0.4</c:v>
                </c:pt>
                <c:pt idx="53">
                  <c:v>0.1</c:v>
                </c:pt>
                <c:pt idx="54">
                  <c:v>0.2</c:v>
                </c:pt>
                <c:pt idx="55">
                  <c:v>0.1</c:v>
                </c:pt>
                <c:pt idx="56">
                  <c:v>0.2</c:v>
                </c:pt>
                <c:pt idx="57">
                  <c:v>0.1</c:v>
                </c:pt>
                <c:pt idx="58">
                  <c:v>0.4</c:v>
                </c:pt>
                <c:pt idx="59">
                  <c:v>0.1</c:v>
                </c:pt>
                <c:pt idx="60">
                  <c:v>0.1</c:v>
                </c:pt>
                <c:pt idx="61">
                  <c:v>0.1</c:v>
                </c:pt>
                <c:pt idx="62">
                  <c:v>0.1</c:v>
                </c:pt>
                <c:pt idx="63">
                  <c:v>0.1</c:v>
                </c:pt>
                <c:pt idx="64">
                  <c:v>0.2</c:v>
                </c:pt>
                <c:pt idx="65">
                  <c:v>0.1</c:v>
                </c:pt>
                <c:pt idx="66">
                  <c:v>0.2</c:v>
                </c:pt>
                <c:pt idx="67">
                  <c:v>0.1</c:v>
                </c:pt>
                <c:pt idx="68">
                  <c:v>0.4</c:v>
                </c:pt>
                <c:pt idx="69">
                  <c:v>0.2</c:v>
                </c:pt>
                <c:pt idx="70">
                  <c:v>0.4</c:v>
                </c:pt>
                <c:pt idx="71">
                  <c:v>0.2</c:v>
                </c:pt>
                <c:pt idx="72">
                  <c:v>0.1</c:v>
                </c:pt>
                <c:pt idx="73">
                  <c:v>0.1</c:v>
                </c:pt>
                <c:pt idx="74">
                  <c:v>0.1</c:v>
                </c:pt>
                <c:pt idx="75">
                  <c:v>0.1</c:v>
                </c:pt>
                <c:pt idx="76">
                  <c:v>0.1</c:v>
                </c:pt>
                <c:pt idx="77">
                  <c:v>0.1</c:v>
                </c:pt>
                <c:pt idx="78">
                  <c:v>0.2</c:v>
                </c:pt>
                <c:pt idx="79">
                  <c:v>0.1</c:v>
                </c:pt>
                <c:pt idx="80">
                  <c:v>0.2</c:v>
                </c:pt>
                <c:pt idx="81">
                  <c:v>0.4</c:v>
                </c:pt>
                <c:pt idx="82">
                  <c:v>2.9</c:v>
                </c:pt>
                <c:pt idx="83">
                  <c:v>0.1</c:v>
                </c:pt>
                <c:pt idx="84">
                  <c:v>0.1</c:v>
                </c:pt>
                <c:pt idx="85">
                  <c:v>0.2</c:v>
                </c:pt>
                <c:pt idx="86">
                  <c:v>0.1</c:v>
                </c:pt>
                <c:pt idx="87">
                  <c:v>0.1</c:v>
                </c:pt>
                <c:pt idx="88">
                  <c:v>0.3</c:v>
                </c:pt>
                <c:pt idx="89">
                  <c:v>0.1</c:v>
                </c:pt>
                <c:pt idx="90">
                  <c:v>0.2</c:v>
                </c:pt>
                <c:pt idx="91">
                  <c:v>0.1</c:v>
                </c:pt>
                <c:pt idx="92">
                  <c:v>0.2</c:v>
                </c:pt>
                <c:pt idx="93">
                  <c:v>0.2</c:v>
                </c:pt>
                <c:pt idx="94">
                  <c:v>0.1</c:v>
                </c:pt>
                <c:pt idx="95">
                  <c:v>0.1</c:v>
                </c:pt>
                <c:pt idx="96">
                  <c:v>0.1</c:v>
                </c:pt>
                <c:pt idx="97">
                  <c:v>0.2</c:v>
                </c:pt>
                <c:pt idx="98">
                  <c:v>0.2</c:v>
                </c:pt>
                <c:pt idx="99">
                  <c:v>0.2</c:v>
                </c:pt>
                <c:pt idx="100">
                  <c:v>0.2</c:v>
                </c:pt>
                <c:pt idx="101">
                  <c:v>0.9</c:v>
                </c:pt>
                <c:pt idx="102">
                  <c:v>0.1</c:v>
                </c:pt>
                <c:pt idx="103">
                  <c:v>0.1</c:v>
                </c:pt>
                <c:pt idx="104">
                  <c:v>0.7</c:v>
                </c:pt>
                <c:pt idx="105">
                  <c:v>0.2</c:v>
                </c:pt>
                <c:pt idx="106">
                  <c:v>0.2</c:v>
                </c:pt>
                <c:pt idx="107">
                  <c:v>1.3</c:v>
                </c:pt>
                <c:pt idx="108">
                  <c:v>0.2</c:v>
                </c:pt>
                <c:pt idx="109">
                  <c:v>0.5</c:v>
                </c:pt>
                <c:pt idx="110">
                  <c:v>0.1</c:v>
                </c:pt>
                <c:pt idx="111">
                  <c:v>0.1</c:v>
                </c:pt>
                <c:pt idx="112">
                  <c:v>0.3</c:v>
                </c:pt>
                <c:pt idx="113">
                  <c:v>0.1</c:v>
                </c:pt>
                <c:pt idx="114">
                  <c:v>0.8</c:v>
                </c:pt>
                <c:pt idx="115">
                  <c:v>0.2</c:v>
                </c:pt>
                <c:pt idx="116">
                  <c:v>0.3</c:v>
                </c:pt>
                <c:pt idx="117">
                  <c:v>0.2</c:v>
                </c:pt>
                <c:pt idx="118">
                  <c:v>0.2</c:v>
                </c:pt>
                <c:pt idx="119">
                  <c:v>0.3</c:v>
                </c:pt>
                <c:pt idx="120">
                  <c:v>0.2</c:v>
                </c:pt>
                <c:pt idx="121">
                  <c:v>0.5</c:v>
                </c:pt>
                <c:pt idx="122">
                  <c:v>0.3</c:v>
                </c:pt>
                <c:pt idx="123">
                  <c:v>0.3</c:v>
                </c:pt>
                <c:pt idx="124">
                  <c:v>0.3</c:v>
                </c:pt>
                <c:pt idx="125">
                  <c:v>0.3</c:v>
                </c:pt>
                <c:pt idx="126">
                  <c:v>0.2</c:v>
                </c:pt>
                <c:pt idx="127">
                  <c:v>0.2</c:v>
                </c:pt>
                <c:pt idx="128">
                  <c:v>0.2</c:v>
                </c:pt>
                <c:pt idx="129">
                  <c:v>0.1</c:v>
                </c:pt>
                <c:pt idx="130">
                  <c:v>0.3</c:v>
                </c:pt>
                <c:pt idx="131">
                  <c:v>0.4</c:v>
                </c:pt>
                <c:pt idx="132">
                  <c:v>0.2</c:v>
                </c:pt>
                <c:pt idx="133">
                  <c:v>0.3</c:v>
                </c:pt>
                <c:pt idx="134">
                  <c:v>0.2</c:v>
                </c:pt>
                <c:pt idx="135">
                  <c:v>0.3</c:v>
                </c:pt>
                <c:pt idx="136">
                  <c:v>0.4</c:v>
                </c:pt>
                <c:pt idx="137">
                  <c:v>0.4</c:v>
                </c:pt>
                <c:pt idx="138">
                  <c:v>0.5</c:v>
                </c:pt>
                <c:pt idx="139">
                  <c:v>0.3</c:v>
                </c:pt>
                <c:pt idx="140">
                  <c:v>0.3</c:v>
                </c:pt>
                <c:pt idx="141">
                  <c:v>0.5</c:v>
                </c:pt>
                <c:pt idx="142">
                  <c:v>0.3</c:v>
                </c:pt>
                <c:pt idx="143">
                  <c:v>0.4</c:v>
                </c:pt>
                <c:pt idx="144">
                  <c:v>0.3</c:v>
                </c:pt>
                <c:pt idx="145">
                  <c:v>0.2</c:v>
                </c:pt>
                <c:pt idx="146">
                  <c:v>0.4</c:v>
                </c:pt>
                <c:pt idx="147">
                  <c:v>0.2</c:v>
                </c:pt>
                <c:pt idx="148">
                  <c:v>0.2</c:v>
                </c:pt>
                <c:pt idx="149">
                  <c:v>0.2</c:v>
                </c:pt>
                <c:pt idx="150">
                  <c:v>0.1</c:v>
                </c:pt>
                <c:pt idx="151">
                  <c:v>0.2</c:v>
                </c:pt>
                <c:pt idx="152">
                  <c:v>0.2</c:v>
                </c:pt>
                <c:pt idx="153">
                  <c:v>0.3</c:v>
                </c:pt>
                <c:pt idx="154">
                  <c:v>0.2</c:v>
                </c:pt>
                <c:pt idx="155">
                  <c:v>0.3</c:v>
                </c:pt>
                <c:pt idx="156">
                  <c:v>0.2</c:v>
                </c:pt>
                <c:pt idx="157">
                  <c:v>0.2</c:v>
                </c:pt>
                <c:pt idx="158">
                  <c:v>0.2</c:v>
                </c:pt>
                <c:pt idx="159">
                  <c:v>0.1</c:v>
                </c:pt>
                <c:pt idx="160">
                  <c:v>0.1</c:v>
                </c:pt>
                <c:pt idx="161">
                  <c:v>0.8</c:v>
                </c:pt>
                <c:pt idx="162">
                  <c:v>0.3</c:v>
                </c:pt>
                <c:pt idx="163">
                  <c:v>0.2</c:v>
                </c:pt>
                <c:pt idx="164">
                  <c:v>0.1</c:v>
                </c:pt>
                <c:pt idx="165">
                  <c:v>0.1</c:v>
                </c:pt>
                <c:pt idx="166">
                  <c:v>0.1</c:v>
                </c:pt>
                <c:pt idx="167">
                  <c:v>0.3</c:v>
                </c:pt>
                <c:pt idx="168">
                  <c:v>0.1</c:v>
                </c:pt>
                <c:pt idx="169">
                  <c:v>0.4</c:v>
                </c:pt>
                <c:pt idx="170">
                  <c:v>0.2</c:v>
                </c:pt>
                <c:pt idx="171">
                  <c:v>0.5</c:v>
                </c:pt>
                <c:pt idx="172">
                  <c:v>0.3</c:v>
                </c:pt>
                <c:pt idx="173">
                  <c:v>0.3</c:v>
                </c:pt>
                <c:pt idx="174">
                  <c:v>0.2</c:v>
                </c:pt>
                <c:pt idx="175">
                  <c:v>0.1</c:v>
                </c:pt>
                <c:pt idx="176">
                  <c:v>0.1</c:v>
                </c:pt>
                <c:pt idx="177">
                  <c:v>0.2</c:v>
                </c:pt>
                <c:pt idx="178">
                  <c:v>0.2</c:v>
                </c:pt>
                <c:pt idx="179">
                  <c:v>0.2</c:v>
                </c:pt>
                <c:pt idx="180">
                  <c:v>0.2</c:v>
                </c:pt>
                <c:pt idx="181">
                  <c:v>0.1</c:v>
                </c:pt>
                <c:pt idx="182">
                  <c:v>0.1</c:v>
                </c:pt>
                <c:pt idx="183">
                  <c:v>0.4</c:v>
                </c:pt>
                <c:pt idx="184">
                  <c:v>0.1</c:v>
                </c:pt>
                <c:pt idx="185">
                  <c:v>0.2</c:v>
                </c:pt>
                <c:pt idx="186">
                  <c:v>0.1</c:v>
                </c:pt>
                <c:pt idx="187">
                  <c:v>0.1</c:v>
                </c:pt>
                <c:pt idx="188">
                  <c:v>0.2</c:v>
                </c:pt>
                <c:pt idx="189">
                  <c:v>0.3</c:v>
                </c:pt>
                <c:pt idx="190">
                  <c:v>0.1</c:v>
                </c:pt>
                <c:pt idx="191">
                  <c:v>0.1</c:v>
                </c:pt>
                <c:pt idx="192">
                  <c:v>0.1</c:v>
                </c:pt>
                <c:pt idx="193">
                  <c:v>0.1</c:v>
                </c:pt>
                <c:pt idx="194">
                  <c:v>0.2</c:v>
                </c:pt>
                <c:pt idx="195">
                  <c:v>0.2</c:v>
                </c:pt>
                <c:pt idx="196">
                  <c:v>0.1</c:v>
                </c:pt>
                <c:pt idx="197">
                  <c:v>0.1</c:v>
                </c:pt>
                <c:pt idx="198">
                  <c:v>0.1</c:v>
                </c:pt>
                <c:pt idx="199">
                  <c:v>0.1</c:v>
                </c:pt>
                <c:pt idx="200">
                  <c:v>0.1</c:v>
                </c:pt>
                <c:pt idx="201">
                  <c:v>0.1</c:v>
                </c:pt>
                <c:pt idx="202">
                  <c:v>0.1</c:v>
                </c:pt>
                <c:pt idx="203">
                  <c:v>0.5</c:v>
                </c:pt>
                <c:pt idx="204">
                  <c:v>0.6</c:v>
                </c:pt>
                <c:pt idx="205">
                  <c:v>0.2</c:v>
                </c:pt>
                <c:pt idx="206">
                  <c:v>0.1</c:v>
                </c:pt>
                <c:pt idx="207">
                  <c:v>0.8</c:v>
                </c:pt>
                <c:pt idx="208">
                  <c:v>0.3</c:v>
                </c:pt>
                <c:pt idx="209">
                  <c:v>0.1</c:v>
                </c:pt>
                <c:pt idx="210">
                  <c:v>0.1</c:v>
                </c:pt>
                <c:pt idx="211">
                  <c:v>0.1</c:v>
                </c:pt>
                <c:pt idx="212">
                  <c:v>0.6</c:v>
                </c:pt>
                <c:pt idx="213">
                  <c:v>0.1</c:v>
                </c:pt>
                <c:pt idx="214">
                  <c:v>0.2</c:v>
                </c:pt>
                <c:pt idx="215">
                  <c:v>0.9</c:v>
                </c:pt>
                <c:pt idx="216">
                  <c:v>0.1</c:v>
                </c:pt>
                <c:pt idx="217">
                  <c:v>0.1</c:v>
                </c:pt>
                <c:pt idx="218">
                  <c:v>0.8</c:v>
                </c:pt>
                <c:pt idx="219">
                  <c:v>0.1</c:v>
                </c:pt>
                <c:pt idx="220">
                  <c:v>0.1</c:v>
                </c:pt>
                <c:pt idx="221">
                  <c:v>0.3</c:v>
                </c:pt>
                <c:pt idx="222">
                  <c:v>0.1</c:v>
                </c:pt>
                <c:pt idx="223">
                  <c:v>0.1</c:v>
                </c:pt>
                <c:pt idx="224">
                  <c:v>0.1</c:v>
                </c:pt>
                <c:pt idx="225">
                  <c:v>0.1</c:v>
                </c:pt>
                <c:pt idx="226">
                  <c:v>0.2</c:v>
                </c:pt>
                <c:pt idx="227">
                  <c:v>0.1</c:v>
                </c:pt>
                <c:pt idx="228">
                  <c:v>0.1</c:v>
                </c:pt>
                <c:pt idx="229">
                  <c:v>0.1</c:v>
                </c:pt>
                <c:pt idx="230">
                  <c:v>0.2</c:v>
                </c:pt>
                <c:pt idx="231">
                  <c:v>0.1</c:v>
                </c:pt>
                <c:pt idx="232">
                  <c:v>0.1</c:v>
                </c:pt>
                <c:pt idx="233">
                  <c:v>0.2</c:v>
                </c:pt>
                <c:pt idx="234">
                  <c:v>0.3</c:v>
                </c:pt>
                <c:pt idx="235">
                  <c:v>0.3</c:v>
                </c:pt>
                <c:pt idx="236">
                  <c:v>0.2</c:v>
                </c:pt>
                <c:pt idx="237">
                  <c:v>0.2</c:v>
                </c:pt>
                <c:pt idx="238">
                  <c:v>0.2</c:v>
                </c:pt>
                <c:pt idx="239">
                  <c:v>0.1</c:v>
                </c:pt>
                <c:pt idx="240">
                  <c:v>0.2</c:v>
                </c:pt>
                <c:pt idx="241">
                  <c:v>0.6</c:v>
                </c:pt>
                <c:pt idx="242">
                  <c:v>0.3</c:v>
                </c:pt>
                <c:pt idx="243">
                  <c:v>0.3</c:v>
                </c:pt>
                <c:pt idx="244">
                  <c:v>0.2</c:v>
                </c:pt>
                <c:pt idx="245">
                  <c:v>0.2</c:v>
                </c:pt>
                <c:pt idx="246">
                  <c:v>0.1</c:v>
                </c:pt>
                <c:pt idx="247">
                  <c:v>0.2</c:v>
                </c:pt>
                <c:pt idx="248">
                  <c:v>0.1</c:v>
                </c:pt>
                <c:pt idx="249">
                  <c:v>0.1</c:v>
                </c:pt>
                <c:pt idx="250">
                  <c:v>0.3</c:v>
                </c:pt>
                <c:pt idx="251">
                  <c:v>0.2</c:v>
                </c:pt>
                <c:pt idx="252">
                  <c:v>0.1</c:v>
                </c:pt>
                <c:pt idx="253">
                  <c:v>0.1</c:v>
                </c:pt>
                <c:pt idx="254">
                  <c:v>0.1</c:v>
                </c:pt>
                <c:pt idx="255">
                  <c:v>0.1</c:v>
                </c:pt>
                <c:pt idx="256">
                  <c:v>0.3</c:v>
                </c:pt>
                <c:pt idx="257">
                  <c:v>0.2</c:v>
                </c:pt>
                <c:pt idx="258">
                  <c:v>0.1</c:v>
                </c:pt>
                <c:pt idx="259">
                  <c:v>0.1</c:v>
                </c:pt>
                <c:pt idx="260">
                  <c:v>0.1</c:v>
                </c:pt>
                <c:pt idx="261">
                  <c:v>0.5</c:v>
                </c:pt>
                <c:pt idx="262">
                  <c:v>0.1</c:v>
                </c:pt>
                <c:pt idx="263">
                  <c:v>0.02</c:v>
                </c:pt>
                <c:pt idx="264">
                  <c:v>0.1</c:v>
                </c:pt>
                <c:pt idx="265">
                  <c:v>0.2</c:v>
                </c:pt>
                <c:pt idx="266">
                  <c:v>0.2</c:v>
                </c:pt>
                <c:pt idx="267">
                  <c:v>0.4</c:v>
                </c:pt>
                <c:pt idx="268">
                  <c:v>0.1</c:v>
                </c:pt>
                <c:pt idx="269">
                  <c:v>0.7</c:v>
                </c:pt>
                <c:pt idx="270">
                  <c:v>0.1</c:v>
                </c:pt>
                <c:pt idx="271">
                  <c:v>0.1</c:v>
                </c:pt>
                <c:pt idx="272">
                  <c:v>0.1</c:v>
                </c:pt>
                <c:pt idx="273">
                  <c:v>0.2</c:v>
                </c:pt>
                <c:pt idx="274">
                  <c:v>2.2999999999999998</c:v>
                </c:pt>
                <c:pt idx="275">
                  <c:v>0.4</c:v>
                </c:pt>
                <c:pt idx="276">
                  <c:v>0.1</c:v>
                </c:pt>
                <c:pt idx="277">
                  <c:v>0.2</c:v>
                </c:pt>
                <c:pt idx="278">
                  <c:v>0.1</c:v>
                </c:pt>
                <c:pt idx="279">
                  <c:v>0.1</c:v>
                </c:pt>
                <c:pt idx="280">
                  <c:v>0.1</c:v>
                </c:pt>
                <c:pt idx="281">
                  <c:v>0.1</c:v>
                </c:pt>
                <c:pt idx="282">
                  <c:v>0.1</c:v>
                </c:pt>
                <c:pt idx="283">
                  <c:v>0.2</c:v>
                </c:pt>
                <c:pt idx="284">
                  <c:v>0.1</c:v>
                </c:pt>
              </c:numCache>
            </c:numRef>
          </c:yVal>
          <c:smooth val="0"/>
          <c:extLst xmlns:c16r2="http://schemas.microsoft.com/office/drawing/2015/06/chart">
            <c:ext xmlns:c16="http://schemas.microsoft.com/office/drawing/2014/chart" uri="{C3380CC4-5D6E-409C-BE32-E72D297353CC}">
              <c16:uniqueId val="{00000000-26C2-4991-B80F-D91701F65421}"/>
            </c:ext>
          </c:extLst>
        </c:ser>
        <c:ser>
          <c:idx val="6"/>
          <c:order val="6"/>
          <c:tx>
            <c:strRef>
              <c:f>'voor figuur'!$P$1</c:f>
              <c:strCache>
                <c:ptCount val="1"/>
                <c:pt idx="0">
                  <c:v>CFS</c:v>
                </c:pt>
              </c:strCache>
            </c:strRef>
          </c:tx>
          <c:spPr>
            <a:ln w="19050" cap="rnd">
              <a:noFill/>
              <a:round/>
            </a:ln>
            <a:effectLst/>
          </c:spPr>
          <c:marker>
            <c:symbol val="circle"/>
            <c:size val="5"/>
            <c:spPr>
              <a:noFill/>
              <a:ln w="9525">
                <a:solidFill>
                  <a:schemeClr val="accent2">
                    <a:lumMod val="60000"/>
                    <a:lumOff val="40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figuur'!$P$2:$P$1254</c:f>
              <c:numCache>
                <c:formatCode>General</c:formatCode>
                <c:ptCount val="1253"/>
                <c:pt idx="285">
                  <c:v>0.2</c:v>
                </c:pt>
                <c:pt idx="286">
                  <c:v>0.4</c:v>
                </c:pt>
                <c:pt idx="287">
                  <c:v>0.2</c:v>
                </c:pt>
                <c:pt idx="288">
                  <c:v>0.4</c:v>
                </c:pt>
                <c:pt idx="289">
                  <c:v>0.2</c:v>
                </c:pt>
                <c:pt idx="290">
                  <c:v>0.3</c:v>
                </c:pt>
                <c:pt idx="291">
                  <c:v>0.3</c:v>
                </c:pt>
                <c:pt idx="292">
                  <c:v>0.3</c:v>
                </c:pt>
                <c:pt idx="293">
                  <c:v>0.2</c:v>
                </c:pt>
                <c:pt idx="294">
                  <c:v>0.2</c:v>
                </c:pt>
                <c:pt idx="295">
                  <c:v>0.3</c:v>
                </c:pt>
                <c:pt idx="296">
                  <c:v>0.2</c:v>
                </c:pt>
                <c:pt idx="297">
                  <c:v>0.1</c:v>
                </c:pt>
                <c:pt idx="298">
                  <c:v>0.2</c:v>
                </c:pt>
                <c:pt idx="299">
                  <c:v>8.6</c:v>
                </c:pt>
                <c:pt idx="300">
                  <c:v>0.2</c:v>
                </c:pt>
                <c:pt idx="301">
                  <c:v>0.2</c:v>
                </c:pt>
                <c:pt idx="302">
                  <c:v>0.8</c:v>
                </c:pt>
                <c:pt idx="303">
                  <c:v>0.3</c:v>
                </c:pt>
                <c:pt idx="304">
                  <c:v>0.2</c:v>
                </c:pt>
                <c:pt idx="305">
                  <c:v>0.2</c:v>
                </c:pt>
                <c:pt idx="306">
                  <c:v>0.2</c:v>
                </c:pt>
                <c:pt idx="307">
                  <c:v>0.1</c:v>
                </c:pt>
                <c:pt idx="308">
                  <c:v>0.6</c:v>
                </c:pt>
                <c:pt idx="309">
                  <c:v>0.2</c:v>
                </c:pt>
                <c:pt idx="310">
                  <c:v>0.1</c:v>
                </c:pt>
                <c:pt idx="311">
                  <c:v>0.2</c:v>
                </c:pt>
                <c:pt idx="312">
                  <c:v>0.2</c:v>
                </c:pt>
                <c:pt idx="313">
                  <c:v>0.3</c:v>
                </c:pt>
                <c:pt idx="314">
                  <c:v>0.3</c:v>
                </c:pt>
                <c:pt idx="315">
                  <c:v>0.6</c:v>
                </c:pt>
                <c:pt idx="316">
                  <c:v>0.3</c:v>
                </c:pt>
                <c:pt idx="317">
                  <c:v>0.3</c:v>
                </c:pt>
                <c:pt idx="318">
                  <c:v>0.3</c:v>
                </c:pt>
                <c:pt idx="319">
                  <c:v>0.2</c:v>
                </c:pt>
                <c:pt idx="320">
                  <c:v>0.1</c:v>
                </c:pt>
                <c:pt idx="321">
                  <c:v>0.2</c:v>
                </c:pt>
                <c:pt idx="322">
                  <c:v>0.2</c:v>
                </c:pt>
                <c:pt idx="323">
                  <c:v>0.1</c:v>
                </c:pt>
                <c:pt idx="324">
                  <c:v>0.1</c:v>
                </c:pt>
                <c:pt idx="325">
                  <c:v>0.2</c:v>
                </c:pt>
                <c:pt idx="326">
                  <c:v>0.3</c:v>
                </c:pt>
                <c:pt idx="327">
                  <c:v>0.3</c:v>
                </c:pt>
                <c:pt idx="328">
                  <c:v>0.2</c:v>
                </c:pt>
                <c:pt idx="329">
                  <c:v>0.2</c:v>
                </c:pt>
                <c:pt idx="330">
                  <c:v>0.2</c:v>
                </c:pt>
                <c:pt idx="331">
                  <c:v>0.1</c:v>
                </c:pt>
                <c:pt idx="332">
                  <c:v>0.4</c:v>
                </c:pt>
                <c:pt idx="333">
                  <c:v>0.2</c:v>
                </c:pt>
                <c:pt idx="334">
                  <c:v>0.2</c:v>
                </c:pt>
                <c:pt idx="335">
                  <c:v>0.3</c:v>
                </c:pt>
                <c:pt idx="336">
                  <c:v>0.3</c:v>
                </c:pt>
                <c:pt idx="337">
                  <c:v>0.1</c:v>
                </c:pt>
                <c:pt idx="338">
                  <c:v>0.7</c:v>
                </c:pt>
                <c:pt idx="339">
                  <c:v>0.1</c:v>
                </c:pt>
                <c:pt idx="340">
                  <c:v>0.1</c:v>
                </c:pt>
                <c:pt idx="341">
                  <c:v>0.2</c:v>
                </c:pt>
                <c:pt idx="342">
                  <c:v>0.2</c:v>
                </c:pt>
                <c:pt idx="343">
                  <c:v>0.2</c:v>
                </c:pt>
                <c:pt idx="344">
                  <c:v>0.1</c:v>
                </c:pt>
                <c:pt idx="345">
                  <c:v>0.2</c:v>
                </c:pt>
                <c:pt idx="346">
                  <c:v>0.2</c:v>
                </c:pt>
                <c:pt idx="347">
                  <c:v>0.2</c:v>
                </c:pt>
                <c:pt idx="348">
                  <c:v>0.2</c:v>
                </c:pt>
                <c:pt idx="349">
                  <c:v>0.2</c:v>
                </c:pt>
                <c:pt idx="350">
                  <c:v>0.2</c:v>
                </c:pt>
                <c:pt idx="351">
                  <c:v>0.1</c:v>
                </c:pt>
                <c:pt idx="352">
                  <c:v>0.1</c:v>
                </c:pt>
                <c:pt idx="353">
                  <c:v>0.6</c:v>
                </c:pt>
                <c:pt idx="354">
                  <c:v>0.1</c:v>
                </c:pt>
                <c:pt idx="355">
                  <c:v>0.1</c:v>
                </c:pt>
                <c:pt idx="356">
                  <c:v>0.2</c:v>
                </c:pt>
                <c:pt idx="357">
                  <c:v>0.1</c:v>
                </c:pt>
                <c:pt idx="358">
                  <c:v>0.1</c:v>
                </c:pt>
                <c:pt idx="359">
                  <c:v>0.9</c:v>
                </c:pt>
                <c:pt idx="360">
                  <c:v>0.1</c:v>
                </c:pt>
                <c:pt idx="361">
                  <c:v>0.2</c:v>
                </c:pt>
                <c:pt idx="362">
                  <c:v>0.2</c:v>
                </c:pt>
                <c:pt idx="363">
                  <c:v>0.1</c:v>
                </c:pt>
                <c:pt idx="364">
                  <c:v>0.2</c:v>
                </c:pt>
                <c:pt idx="365">
                  <c:v>0.1</c:v>
                </c:pt>
                <c:pt idx="366">
                  <c:v>0.3</c:v>
                </c:pt>
                <c:pt idx="367">
                  <c:v>0.2</c:v>
                </c:pt>
                <c:pt idx="368">
                  <c:v>0.2</c:v>
                </c:pt>
                <c:pt idx="369">
                  <c:v>0.2</c:v>
                </c:pt>
                <c:pt idx="370">
                  <c:v>0.3</c:v>
                </c:pt>
                <c:pt idx="371">
                  <c:v>0.2</c:v>
                </c:pt>
                <c:pt idx="372">
                  <c:v>0.5</c:v>
                </c:pt>
                <c:pt idx="373">
                  <c:v>0.4</c:v>
                </c:pt>
                <c:pt idx="374">
                  <c:v>0.1</c:v>
                </c:pt>
                <c:pt idx="375">
                  <c:v>0.1</c:v>
                </c:pt>
                <c:pt idx="376">
                  <c:v>0.1</c:v>
                </c:pt>
                <c:pt idx="377">
                  <c:v>0.1</c:v>
                </c:pt>
                <c:pt idx="378">
                  <c:v>0.2</c:v>
                </c:pt>
                <c:pt idx="379">
                  <c:v>0.2</c:v>
                </c:pt>
                <c:pt idx="380">
                  <c:v>1</c:v>
                </c:pt>
                <c:pt idx="381">
                  <c:v>0.2</c:v>
                </c:pt>
                <c:pt idx="382">
                  <c:v>0.1</c:v>
                </c:pt>
                <c:pt idx="383">
                  <c:v>0.2</c:v>
                </c:pt>
                <c:pt idx="384">
                  <c:v>0.1</c:v>
                </c:pt>
                <c:pt idx="385">
                  <c:v>0.1</c:v>
                </c:pt>
                <c:pt idx="386">
                  <c:v>0.1</c:v>
                </c:pt>
                <c:pt idx="387">
                  <c:v>0.1</c:v>
                </c:pt>
                <c:pt idx="388">
                  <c:v>0.2</c:v>
                </c:pt>
                <c:pt idx="389">
                  <c:v>0.2</c:v>
                </c:pt>
                <c:pt idx="390">
                  <c:v>0.1</c:v>
                </c:pt>
                <c:pt idx="391">
                  <c:v>0.4</c:v>
                </c:pt>
                <c:pt idx="392">
                  <c:v>0.3</c:v>
                </c:pt>
                <c:pt idx="393">
                  <c:v>0.2</c:v>
                </c:pt>
                <c:pt idx="394">
                  <c:v>0.1</c:v>
                </c:pt>
                <c:pt idx="395">
                  <c:v>0.1</c:v>
                </c:pt>
                <c:pt idx="396">
                  <c:v>0.2</c:v>
                </c:pt>
                <c:pt idx="397">
                  <c:v>3.1</c:v>
                </c:pt>
                <c:pt idx="398">
                  <c:v>5</c:v>
                </c:pt>
                <c:pt idx="399">
                  <c:v>0.2</c:v>
                </c:pt>
                <c:pt idx="400">
                  <c:v>0.1</c:v>
                </c:pt>
                <c:pt idx="401">
                  <c:v>0.1</c:v>
                </c:pt>
                <c:pt idx="402">
                  <c:v>0.1</c:v>
                </c:pt>
                <c:pt idx="403">
                  <c:v>0.1</c:v>
                </c:pt>
                <c:pt idx="404">
                  <c:v>0.2</c:v>
                </c:pt>
                <c:pt idx="405">
                  <c:v>0.2</c:v>
                </c:pt>
                <c:pt idx="406">
                  <c:v>0.2</c:v>
                </c:pt>
                <c:pt idx="407">
                  <c:v>0.2</c:v>
                </c:pt>
                <c:pt idx="408">
                  <c:v>0.2</c:v>
                </c:pt>
                <c:pt idx="409">
                  <c:v>0.1</c:v>
                </c:pt>
                <c:pt idx="410">
                  <c:v>0.4</c:v>
                </c:pt>
                <c:pt idx="411">
                  <c:v>0.2</c:v>
                </c:pt>
                <c:pt idx="412">
                  <c:v>0.2</c:v>
                </c:pt>
                <c:pt idx="413">
                  <c:v>0.1</c:v>
                </c:pt>
                <c:pt idx="414">
                  <c:v>0.4</c:v>
                </c:pt>
                <c:pt idx="415">
                  <c:v>0.7</c:v>
                </c:pt>
                <c:pt idx="416">
                  <c:v>0.2</c:v>
                </c:pt>
                <c:pt idx="417">
                  <c:v>0.4</c:v>
                </c:pt>
                <c:pt idx="418">
                  <c:v>0.1</c:v>
                </c:pt>
                <c:pt idx="419">
                  <c:v>0.2</c:v>
                </c:pt>
                <c:pt idx="420">
                  <c:v>0.1</c:v>
                </c:pt>
                <c:pt idx="421">
                  <c:v>0.1</c:v>
                </c:pt>
                <c:pt idx="422">
                  <c:v>0.1</c:v>
                </c:pt>
                <c:pt idx="423">
                  <c:v>0.1</c:v>
                </c:pt>
                <c:pt idx="424">
                  <c:v>0.1</c:v>
                </c:pt>
                <c:pt idx="425">
                  <c:v>0.1</c:v>
                </c:pt>
                <c:pt idx="426">
                  <c:v>0.1</c:v>
                </c:pt>
                <c:pt idx="427">
                  <c:v>0.1</c:v>
                </c:pt>
                <c:pt idx="428">
                  <c:v>0.2</c:v>
                </c:pt>
                <c:pt idx="429">
                  <c:v>2.1</c:v>
                </c:pt>
                <c:pt idx="430">
                  <c:v>0.1</c:v>
                </c:pt>
                <c:pt idx="431">
                  <c:v>0.2</c:v>
                </c:pt>
                <c:pt idx="432">
                  <c:v>0.2</c:v>
                </c:pt>
                <c:pt idx="433">
                  <c:v>0.1</c:v>
                </c:pt>
                <c:pt idx="434">
                  <c:v>0.2</c:v>
                </c:pt>
              </c:numCache>
            </c:numRef>
          </c:yVal>
          <c:smooth val="0"/>
          <c:extLst xmlns:c16r2="http://schemas.microsoft.com/office/drawing/2015/06/chart">
            <c:ext xmlns:c16="http://schemas.microsoft.com/office/drawing/2014/chart" uri="{C3380CC4-5D6E-409C-BE32-E72D297353CC}">
              <c16:uniqueId val="{00000001-26C2-4991-B80F-D91701F65421}"/>
            </c:ext>
          </c:extLst>
        </c:ser>
        <c:ser>
          <c:idx val="7"/>
          <c:order val="7"/>
          <c:tx>
            <c:strRef>
              <c:f>'voor figuur'!$Q$1</c:f>
              <c:strCache>
                <c:ptCount val="1"/>
                <c:pt idx="0">
                  <c:v>DC</c:v>
                </c:pt>
              </c:strCache>
            </c:strRef>
          </c:tx>
          <c:spPr>
            <a:ln w="19050" cap="rnd">
              <a:noFill/>
              <a:round/>
            </a:ln>
            <a:effectLst/>
          </c:spPr>
          <c:marker>
            <c:symbol val="circle"/>
            <c:size val="5"/>
            <c:spPr>
              <a:noFill/>
              <a:ln w="9525">
                <a:solidFill>
                  <a:schemeClr val="accent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figuur'!$Q$2:$Q$1254</c:f>
              <c:numCache>
                <c:formatCode>General</c:formatCode>
                <c:ptCount val="1253"/>
                <c:pt idx="435">
                  <c:v>0.5</c:v>
                </c:pt>
                <c:pt idx="436">
                  <c:v>0.2</c:v>
                </c:pt>
                <c:pt idx="437">
                  <c:v>0.2</c:v>
                </c:pt>
                <c:pt idx="438">
                  <c:v>0.2</c:v>
                </c:pt>
                <c:pt idx="439">
                  <c:v>0.1</c:v>
                </c:pt>
                <c:pt idx="440">
                  <c:v>0.2</c:v>
                </c:pt>
                <c:pt idx="441">
                  <c:v>0.4</c:v>
                </c:pt>
                <c:pt idx="442">
                  <c:v>0.2</c:v>
                </c:pt>
                <c:pt idx="443">
                  <c:v>0.2</c:v>
                </c:pt>
                <c:pt idx="444">
                  <c:v>0.1</c:v>
                </c:pt>
                <c:pt idx="445">
                  <c:v>0.5</c:v>
                </c:pt>
                <c:pt idx="446">
                  <c:v>0.3</c:v>
                </c:pt>
                <c:pt idx="447">
                  <c:v>0.1</c:v>
                </c:pt>
                <c:pt idx="448">
                  <c:v>0.1</c:v>
                </c:pt>
                <c:pt idx="449">
                  <c:v>0.2</c:v>
                </c:pt>
                <c:pt idx="450">
                  <c:v>0.1</c:v>
                </c:pt>
                <c:pt idx="451">
                  <c:v>0.3</c:v>
                </c:pt>
                <c:pt idx="452">
                  <c:v>0.1</c:v>
                </c:pt>
                <c:pt idx="453">
                  <c:v>0.1</c:v>
                </c:pt>
                <c:pt idx="454">
                  <c:v>0.2</c:v>
                </c:pt>
                <c:pt idx="455">
                  <c:v>0.1</c:v>
                </c:pt>
                <c:pt idx="456">
                  <c:v>0.2</c:v>
                </c:pt>
                <c:pt idx="457">
                  <c:v>0.2</c:v>
                </c:pt>
                <c:pt idx="458">
                  <c:v>0.1</c:v>
                </c:pt>
                <c:pt idx="459">
                  <c:v>0.2</c:v>
                </c:pt>
                <c:pt idx="460">
                  <c:v>0.2</c:v>
                </c:pt>
                <c:pt idx="461">
                  <c:v>0.4</c:v>
                </c:pt>
                <c:pt idx="462">
                  <c:v>0.2</c:v>
                </c:pt>
                <c:pt idx="463">
                  <c:v>0.1</c:v>
                </c:pt>
                <c:pt idx="464">
                  <c:v>0.5</c:v>
                </c:pt>
                <c:pt idx="465">
                  <c:v>0.1</c:v>
                </c:pt>
                <c:pt idx="466">
                  <c:v>0.1</c:v>
                </c:pt>
                <c:pt idx="467">
                  <c:v>0.3</c:v>
                </c:pt>
                <c:pt idx="468">
                  <c:v>0.3</c:v>
                </c:pt>
                <c:pt idx="469">
                  <c:v>1.2</c:v>
                </c:pt>
                <c:pt idx="470">
                  <c:v>0.1</c:v>
                </c:pt>
                <c:pt idx="471">
                  <c:v>0.1</c:v>
                </c:pt>
                <c:pt idx="472">
                  <c:v>0.3</c:v>
                </c:pt>
                <c:pt idx="473">
                  <c:v>0.1</c:v>
                </c:pt>
                <c:pt idx="474">
                  <c:v>0.4</c:v>
                </c:pt>
                <c:pt idx="475">
                  <c:v>0.1</c:v>
                </c:pt>
                <c:pt idx="476">
                  <c:v>0.2</c:v>
                </c:pt>
                <c:pt idx="477">
                  <c:v>0.6</c:v>
                </c:pt>
                <c:pt idx="478">
                  <c:v>0.1</c:v>
                </c:pt>
                <c:pt idx="479">
                  <c:v>0.1</c:v>
                </c:pt>
                <c:pt idx="480">
                  <c:v>0.2</c:v>
                </c:pt>
                <c:pt idx="481">
                  <c:v>0.1</c:v>
                </c:pt>
                <c:pt idx="482">
                  <c:v>0.3</c:v>
                </c:pt>
                <c:pt idx="483">
                  <c:v>0.1</c:v>
                </c:pt>
                <c:pt idx="484">
                  <c:v>0.1</c:v>
                </c:pt>
                <c:pt idx="485">
                  <c:v>0.2</c:v>
                </c:pt>
                <c:pt idx="486">
                  <c:v>0.1</c:v>
                </c:pt>
                <c:pt idx="487">
                  <c:v>0.4</c:v>
                </c:pt>
                <c:pt idx="488">
                  <c:v>0.1</c:v>
                </c:pt>
                <c:pt idx="489">
                  <c:v>0.2</c:v>
                </c:pt>
                <c:pt idx="490">
                  <c:v>0.1</c:v>
                </c:pt>
                <c:pt idx="491">
                  <c:v>0.02</c:v>
                </c:pt>
                <c:pt idx="492">
                  <c:v>0.3</c:v>
                </c:pt>
                <c:pt idx="493">
                  <c:v>0.2</c:v>
                </c:pt>
                <c:pt idx="494">
                  <c:v>0.1</c:v>
                </c:pt>
                <c:pt idx="495">
                  <c:v>0.1</c:v>
                </c:pt>
                <c:pt idx="496">
                  <c:v>0.4</c:v>
                </c:pt>
                <c:pt idx="497">
                  <c:v>0.3</c:v>
                </c:pt>
                <c:pt idx="498">
                  <c:v>0.1</c:v>
                </c:pt>
                <c:pt idx="499">
                  <c:v>0.1</c:v>
                </c:pt>
                <c:pt idx="500">
                  <c:v>0.2</c:v>
                </c:pt>
                <c:pt idx="501">
                  <c:v>0.2</c:v>
                </c:pt>
                <c:pt idx="502">
                  <c:v>0.2</c:v>
                </c:pt>
                <c:pt idx="503">
                  <c:v>0.1</c:v>
                </c:pt>
                <c:pt idx="504">
                  <c:v>1.6</c:v>
                </c:pt>
                <c:pt idx="505">
                  <c:v>0.2</c:v>
                </c:pt>
                <c:pt idx="506">
                  <c:v>0.1</c:v>
                </c:pt>
                <c:pt idx="507">
                  <c:v>0.1</c:v>
                </c:pt>
                <c:pt idx="508">
                  <c:v>0.2</c:v>
                </c:pt>
                <c:pt idx="509">
                  <c:v>0.2</c:v>
                </c:pt>
                <c:pt idx="510">
                  <c:v>0.2</c:v>
                </c:pt>
                <c:pt idx="511">
                  <c:v>0.1</c:v>
                </c:pt>
                <c:pt idx="512">
                  <c:v>0.1</c:v>
                </c:pt>
                <c:pt idx="513">
                  <c:v>0.7</c:v>
                </c:pt>
                <c:pt idx="514">
                  <c:v>0.103562611530259</c:v>
                </c:pt>
                <c:pt idx="515">
                  <c:v>0.74486678910320903</c:v>
                </c:pt>
                <c:pt idx="516">
                  <c:v>8.3113912802362994E-2</c:v>
                </c:pt>
                <c:pt idx="517">
                  <c:v>0.23917928250245901</c:v>
                </c:pt>
                <c:pt idx="518">
                  <c:v>3.3680478292428</c:v>
                </c:pt>
                <c:pt idx="519">
                  <c:v>0.180028670965068</c:v>
                </c:pt>
                <c:pt idx="520">
                  <c:v>0.53688173872001299</c:v>
                </c:pt>
                <c:pt idx="521">
                  <c:v>0.32512092069950399</c:v>
                </c:pt>
                <c:pt idx="522">
                  <c:v>0.32372641266575802</c:v>
                </c:pt>
                <c:pt idx="523">
                  <c:v>0.141788941624413</c:v>
                </c:pt>
                <c:pt idx="524">
                  <c:v>0.47677828167390002</c:v>
                </c:pt>
                <c:pt idx="525">
                  <c:v>0.12677363735271999</c:v>
                </c:pt>
                <c:pt idx="526">
                  <c:v>0.14261525867046501</c:v>
                </c:pt>
                <c:pt idx="527">
                  <c:v>0.30151172682739802</c:v>
                </c:pt>
                <c:pt idx="528">
                  <c:v>0.23059905689837801</c:v>
                </c:pt>
                <c:pt idx="529">
                  <c:v>0.119812366653592</c:v>
                </c:pt>
                <c:pt idx="530">
                  <c:v>0.15679075611415499</c:v>
                </c:pt>
                <c:pt idx="531">
                  <c:v>0.13128293647759401</c:v>
                </c:pt>
                <c:pt idx="532">
                  <c:v>0.11581567924283601</c:v>
                </c:pt>
                <c:pt idx="533">
                  <c:v>0.25668035797079503</c:v>
                </c:pt>
                <c:pt idx="534">
                  <c:v>0.172753785469454</c:v>
                </c:pt>
                <c:pt idx="535">
                  <c:v>0.153465207989297</c:v>
                </c:pt>
                <c:pt idx="536">
                  <c:v>0.112655448848457</c:v>
                </c:pt>
                <c:pt idx="537">
                  <c:v>0.118608335712927</c:v>
                </c:pt>
                <c:pt idx="538">
                  <c:v>0.133522421352267</c:v>
                </c:pt>
                <c:pt idx="539">
                  <c:v>0.119464982134506</c:v>
                </c:pt>
                <c:pt idx="540">
                  <c:v>0.52435444903583595</c:v>
                </c:pt>
                <c:pt idx="541">
                  <c:v>0.12682080632182199</c:v>
                </c:pt>
                <c:pt idx="542">
                  <c:v>0.11784602722955299</c:v>
                </c:pt>
                <c:pt idx="543">
                  <c:v>0.103727929260739</c:v>
                </c:pt>
                <c:pt idx="544">
                  <c:v>0.108999446333537</c:v>
                </c:pt>
                <c:pt idx="545">
                  <c:v>9.6304565628220998E-2</c:v>
                </c:pt>
                <c:pt idx="546">
                  <c:v>0.30146828538828502</c:v>
                </c:pt>
                <c:pt idx="547">
                  <c:v>5.7120461015583997E-2</c:v>
                </c:pt>
                <c:pt idx="548">
                  <c:v>0.26063795804295398</c:v>
                </c:pt>
                <c:pt idx="549">
                  <c:v>8.4803666428692998E-2</c:v>
                </c:pt>
                <c:pt idx="550">
                  <c:v>8.3353379065845001E-2</c:v>
                </c:pt>
                <c:pt idx="551">
                  <c:v>0.20822113828066899</c:v>
                </c:pt>
                <c:pt idx="552">
                  <c:v>6.6591012228395002E-2</c:v>
                </c:pt>
                <c:pt idx="553">
                  <c:v>0.32239966155098299</c:v>
                </c:pt>
                <c:pt idx="554">
                  <c:v>7.8132380773774004E-2</c:v>
                </c:pt>
                <c:pt idx="555">
                  <c:v>7.3258857536238994E-2</c:v>
                </c:pt>
                <c:pt idx="556">
                  <c:v>0.36295667430045198</c:v>
                </c:pt>
                <c:pt idx="557">
                  <c:v>8.8844172996925E-2</c:v>
                </c:pt>
                <c:pt idx="558">
                  <c:v>8.7174608775795998E-2</c:v>
                </c:pt>
                <c:pt idx="559">
                  <c:v>5.9805108694623001E-2</c:v>
                </c:pt>
                <c:pt idx="560">
                  <c:v>0.33906302465073701</c:v>
                </c:pt>
                <c:pt idx="561">
                  <c:v>0.14288170449784901</c:v>
                </c:pt>
                <c:pt idx="562">
                  <c:v>0.102469848656823</c:v>
                </c:pt>
                <c:pt idx="563">
                  <c:v>7.1729894867922001E-2</c:v>
                </c:pt>
                <c:pt idx="564">
                  <c:v>0.14143703033286001</c:v>
                </c:pt>
                <c:pt idx="565">
                  <c:v>0.42056435185273</c:v>
                </c:pt>
                <c:pt idx="566">
                  <c:v>7.8003096152128998E-2</c:v>
                </c:pt>
                <c:pt idx="567">
                  <c:v>0.16705388950261399</c:v>
                </c:pt>
                <c:pt idx="568">
                  <c:v>0.103163044533573</c:v>
                </c:pt>
                <c:pt idx="569">
                  <c:v>0.16413415930981801</c:v>
                </c:pt>
                <c:pt idx="570">
                  <c:v>0.12807550089428599</c:v>
                </c:pt>
                <c:pt idx="571">
                  <c:v>0.13186265011991599</c:v>
                </c:pt>
                <c:pt idx="572">
                  <c:v>0.25169162709468501</c:v>
                </c:pt>
                <c:pt idx="573">
                  <c:v>0.234763498489622</c:v>
                </c:pt>
                <c:pt idx="574">
                  <c:v>9.1445599150169005E-2</c:v>
                </c:pt>
                <c:pt idx="575">
                  <c:v>0.39716455928143701</c:v>
                </c:pt>
                <c:pt idx="576">
                  <c:v>0.100652413539806</c:v>
                </c:pt>
                <c:pt idx="577">
                  <c:v>0.97886806674623095</c:v>
                </c:pt>
                <c:pt idx="578">
                  <c:v>7.8299998117768999E-2</c:v>
                </c:pt>
                <c:pt idx="579">
                  <c:v>0.14138334071130801</c:v>
                </c:pt>
                <c:pt idx="580">
                  <c:v>0.12099492327184</c:v>
                </c:pt>
                <c:pt idx="581">
                  <c:v>0.70417437801746996</c:v>
                </c:pt>
                <c:pt idx="582">
                  <c:v>0.12593516052213</c:v>
                </c:pt>
                <c:pt idx="583">
                  <c:v>0.19926548203518499</c:v>
                </c:pt>
                <c:pt idx="584">
                  <c:v>0.311985109661435</c:v>
                </c:pt>
                <c:pt idx="585">
                  <c:v>0.33262820332847698</c:v>
                </c:pt>
                <c:pt idx="586">
                  <c:v>0.49329375089845401</c:v>
                </c:pt>
                <c:pt idx="587">
                  <c:v>0.24794659052916901</c:v>
                </c:pt>
                <c:pt idx="588">
                  <c:v>0.190143289275333</c:v>
                </c:pt>
                <c:pt idx="589">
                  <c:v>0.97266319886792096</c:v>
                </c:pt>
                <c:pt idx="590">
                  <c:v>0.170308509322011</c:v>
                </c:pt>
                <c:pt idx="591">
                  <c:v>0.183700970768819</c:v>
                </c:pt>
                <c:pt idx="592">
                  <c:v>0.19045356858454601</c:v>
                </c:pt>
                <c:pt idx="593">
                  <c:v>0.16941988755419801</c:v>
                </c:pt>
                <c:pt idx="594">
                  <c:v>0.17042843729174101</c:v>
                </c:pt>
                <c:pt idx="595">
                  <c:v>0.16519912346721699</c:v>
                </c:pt>
                <c:pt idx="596">
                  <c:v>0.46597509213771798</c:v>
                </c:pt>
                <c:pt idx="597">
                  <c:v>8.9178231678267994E-2</c:v>
                </c:pt>
                <c:pt idx="598">
                  <c:v>0.108766151217182</c:v>
                </c:pt>
                <c:pt idx="599">
                  <c:v>2.04482277124032</c:v>
                </c:pt>
                <c:pt idx="600">
                  <c:v>0.14579455079283801</c:v>
                </c:pt>
                <c:pt idx="601">
                  <c:v>0.427119036247669</c:v>
                </c:pt>
                <c:pt idx="602">
                  <c:v>6.6335692319956993E-2</c:v>
                </c:pt>
                <c:pt idx="603">
                  <c:v>0.14274088368041499</c:v>
                </c:pt>
                <c:pt idx="604">
                  <c:v>3.3076130567518001</c:v>
                </c:pt>
                <c:pt idx="605">
                  <c:v>0.12625954343630699</c:v>
                </c:pt>
                <c:pt idx="606">
                  <c:v>0.14735664336146101</c:v>
                </c:pt>
                <c:pt idx="607">
                  <c:v>0.102937386854145</c:v>
                </c:pt>
                <c:pt idx="608">
                  <c:v>4.9718860139096197</c:v>
                </c:pt>
                <c:pt idx="609">
                  <c:v>0.29920398189443798</c:v>
                </c:pt>
                <c:pt idx="610">
                  <c:v>0.23501736337897799</c:v>
                </c:pt>
                <c:pt idx="611">
                  <c:v>0.75556127727601397</c:v>
                </c:pt>
                <c:pt idx="612">
                  <c:v>0.32191846415449299</c:v>
                </c:pt>
                <c:pt idx="613">
                  <c:v>0.106682225264883</c:v>
                </c:pt>
                <c:pt idx="614">
                  <c:v>0.18061909644646701</c:v>
                </c:pt>
                <c:pt idx="615">
                  <c:v>0.20242847574984801</c:v>
                </c:pt>
                <c:pt idx="616">
                  <c:v>0.65032778103795597</c:v>
                </c:pt>
                <c:pt idx="617">
                  <c:v>0.107910033271727</c:v>
                </c:pt>
                <c:pt idx="618">
                  <c:v>0.35533001341154102</c:v>
                </c:pt>
                <c:pt idx="619">
                  <c:v>0.172912313041234</c:v>
                </c:pt>
                <c:pt idx="620">
                  <c:v>2.9385725981533901</c:v>
                </c:pt>
                <c:pt idx="621">
                  <c:v>0.15200487119157299</c:v>
                </c:pt>
                <c:pt idx="622">
                  <c:v>0.18295957506628999</c:v>
                </c:pt>
                <c:pt idx="623">
                  <c:v>0.14824765004429999</c:v>
                </c:pt>
                <c:pt idx="624">
                  <c:v>0.201576922725101</c:v>
                </c:pt>
                <c:pt idx="625">
                  <c:v>0.160932390779292</c:v>
                </c:pt>
                <c:pt idx="626">
                  <c:v>0.108702671130627</c:v>
                </c:pt>
                <c:pt idx="627">
                  <c:v>6.6250327332560005E-2</c:v>
                </c:pt>
                <c:pt idx="628">
                  <c:v>0.13450391615847401</c:v>
                </c:pt>
                <c:pt idx="629">
                  <c:v>0.167101114154969</c:v>
                </c:pt>
                <c:pt idx="630">
                  <c:v>0.11600797653721701</c:v>
                </c:pt>
                <c:pt idx="631">
                  <c:v>0.14538084504120599</c:v>
                </c:pt>
                <c:pt idx="632">
                  <c:v>9.6547381703328994E-2</c:v>
                </c:pt>
                <c:pt idx="633">
                  <c:v>7.5548951727089003E-2</c:v>
                </c:pt>
                <c:pt idx="634">
                  <c:v>0.40013544050166799</c:v>
                </c:pt>
                <c:pt idx="635">
                  <c:v>0.12773485221827699</c:v>
                </c:pt>
                <c:pt idx="636">
                  <c:v>0.142250944022354</c:v>
                </c:pt>
                <c:pt idx="637">
                  <c:v>0.23926357100578699</c:v>
                </c:pt>
                <c:pt idx="638">
                  <c:v>6.8827147291443999E-2</c:v>
                </c:pt>
                <c:pt idx="639">
                  <c:v>0.16579921439357601</c:v>
                </c:pt>
                <c:pt idx="640">
                  <c:v>0.124834277492582</c:v>
                </c:pt>
                <c:pt idx="641">
                  <c:v>0.34183171190988698</c:v>
                </c:pt>
                <c:pt idx="642">
                  <c:v>9.7471567570108997E-2</c:v>
                </c:pt>
                <c:pt idx="643">
                  <c:v>0.248645997521659</c:v>
                </c:pt>
                <c:pt idx="644">
                  <c:v>4.4027586475005001E-2</c:v>
                </c:pt>
                <c:pt idx="645">
                  <c:v>8.1444439116683004E-2</c:v>
                </c:pt>
                <c:pt idx="646">
                  <c:v>0.11991693509757</c:v>
                </c:pt>
                <c:pt idx="647">
                  <c:v>8.9046519726181994E-2</c:v>
                </c:pt>
                <c:pt idx="648">
                  <c:v>0.3</c:v>
                </c:pt>
                <c:pt idx="649">
                  <c:v>0.1</c:v>
                </c:pt>
                <c:pt idx="650">
                  <c:v>0.1</c:v>
                </c:pt>
                <c:pt idx="651">
                  <c:v>0.1</c:v>
                </c:pt>
                <c:pt idx="652">
                  <c:v>0.1</c:v>
                </c:pt>
                <c:pt idx="653">
                  <c:v>0.1</c:v>
                </c:pt>
                <c:pt idx="654">
                  <c:v>0.3</c:v>
                </c:pt>
                <c:pt idx="655">
                  <c:v>0.4</c:v>
                </c:pt>
                <c:pt idx="656">
                  <c:v>0.1</c:v>
                </c:pt>
                <c:pt idx="657">
                  <c:v>0.1</c:v>
                </c:pt>
                <c:pt idx="658">
                  <c:v>0.1</c:v>
                </c:pt>
                <c:pt idx="659">
                  <c:v>0.3</c:v>
                </c:pt>
                <c:pt idx="660">
                  <c:v>0.3</c:v>
                </c:pt>
                <c:pt idx="661">
                  <c:v>0.3</c:v>
                </c:pt>
                <c:pt idx="662">
                  <c:v>0.1</c:v>
                </c:pt>
                <c:pt idx="663">
                  <c:v>0.1</c:v>
                </c:pt>
                <c:pt idx="664">
                  <c:v>0.4</c:v>
                </c:pt>
                <c:pt idx="665">
                  <c:v>0.2</c:v>
                </c:pt>
                <c:pt idx="666">
                  <c:v>0.1</c:v>
                </c:pt>
                <c:pt idx="667">
                  <c:v>0.2</c:v>
                </c:pt>
                <c:pt idx="668">
                  <c:v>0.2</c:v>
                </c:pt>
                <c:pt idx="669">
                  <c:v>0.1</c:v>
                </c:pt>
                <c:pt idx="670">
                  <c:v>0.1</c:v>
                </c:pt>
                <c:pt idx="671">
                  <c:v>0.1</c:v>
                </c:pt>
                <c:pt idx="672">
                  <c:v>0.1</c:v>
                </c:pt>
                <c:pt idx="673">
                  <c:v>0.4</c:v>
                </c:pt>
                <c:pt idx="674">
                  <c:v>0.2</c:v>
                </c:pt>
                <c:pt idx="675">
                  <c:v>0.1</c:v>
                </c:pt>
                <c:pt idx="676">
                  <c:v>0.1</c:v>
                </c:pt>
                <c:pt idx="677">
                  <c:v>0.1</c:v>
                </c:pt>
                <c:pt idx="678">
                  <c:v>0.1</c:v>
                </c:pt>
                <c:pt idx="679">
                  <c:v>0.1</c:v>
                </c:pt>
                <c:pt idx="680">
                  <c:v>0.1</c:v>
                </c:pt>
                <c:pt idx="681">
                  <c:v>0.1</c:v>
                </c:pt>
                <c:pt idx="682">
                  <c:v>0.1</c:v>
                </c:pt>
                <c:pt idx="683">
                  <c:v>0.9</c:v>
                </c:pt>
                <c:pt idx="684">
                  <c:v>0.2</c:v>
                </c:pt>
                <c:pt idx="685">
                  <c:v>0.1</c:v>
                </c:pt>
                <c:pt idx="686">
                  <c:v>0.4</c:v>
                </c:pt>
                <c:pt idx="687">
                  <c:v>0.3</c:v>
                </c:pt>
                <c:pt idx="688">
                  <c:v>0.02</c:v>
                </c:pt>
                <c:pt idx="689">
                  <c:v>0.1</c:v>
                </c:pt>
                <c:pt idx="690">
                  <c:v>0.1</c:v>
                </c:pt>
                <c:pt idx="691">
                  <c:v>0.1</c:v>
                </c:pt>
                <c:pt idx="692">
                  <c:v>0.1</c:v>
                </c:pt>
                <c:pt idx="693">
                  <c:v>0.2</c:v>
                </c:pt>
                <c:pt idx="694">
                  <c:v>0.1</c:v>
                </c:pt>
                <c:pt idx="695">
                  <c:v>0.02</c:v>
                </c:pt>
                <c:pt idx="696">
                  <c:v>0.1</c:v>
                </c:pt>
                <c:pt idx="697">
                  <c:v>0.1</c:v>
                </c:pt>
                <c:pt idx="698">
                  <c:v>0.1</c:v>
                </c:pt>
                <c:pt idx="699">
                  <c:v>0.1</c:v>
                </c:pt>
                <c:pt idx="700">
                  <c:v>0.1</c:v>
                </c:pt>
                <c:pt idx="701">
                  <c:v>0.2</c:v>
                </c:pt>
                <c:pt idx="702">
                  <c:v>0.1</c:v>
                </c:pt>
                <c:pt idx="703">
                  <c:v>0.1</c:v>
                </c:pt>
                <c:pt idx="704">
                  <c:v>0.4</c:v>
                </c:pt>
                <c:pt idx="705">
                  <c:v>0.1</c:v>
                </c:pt>
                <c:pt idx="706">
                  <c:v>2.4</c:v>
                </c:pt>
                <c:pt idx="707">
                  <c:v>0.4</c:v>
                </c:pt>
                <c:pt idx="708">
                  <c:v>0.1</c:v>
                </c:pt>
                <c:pt idx="709">
                  <c:v>0.2</c:v>
                </c:pt>
                <c:pt idx="710">
                  <c:v>0.1</c:v>
                </c:pt>
                <c:pt idx="711">
                  <c:v>0.1</c:v>
                </c:pt>
                <c:pt idx="712">
                  <c:v>1.8</c:v>
                </c:pt>
                <c:pt idx="713">
                  <c:v>0.5</c:v>
                </c:pt>
                <c:pt idx="714">
                  <c:v>0.2</c:v>
                </c:pt>
                <c:pt idx="715">
                  <c:v>0.3</c:v>
                </c:pt>
                <c:pt idx="716">
                  <c:v>0.2</c:v>
                </c:pt>
                <c:pt idx="717">
                  <c:v>0.4</c:v>
                </c:pt>
                <c:pt idx="718">
                  <c:v>0.1</c:v>
                </c:pt>
                <c:pt idx="719">
                  <c:v>0.02</c:v>
                </c:pt>
                <c:pt idx="720">
                  <c:v>0.02</c:v>
                </c:pt>
                <c:pt idx="721">
                  <c:v>0.02</c:v>
                </c:pt>
                <c:pt idx="722">
                  <c:v>0.1</c:v>
                </c:pt>
                <c:pt idx="723">
                  <c:v>0.1</c:v>
                </c:pt>
                <c:pt idx="724">
                  <c:v>0.2</c:v>
                </c:pt>
                <c:pt idx="725">
                  <c:v>0.02</c:v>
                </c:pt>
                <c:pt idx="726">
                  <c:v>0.1</c:v>
                </c:pt>
                <c:pt idx="727">
                  <c:v>0.1</c:v>
                </c:pt>
                <c:pt idx="728">
                  <c:v>0.1</c:v>
                </c:pt>
                <c:pt idx="729">
                  <c:v>0.1</c:v>
                </c:pt>
                <c:pt idx="730">
                  <c:v>0.2</c:v>
                </c:pt>
                <c:pt idx="731">
                  <c:v>0.1</c:v>
                </c:pt>
                <c:pt idx="732">
                  <c:v>0.3</c:v>
                </c:pt>
                <c:pt idx="733">
                  <c:v>0.2</c:v>
                </c:pt>
                <c:pt idx="734">
                  <c:v>0.02</c:v>
                </c:pt>
                <c:pt idx="735">
                  <c:v>0.3</c:v>
                </c:pt>
                <c:pt idx="736">
                  <c:v>0.1</c:v>
                </c:pt>
                <c:pt idx="737">
                  <c:v>0.4</c:v>
                </c:pt>
                <c:pt idx="738">
                  <c:v>0.1</c:v>
                </c:pt>
                <c:pt idx="739">
                  <c:v>0.2</c:v>
                </c:pt>
                <c:pt idx="740">
                  <c:v>0.1</c:v>
                </c:pt>
                <c:pt idx="741">
                  <c:v>0.1</c:v>
                </c:pt>
                <c:pt idx="742">
                  <c:v>0.1</c:v>
                </c:pt>
                <c:pt idx="743">
                  <c:v>0.1</c:v>
                </c:pt>
                <c:pt idx="744">
                  <c:v>0.8</c:v>
                </c:pt>
                <c:pt idx="745">
                  <c:v>0.2</c:v>
                </c:pt>
                <c:pt idx="746">
                  <c:v>0.2</c:v>
                </c:pt>
                <c:pt idx="747">
                  <c:v>0.7</c:v>
                </c:pt>
                <c:pt idx="748">
                  <c:v>0.3</c:v>
                </c:pt>
                <c:pt idx="825">
                  <c:v>0.27460282316157503</c:v>
                </c:pt>
                <c:pt idx="826">
                  <c:v>0.3</c:v>
                </c:pt>
                <c:pt idx="827">
                  <c:v>0.1</c:v>
                </c:pt>
                <c:pt idx="828">
                  <c:v>5.6615166712966999E-2</c:v>
                </c:pt>
                <c:pt idx="829">
                  <c:v>0.20628292495533701</c:v>
                </c:pt>
                <c:pt idx="830">
                  <c:v>0.123952236716746</c:v>
                </c:pt>
                <c:pt idx="831">
                  <c:v>0.5</c:v>
                </c:pt>
                <c:pt idx="832">
                  <c:v>4.5</c:v>
                </c:pt>
                <c:pt idx="833">
                  <c:v>4.4000000000000004</c:v>
                </c:pt>
                <c:pt idx="834">
                  <c:v>0.2</c:v>
                </c:pt>
                <c:pt idx="835">
                  <c:v>0.3</c:v>
                </c:pt>
                <c:pt idx="836">
                  <c:v>0.62054818543485202</c:v>
                </c:pt>
                <c:pt idx="837">
                  <c:v>0.1</c:v>
                </c:pt>
                <c:pt idx="838">
                  <c:v>0.15964986685994301</c:v>
                </c:pt>
                <c:pt idx="839">
                  <c:v>0.48846791590202299</c:v>
                </c:pt>
                <c:pt idx="840">
                  <c:v>0.50826636831873995</c:v>
                </c:pt>
                <c:pt idx="841">
                  <c:v>0.36726197768770702</c:v>
                </c:pt>
                <c:pt idx="842">
                  <c:v>0.20890007815787101</c:v>
                </c:pt>
                <c:pt idx="843">
                  <c:v>0.205586505111542</c:v>
                </c:pt>
                <c:pt idx="844">
                  <c:v>0.30973553332234199</c:v>
                </c:pt>
                <c:pt idx="845">
                  <c:v>0.42181032968118298</c:v>
                </c:pt>
                <c:pt idx="846">
                  <c:v>0.21284938446631199</c:v>
                </c:pt>
                <c:pt idx="847">
                  <c:v>0.150144812242609</c:v>
                </c:pt>
                <c:pt idx="848">
                  <c:v>0.22128945711681899</c:v>
                </c:pt>
              </c:numCache>
            </c:numRef>
          </c:yVal>
          <c:smooth val="0"/>
          <c:extLst xmlns:c16r2="http://schemas.microsoft.com/office/drawing/2015/06/chart">
            <c:ext xmlns:c16="http://schemas.microsoft.com/office/drawing/2014/chart" uri="{C3380CC4-5D6E-409C-BE32-E72D297353CC}">
              <c16:uniqueId val="{00000002-26C2-4991-B80F-D91701F65421}"/>
            </c:ext>
          </c:extLst>
        </c:ser>
        <c:ser>
          <c:idx val="8"/>
          <c:order val="8"/>
          <c:tx>
            <c:strRef>
              <c:f>'voor figuur'!$R$1</c:f>
              <c:strCache>
                <c:ptCount val="1"/>
                <c:pt idx="0">
                  <c:v>cutoff NV</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figuur'!$R$2:$R$1254</c:f>
              <c:numCache>
                <c:formatCode>General</c:formatCode>
                <c:ptCount val="1253"/>
                <c:pt idx="2">
                  <c:v>0.02</c:v>
                </c:pt>
                <c:pt idx="3">
                  <c:v>25</c:v>
                </c:pt>
              </c:numCache>
            </c:numRef>
          </c:yVal>
          <c:smooth val="0"/>
          <c:extLst xmlns:c16r2="http://schemas.microsoft.com/office/drawing/2015/06/chart">
            <c:ext xmlns:c16="http://schemas.microsoft.com/office/drawing/2014/chart" uri="{C3380CC4-5D6E-409C-BE32-E72D297353CC}">
              <c16:uniqueId val="{00000003-26C2-4991-B80F-D91701F65421}"/>
            </c:ext>
          </c:extLst>
        </c:ser>
        <c:ser>
          <c:idx val="10"/>
          <c:order val="10"/>
          <c:tx>
            <c:strRef>
              <c:f>'voor figuur'!$T$1</c:f>
              <c:strCache>
                <c:ptCount val="1"/>
                <c:pt idx="0">
                  <c:v>cutoff FEIA</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figuur'!$T$2:$T$1254</c:f>
              <c:numCache>
                <c:formatCode>General</c:formatCode>
                <c:ptCount val="1253"/>
                <c:pt idx="0">
                  <c:v>1</c:v>
                </c:pt>
                <c:pt idx="1">
                  <c:v>1</c:v>
                </c:pt>
              </c:numCache>
            </c:numRef>
          </c:yVal>
          <c:smooth val="0"/>
          <c:extLst xmlns:c16r2="http://schemas.microsoft.com/office/drawing/2015/06/chart">
            <c:ext xmlns:c16="http://schemas.microsoft.com/office/drawing/2014/chart" uri="{C3380CC4-5D6E-409C-BE32-E72D297353CC}">
              <c16:uniqueId val="{00000004-26C2-4991-B80F-D91701F65421}"/>
            </c:ext>
          </c:extLst>
        </c:ser>
        <c:dLbls>
          <c:showLegendKey val="0"/>
          <c:showVal val="0"/>
          <c:showCatName val="0"/>
          <c:showSerName val="0"/>
          <c:showPercent val="0"/>
          <c:showBubbleSize val="0"/>
        </c:dLbls>
        <c:axId val="800608176"/>
        <c:axId val="800614448"/>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'voor figuur'!$J$1</c15:sqref>
                        </c15:formulaRef>
                      </c:ext>
                    </c:extLst>
                    <c:strCache>
                      <c:ptCount val="1"/>
                      <c:pt idx="0">
                        <c:v>PM/DM</c:v>
                      </c:pt>
                    </c:strCache>
                  </c:strRef>
                </c:tx>
                <c:spPr>
                  <a:ln w="19050" cap="rnd">
                    <a:noFill/>
                    <a:round/>
                  </a:ln>
                  <a:effectLst/>
                </c:spPr>
                <c:marker>
                  <c:symbol val="circle"/>
                  <c:size val="6"/>
                  <c:spPr>
                    <a:solidFill>
                      <a:srgbClr val="FF0000"/>
                    </a:solidFill>
                    <a:ln w="9525">
                      <a:solidFill>
                        <a:srgbClr val="FF0000"/>
                      </a:solidFill>
                    </a:ln>
                    <a:effectLst/>
                  </c:spPr>
                </c:marker>
                <c:xVal>
                  <c:numRef>
                    <c:extLst xmlns:c16r2="http://schemas.microsoft.com/office/drawing/2015/06/chart">
                      <c:ex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c:ext uri="{02D57815-91ED-43cb-92C2-25804820EDAC}">
                        <c15:formulaRef>
                          <c15:sqref>'voor figuur'!$J$2:$J$1254</c15:sqref>
                        </c15:formulaRef>
                      </c:ext>
                    </c:extLst>
                    <c:numCache>
                      <c:formatCode>General</c:formatCode>
                      <c:ptCount val="1253"/>
                      <c:pt idx="749">
                        <c:v>0.14661567455275601</c:v>
                      </c:pt>
                      <c:pt idx="750">
                        <c:v>0.100358177578249</c:v>
                      </c:pt>
                      <c:pt idx="751">
                        <c:v>0.28798579926807499</c:v>
                      </c:pt>
                      <c:pt idx="752">
                        <c:v>0.20982657828468701</c:v>
                      </c:pt>
                      <c:pt idx="753">
                        <c:v>0.22631541168625499</c:v>
                      </c:pt>
                      <c:pt idx="754">
                        <c:v>0.436757374992712</c:v>
                      </c:pt>
                      <c:pt idx="755">
                        <c:v>0.204243201680533</c:v>
                      </c:pt>
                      <c:pt idx="756">
                        <c:v>1.36710878547075</c:v>
                      </c:pt>
                      <c:pt idx="757">
                        <c:v>0.18469535257679001</c:v>
                      </c:pt>
                      <c:pt idx="758">
                        <c:v>2.60274405899938</c:v>
                      </c:pt>
                      <c:pt idx="759">
                        <c:v>5.8787728424824497</c:v>
                      </c:pt>
                      <c:pt idx="760">
                        <c:v>1.50430610533802</c:v>
                      </c:pt>
                      <c:pt idx="761">
                        <c:v>0.12547010403615599</c:v>
                      </c:pt>
                      <c:pt idx="762">
                        <c:v>10.757015403774901</c:v>
                      </c:pt>
                      <c:pt idx="763">
                        <c:v>2.1623339220856401</c:v>
                      </c:pt>
                      <c:pt idx="764">
                        <c:v>6.5152218497102501</c:v>
                      </c:pt>
                      <c:pt idx="765">
                        <c:v>0.3</c:v>
                      </c:pt>
                      <c:pt idx="766">
                        <c:v>1.1000000000000001</c:v>
                      </c:pt>
                      <c:pt idx="767">
                        <c:v>1.2</c:v>
                      </c:pt>
                      <c:pt idx="768">
                        <c:v>4.0999999999999996</c:v>
                      </c:pt>
                      <c:pt idx="769">
                        <c:v>1.2</c:v>
                      </c:pt>
                      <c:pt idx="770">
                        <c:v>15</c:v>
                      </c:pt>
                      <c:pt idx="771">
                        <c:v>8.6</c:v>
                      </c:pt>
                      <c:pt idx="772">
                        <c:v>0.7</c:v>
                      </c:pt>
                      <c:pt idx="773">
                        <c:v>0.1</c:v>
                      </c:pt>
                      <c:pt idx="774">
                        <c:v>0.8</c:v>
                      </c:pt>
                      <c:pt idx="775">
                        <c:v>0.1</c:v>
                      </c:pt>
                      <c:pt idx="776">
                        <c:v>3.5</c:v>
                      </c:pt>
                      <c:pt idx="777">
                        <c:v>1.2</c:v>
                      </c:pt>
                      <c:pt idx="778">
                        <c:v>0.1</c:v>
                      </c:pt>
                      <c:pt idx="779">
                        <c:v>0.1</c:v>
                      </c:pt>
                      <c:pt idx="780">
                        <c:v>0.1</c:v>
                      </c:pt>
                      <c:pt idx="781">
                        <c:v>4.9000000000000004</c:v>
                      </c:pt>
                      <c:pt idx="782">
                        <c:v>0.3</c:v>
                      </c:pt>
                      <c:pt idx="783">
                        <c:v>0.3</c:v>
                      </c:pt>
                      <c:pt idx="784">
                        <c:v>5.2</c:v>
                      </c:pt>
                      <c:pt idx="785">
                        <c:v>0.2</c:v>
                      </c:pt>
                      <c:pt idx="812">
                        <c:v>12.5</c:v>
                      </c:pt>
                      <c:pt idx="813">
                        <c:v>0.1</c:v>
                      </c:pt>
                      <c:pt idx="814">
                        <c:v>0.189073736360828</c:v>
                      </c:pt>
                      <c:pt idx="815">
                        <c:v>0.27764933054111601</c:v>
                      </c:pt>
                      <c:pt idx="816">
                        <c:v>0.36239227234492399</c:v>
                      </c:pt>
                      <c:pt idx="817">
                        <c:v>14.340533601209</c:v>
                      </c:pt>
                      <c:pt idx="818">
                        <c:v>0.5</c:v>
                      </c:pt>
                      <c:pt idx="819">
                        <c:v>1.84731427891984</c:v>
                      </c:pt>
                      <c:pt idx="820">
                        <c:v>4.91608943362335</c:v>
                      </c:pt>
                      <c:pt idx="821">
                        <c:v>5.91594261049657</c:v>
                      </c:pt>
                      <c:pt idx="822">
                        <c:v>16.0503338248507</c:v>
                      </c:pt>
                      <c:pt idx="823">
                        <c:v>2.2383892046393399</c:v>
                      </c:pt>
                      <c:pt idx="824">
                        <c:v>3.18109720008326</c:v>
                      </c:pt>
                    </c:numCache>
                  </c:numRef>
                </c:yVal>
                <c:smooth val="0"/>
                <c:extLst xmlns:c16r2="http://schemas.microsoft.com/office/drawing/2015/06/chart">
                  <c:ext xmlns:c16="http://schemas.microsoft.com/office/drawing/2014/chart" uri="{C3380CC4-5D6E-409C-BE32-E72D297353CC}">
                    <c16:uniqueId val="{00000005-26C2-4991-B80F-D91701F65421}"/>
                  </c:ext>
                </c:extLst>
              </c15:ser>
            </c15:filteredScatterSeries>
            <c15:filteredScatte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'voor figuur'!$K$1</c15:sqref>
                        </c15:formulaRef>
                      </c:ext>
                    </c:extLst>
                    <c:strCache>
                      <c:ptCount val="1"/>
                      <c:pt idx="0">
                        <c:v>SSc</c:v>
                      </c:pt>
                    </c:strCache>
                  </c:strRef>
                </c:tx>
                <c:spPr>
                  <a:ln w="19050" cap="rnd">
                    <a:noFill/>
                    <a:round/>
                  </a:ln>
                  <a:effectLst/>
                </c:spPr>
                <c:marker>
                  <c:symbol val="circle"/>
                  <c:size val="6"/>
                  <c:spPr>
                    <a:solidFill>
                      <a:schemeClr val="bg1">
                        <a:lumMod val="85000"/>
                      </a:schemeClr>
                    </a:solidFill>
                    <a:ln w="9525">
                      <a:solidFill>
                        <a:schemeClr val="bg1">
                          <a:lumMod val="75000"/>
                        </a:schemeClr>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figuur'!$K$2:$K$1254</c15:sqref>
                        </c15:formulaRef>
                      </c:ext>
                    </c:extLst>
                    <c:numCache>
                      <c:formatCode>General</c:formatCode>
                      <c:ptCount val="1253"/>
                      <c:pt idx="849">
                        <c:v>5.3</c:v>
                      </c:pt>
                      <c:pt idx="850">
                        <c:v>4.9000000000000004</c:v>
                      </c:pt>
                      <c:pt idx="851">
                        <c:v>1.7</c:v>
                      </c:pt>
                      <c:pt idx="852">
                        <c:v>0.4</c:v>
                      </c:pt>
                      <c:pt idx="853">
                        <c:v>10</c:v>
                      </c:pt>
                      <c:pt idx="854">
                        <c:v>5.4</c:v>
                      </c:pt>
                      <c:pt idx="855">
                        <c:v>5.8</c:v>
                      </c:pt>
                      <c:pt idx="856">
                        <c:v>8.1</c:v>
                      </c:pt>
                      <c:pt idx="857">
                        <c:v>5.9</c:v>
                      </c:pt>
                      <c:pt idx="858">
                        <c:v>6.7</c:v>
                      </c:pt>
                      <c:pt idx="859">
                        <c:v>1.3</c:v>
                      </c:pt>
                      <c:pt idx="860">
                        <c:v>0.18733149926475001</c:v>
                      </c:pt>
                      <c:pt idx="861">
                        <c:v>2.1627297290741998</c:v>
                      </c:pt>
                      <c:pt idx="862">
                        <c:v>10.5</c:v>
                      </c:pt>
                      <c:pt idx="863">
                        <c:v>1.9</c:v>
                      </c:pt>
                      <c:pt idx="864">
                        <c:v>1.1000000000000001</c:v>
                      </c:pt>
                      <c:pt idx="865">
                        <c:v>2.2999999999999998</c:v>
                      </c:pt>
                      <c:pt idx="866">
                        <c:v>12.4</c:v>
                      </c:pt>
                      <c:pt idx="867">
                        <c:v>2.6</c:v>
                      </c:pt>
                      <c:pt idx="868">
                        <c:v>5.4</c:v>
                      </c:pt>
                      <c:pt idx="869">
                        <c:v>3.1</c:v>
                      </c:pt>
                      <c:pt idx="870">
                        <c:v>0.1</c:v>
                      </c:pt>
                      <c:pt idx="871">
                        <c:v>0.24710914890809599</c:v>
                      </c:pt>
                      <c:pt idx="872">
                        <c:v>1.7750999617396801</c:v>
                      </c:pt>
                      <c:pt idx="873">
                        <c:v>1.87702446805926</c:v>
                      </c:pt>
                      <c:pt idx="874">
                        <c:v>0.23146566638091701</c:v>
                      </c:pt>
                      <c:pt idx="875">
                        <c:v>4.6257341335708304</c:v>
                      </c:pt>
                      <c:pt idx="876">
                        <c:v>3.7250822096640599</c:v>
                      </c:pt>
                      <c:pt idx="877">
                        <c:v>1.3606422436891099</c:v>
                      </c:pt>
                      <c:pt idx="878">
                        <c:v>0.33728323884803801</c:v>
                      </c:pt>
                      <c:pt idx="879">
                        <c:v>2.1661574119818998</c:v>
                      </c:pt>
                      <c:pt idx="880">
                        <c:v>0.39375495017229101</c:v>
                      </c:pt>
                      <c:pt idx="881">
                        <c:v>2.4838896085662698</c:v>
                      </c:pt>
                      <c:pt idx="882">
                        <c:v>2.6137633523228501</c:v>
                      </c:pt>
                      <c:pt idx="883">
                        <c:v>1.7626171249331899</c:v>
                      </c:pt>
                      <c:pt idx="884">
                        <c:v>4.2</c:v>
                      </c:pt>
                      <c:pt idx="885">
                        <c:v>3.2</c:v>
                      </c:pt>
                      <c:pt idx="886">
                        <c:v>3.7</c:v>
                      </c:pt>
                      <c:pt idx="887">
                        <c:v>1.3</c:v>
                      </c:pt>
                      <c:pt idx="888">
                        <c:v>2.0318823665751502</c:v>
                      </c:pt>
                      <c:pt idx="889">
                        <c:v>5.8787728424824497</c:v>
                      </c:pt>
                      <c:pt idx="890">
                        <c:v>2.8512706965216301</c:v>
                      </c:pt>
                      <c:pt idx="891">
                        <c:v>1.9509417957989199</c:v>
                      </c:pt>
                      <c:pt idx="892">
                        <c:v>7.2523680565659703</c:v>
                      </c:pt>
                      <c:pt idx="893">
                        <c:v>2.6851967870601099</c:v>
                      </c:pt>
                      <c:pt idx="894">
                        <c:v>3.5838006155942201</c:v>
                      </c:pt>
                      <c:pt idx="895">
                        <c:v>3.06097609868544</c:v>
                      </c:pt>
                      <c:pt idx="896">
                        <c:v>5.39328307486418</c:v>
                      </c:pt>
                      <c:pt idx="897">
                        <c:v>0.15479043283293001</c:v>
                      </c:pt>
                      <c:pt idx="898">
                        <c:v>1.37616463854819</c:v>
                      </c:pt>
                      <c:pt idx="899">
                        <c:v>0.32530228466090699</c:v>
                      </c:pt>
                      <c:pt idx="900">
                        <c:v>2.8</c:v>
                      </c:pt>
                      <c:pt idx="901">
                        <c:v>1.5875757992048201</c:v>
                      </c:pt>
                      <c:pt idx="902">
                        <c:v>0.124034553442512</c:v>
                      </c:pt>
                      <c:pt idx="903">
                        <c:v>2.6903981435920201</c:v>
                      </c:pt>
                      <c:pt idx="904">
                        <c:v>10.4306372903989</c:v>
                      </c:pt>
                      <c:pt idx="905">
                        <c:v>2.78928372991356</c:v>
                      </c:pt>
                      <c:pt idx="906">
                        <c:v>2.5848226826611298</c:v>
                      </c:pt>
                      <c:pt idx="907">
                        <c:v>0.70542476623307804</c:v>
                      </c:pt>
                      <c:pt idx="908">
                        <c:v>2.9964002519833102</c:v>
                      </c:pt>
                      <c:pt idx="909">
                        <c:v>2.2520789661784799</c:v>
                      </c:pt>
                      <c:pt idx="910">
                        <c:v>2.2518143718756698</c:v>
                      </c:pt>
                      <c:pt idx="911">
                        <c:v>1.53999383180158</c:v>
                      </c:pt>
                      <c:pt idx="912">
                        <c:v>2.6924101772776301</c:v>
                      </c:pt>
                      <c:pt idx="913">
                        <c:v>1.3539023215689101</c:v>
                      </c:pt>
                      <c:pt idx="914">
                        <c:v>1.7284132446595799</c:v>
                      </c:pt>
                      <c:pt idx="915">
                        <c:v>1.58300300731121</c:v>
                      </c:pt>
                      <c:pt idx="916">
                        <c:v>2.35119760650892</c:v>
                      </c:pt>
                      <c:pt idx="917">
                        <c:v>1.68039471467224</c:v>
                      </c:pt>
                      <c:pt idx="918">
                        <c:v>0.91616529279506798</c:v>
                      </c:pt>
                      <c:pt idx="919">
                        <c:v>3.74950501854698</c:v>
                      </c:pt>
                      <c:pt idx="920">
                        <c:v>1.66753833492014</c:v>
                      </c:pt>
                      <c:pt idx="921">
                        <c:v>0.28478248875813</c:v>
                      </c:pt>
                      <c:pt idx="922">
                        <c:v>0.21891080389801301</c:v>
                      </c:pt>
                      <c:pt idx="923">
                        <c:v>1.0608096549755699</c:v>
                      </c:pt>
                      <c:pt idx="924">
                        <c:v>2.9036375534205101</c:v>
                      </c:pt>
                      <c:pt idx="925">
                        <c:v>4.4036043155097602</c:v>
                      </c:pt>
                      <c:pt idx="926">
                        <c:v>3.5417012909699799</c:v>
                      </c:pt>
                      <c:pt idx="927">
                        <c:v>2.2515435116546101</c:v>
                      </c:pt>
                      <c:pt idx="928">
                        <c:v>3.9099286076391202</c:v>
                      </c:pt>
                      <c:pt idx="929">
                        <c:v>0.17598153863799801</c:v>
                      </c:pt>
                      <c:pt idx="930">
                        <c:v>2.5821654053785998</c:v>
                      </c:pt>
                      <c:pt idx="931">
                        <c:v>4.2300160800532698</c:v>
                      </c:pt>
                      <c:pt idx="932">
                        <c:v>2.8247037756785498</c:v>
                      </c:pt>
                      <c:pt idx="933">
                        <c:v>0.9</c:v>
                      </c:pt>
                      <c:pt idx="934">
                        <c:v>3.7</c:v>
                      </c:pt>
                      <c:pt idx="935">
                        <c:v>3.4</c:v>
                      </c:pt>
                      <c:pt idx="936">
                        <c:v>0.7</c:v>
                      </c:pt>
                      <c:pt idx="937">
                        <c:v>4.7</c:v>
                      </c:pt>
                      <c:pt idx="938">
                        <c:v>5.3</c:v>
                      </c:pt>
                      <c:pt idx="939">
                        <c:v>4.4000000000000004</c:v>
                      </c:pt>
                      <c:pt idx="940">
                        <c:v>0.3</c:v>
                      </c:pt>
                      <c:pt idx="941">
                        <c:v>5.3</c:v>
                      </c:pt>
                      <c:pt idx="942">
                        <c:v>2.2000000000000002</c:v>
                      </c:pt>
                      <c:pt idx="943">
                        <c:v>3.3</c:v>
                      </c:pt>
                      <c:pt idx="944">
                        <c:v>4.9000000000000004</c:v>
                      </c:pt>
                      <c:pt idx="945">
                        <c:v>4.0999999999999996</c:v>
                      </c:pt>
                      <c:pt idx="946">
                        <c:v>2.5</c:v>
                      </c:pt>
                      <c:pt idx="947">
                        <c:v>5.8</c:v>
                      </c:pt>
                      <c:pt idx="948">
                        <c:v>4.2</c:v>
                      </c:pt>
                      <c:pt idx="949">
                        <c:v>0.1</c:v>
                      </c:pt>
                      <c:pt idx="950">
                        <c:v>3.8</c:v>
                      </c:pt>
                      <c:pt idx="951">
                        <c:v>5.5</c:v>
                      </c:pt>
                      <c:pt idx="952">
                        <c:v>0.1</c:v>
                      </c:pt>
                      <c:pt idx="953">
                        <c:v>5.5</c:v>
                      </c:pt>
                      <c:pt idx="954">
                        <c:v>4.7</c:v>
                      </c:pt>
                      <c:pt idx="955">
                        <c:v>0.8</c:v>
                      </c:pt>
                      <c:pt idx="956">
                        <c:v>11</c:v>
                      </c:pt>
                      <c:pt idx="957">
                        <c:v>0.1</c:v>
                      </c:pt>
                      <c:pt idx="958">
                        <c:v>3.6</c:v>
                      </c:pt>
                      <c:pt idx="959">
                        <c:v>3.9</c:v>
                      </c:pt>
                      <c:pt idx="960">
                        <c:v>2.2000000000000002</c:v>
                      </c:pt>
                      <c:pt idx="961">
                        <c:v>5.8</c:v>
                      </c:pt>
                      <c:pt idx="962">
                        <c:v>0.2</c:v>
                      </c:pt>
                      <c:pt idx="963">
                        <c:v>0.2</c:v>
                      </c:pt>
                      <c:pt idx="964">
                        <c:v>4.2</c:v>
                      </c:pt>
                      <c:pt idx="965">
                        <c:v>2.4</c:v>
                      </c:pt>
                      <c:pt idx="966">
                        <c:v>0.3</c:v>
                      </c:pt>
                      <c:pt idx="967">
                        <c:v>0.4</c:v>
                      </c:pt>
                      <c:pt idx="968">
                        <c:v>4.5999999999999996</c:v>
                      </c:pt>
                      <c:pt idx="969">
                        <c:v>3.9</c:v>
                      </c:pt>
                      <c:pt idx="970">
                        <c:v>4.5999999999999996</c:v>
                      </c:pt>
                      <c:pt idx="971">
                        <c:v>5</c:v>
                      </c:pt>
                      <c:pt idx="972">
                        <c:v>0.6</c:v>
                      </c:pt>
                      <c:pt idx="973">
                        <c:v>8</c:v>
                      </c:pt>
                      <c:pt idx="974">
                        <c:v>0.2</c:v>
                      </c:pt>
                      <c:pt idx="975">
                        <c:v>6</c:v>
                      </c:pt>
                      <c:pt idx="976">
                        <c:v>0.2</c:v>
                      </c:pt>
                      <c:pt idx="977">
                        <c:v>5.7</c:v>
                      </c:pt>
                      <c:pt idx="978">
                        <c:v>9.1999999999999993</c:v>
                      </c:pt>
                      <c:pt idx="979">
                        <c:v>3.9</c:v>
                      </c:pt>
                      <c:pt idx="980">
                        <c:v>4.5999999999999996</c:v>
                      </c:pt>
                      <c:pt idx="981">
                        <c:v>0.3</c:v>
                      </c:pt>
                      <c:pt idx="982">
                        <c:v>0.4</c:v>
                      </c:pt>
                      <c:pt idx="983">
                        <c:v>4</c:v>
                      </c:pt>
                      <c:pt idx="984">
                        <c:v>4.9000000000000004</c:v>
                      </c:pt>
                      <c:pt idx="985">
                        <c:v>11</c:v>
                      </c:pt>
                      <c:pt idx="986">
                        <c:v>5.0999999999999996</c:v>
                      </c:pt>
                      <c:pt idx="987">
                        <c:v>2.9</c:v>
                      </c:pt>
                      <c:pt idx="988">
                        <c:v>5.7</c:v>
                      </c:pt>
                      <c:pt idx="989">
                        <c:v>0.8</c:v>
                      </c:pt>
                      <c:pt idx="990">
                        <c:v>1.9</c:v>
                      </c:pt>
                      <c:pt idx="991">
                        <c:v>24</c:v>
                      </c:pt>
                      <c:pt idx="992">
                        <c:v>4.5</c:v>
                      </c:pt>
                      <c:pt idx="993">
                        <c:v>2.1</c:v>
                      </c:pt>
                      <c:pt idx="994">
                        <c:v>3.9</c:v>
                      </c:pt>
                      <c:pt idx="995">
                        <c:v>0.1</c:v>
                      </c:pt>
                      <c:pt idx="996">
                        <c:v>5.3</c:v>
                      </c:pt>
                      <c:pt idx="997">
                        <c:v>3</c:v>
                      </c:pt>
                      <c:pt idx="998">
                        <c:v>3</c:v>
                      </c:pt>
                      <c:pt idx="999">
                        <c:v>5.3</c:v>
                      </c:pt>
                      <c:pt idx="1000">
                        <c:v>6</c:v>
                      </c:pt>
                      <c:pt idx="1001">
                        <c:v>0.2</c:v>
                      </c:pt>
                      <c:pt idx="1002">
                        <c:v>0.2</c:v>
                      </c:pt>
                      <c:pt idx="1003">
                        <c:v>9</c:v>
                      </c:pt>
                      <c:pt idx="1004">
                        <c:v>2.2999999999999998</c:v>
                      </c:pt>
                      <c:pt idx="1005">
                        <c:v>11</c:v>
                      </c:pt>
                      <c:pt idx="1006">
                        <c:v>9.1</c:v>
                      </c:pt>
                      <c:pt idx="1007">
                        <c:v>10</c:v>
                      </c:pt>
                      <c:pt idx="1008">
                        <c:v>13</c:v>
                      </c:pt>
                      <c:pt idx="1009">
                        <c:v>8.8000000000000007</c:v>
                      </c:pt>
                      <c:pt idx="1010">
                        <c:v>1.8</c:v>
                      </c:pt>
                      <c:pt idx="1011">
                        <c:v>6.1</c:v>
                      </c:pt>
                      <c:pt idx="1012">
                        <c:v>4.2</c:v>
                      </c:pt>
                      <c:pt idx="1013">
                        <c:v>9.9</c:v>
                      </c:pt>
                      <c:pt idx="1014">
                        <c:v>7</c:v>
                      </c:pt>
                      <c:pt idx="1015">
                        <c:v>6</c:v>
                      </c:pt>
                      <c:pt idx="1016">
                        <c:v>3.9</c:v>
                      </c:pt>
                      <c:pt idx="1017">
                        <c:v>2</c:v>
                      </c:pt>
                      <c:pt idx="1018">
                        <c:v>0.6</c:v>
                      </c:pt>
                      <c:pt idx="1019">
                        <c:v>26</c:v>
                      </c:pt>
                      <c:pt idx="1020">
                        <c:v>29</c:v>
                      </c:pt>
                      <c:pt idx="1021">
                        <c:v>1.7</c:v>
                      </c:pt>
                      <c:pt idx="1022">
                        <c:v>5</c:v>
                      </c:pt>
                      <c:pt idx="1023">
                        <c:v>10</c:v>
                      </c:pt>
                      <c:pt idx="1024">
                        <c:v>7.9</c:v>
                      </c:pt>
                      <c:pt idx="1025">
                        <c:v>2.1</c:v>
                      </c:pt>
                      <c:pt idx="1026">
                        <c:v>15</c:v>
                      </c:pt>
                      <c:pt idx="1027">
                        <c:v>4.8</c:v>
                      </c:pt>
                      <c:pt idx="1028">
                        <c:v>6.2</c:v>
                      </c:pt>
                      <c:pt idx="1029">
                        <c:v>1.8</c:v>
                      </c:pt>
                      <c:pt idx="1030">
                        <c:v>6.7</c:v>
                      </c:pt>
                      <c:pt idx="1031">
                        <c:v>0.6</c:v>
                      </c:pt>
                      <c:pt idx="1032">
                        <c:v>6.2</c:v>
                      </c:pt>
                      <c:pt idx="1033">
                        <c:v>7.6</c:v>
                      </c:pt>
                      <c:pt idx="1034">
                        <c:v>7.8</c:v>
                      </c:pt>
                      <c:pt idx="1035">
                        <c:v>26</c:v>
                      </c:pt>
                      <c:pt idx="1036">
                        <c:v>14</c:v>
                      </c:pt>
                      <c:pt idx="1037">
                        <c:v>6.6</c:v>
                      </c:pt>
                      <c:pt idx="1038">
                        <c:v>2.5</c:v>
                      </c:pt>
                      <c:pt idx="1039">
                        <c:v>4.8</c:v>
                      </c:pt>
                      <c:pt idx="1040">
                        <c:v>0.6</c:v>
                      </c:pt>
                      <c:pt idx="1041">
                        <c:v>7.7</c:v>
                      </c:pt>
                      <c:pt idx="1042">
                        <c:v>2.1</c:v>
                      </c:pt>
                      <c:pt idx="1043">
                        <c:v>3.5</c:v>
                      </c:pt>
                      <c:pt idx="1044">
                        <c:v>14</c:v>
                      </c:pt>
                      <c:pt idx="1045">
                        <c:v>2.5</c:v>
                      </c:pt>
                      <c:pt idx="1046">
                        <c:v>11</c:v>
                      </c:pt>
                      <c:pt idx="1047">
                        <c:v>3.5</c:v>
                      </c:pt>
                      <c:pt idx="1048">
                        <c:v>17</c:v>
                      </c:pt>
                      <c:pt idx="1049">
                        <c:v>2</c:v>
                      </c:pt>
                      <c:pt idx="1050">
                        <c:v>9.6</c:v>
                      </c:pt>
                      <c:pt idx="1051">
                        <c:v>2.6</c:v>
                      </c:pt>
                      <c:pt idx="1052">
                        <c:v>8.6999999999999993</c:v>
                      </c:pt>
                      <c:pt idx="1053">
                        <c:v>5</c:v>
                      </c:pt>
                      <c:pt idx="1054">
                        <c:v>12</c:v>
                      </c:pt>
                      <c:pt idx="1055">
                        <c:v>4.5</c:v>
                      </c:pt>
                      <c:pt idx="1056">
                        <c:v>7.2</c:v>
                      </c:pt>
                      <c:pt idx="1057">
                        <c:v>6.3</c:v>
                      </c:pt>
                      <c:pt idx="1058">
                        <c:v>4.2</c:v>
                      </c:pt>
                      <c:pt idx="1059">
                        <c:v>0.8</c:v>
                      </c:pt>
                      <c:pt idx="1060">
                        <c:v>1.6</c:v>
                      </c:pt>
                      <c:pt idx="1061">
                        <c:v>2.9</c:v>
                      </c:pt>
                      <c:pt idx="1062">
                        <c:v>7.1</c:v>
                      </c:pt>
                      <c:pt idx="1063">
                        <c:v>7</c:v>
                      </c:pt>
                      <c:pt idx="1064">
                        <c:v>1.6</c:v>
                      </c:pt>
                      <c:pt idx="1065">
                        <c:v>1.5</c:v>
                      </c:pt>
                      <c:pt idx="1066">
                        <c:v>11</c:v>
                      </c:pt>
                      <c:pt idx="1067">
                        <c:v>5.9</c:v>
                      </c:pt>
                      <c:pt idx="1068">
                        <c:v>3.9</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6-26C2-4991-B80F-D91701F65421}"/>
                  </c:ext>
                </c:extLst>
              </c15:ser>
            </c15:filteredScatterSeries>
            <c15:filteredScatte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'voor figuur'!$L$1</c15:sqref>
                        </c15:formulaRef>
                      </c:ext>
                    </c:extLst>
                    <c:strCache>
                      <c:ptCount val="1"/>
                      <c:pt idx="0">
                        <c:v>SjS</c:v>
                      </c:pt>
                    </c:strCache>
                  </c:strRef>
                </c:tx>
                <c:spPr>
                  <a:ln w="19050" cap="rnd">
                    <a:noFill/>
                    <a:round/>
                  </a:ln>
                  <a:effectLst/>
                </c:spPr>
                <c:marker>
                  <c:symbol val="circle"/>
                  <c:size val="6"/>
                  <c:spPr>
                    <a:solidFill>
                      <a:schemeClr val="accent4"/>
                    </a:solidFill>
                    <a:ln w="9525">
                      <a:solidFill>
                        <a:schemeClr val="accent4"/>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figuur'!$L$2:$L$1254</c15:sqref>
                        </c15:formulaRef>
                      </c:ext>
                    </c:extLst>
                    <c:numCache>
                      <c:formatCode>General</c:formatCode>
                      <c:ptCount val="1253"/>
                      <c:pt idx="1069">
                        <c:v>28</c:v>
                      </c:pt>
                      <c:pt idx="1070">
                        <c:v>13</c:v>
                      </c:pt>
                      <c:pt idx="1071">
                        <c:v>19</c:v>
                      </c:pt>
                      <c:pt idx="1072">
                        <c:v>18.450868669143698</c:v>
                      </c:pt>
                      <c:pt idx="1073">
                        <c:v>5.3207696964023699</c:v>
                      </c:pt>
                      <c:pt idx="1074">
                        <c:v>20.3</c:v>
                      </c:pt>
                      <c:pt idx="1075">
                        <c:v>15</c:v>
                      </c:pt>
                      <c:pt idx="1076">
                        <c:v>13.1</c:v>
                      </c:pt>
                      <c:pt idx="1077">
                        <c:v>20.3</c:v>
                      </c:pt>
                      <c:pt idx="1078">
                        <c:v>0.2</c:v>
                      </c:pt>
                      <c:pt idx="1079">
                        <c:v>17.8</c:v>
                      </c:pt>
                      <c:pt idx="1080">
                        <c:v>21.840004124953701</c:v>
                      </c:pt>
                      <c:pt idx="1081">
                        <c:v>19.048743609976601</c:v>
                      </c:pt>
                      <c:pt idx="1082">
                        <c:v>12.014639726312501</c:v>
                      </c:pt>
                      <c:pt idx="1083">
                        <c:v>17.6601385886092</c:v>
                      </c:pt>
                      <c:pt idx="1084">
                        <c:v>16.221030470817201</c:v>
                      </c:pt>
                      <c:pt idx="1085">
                        <c:v>22.123399445784901</c:v>
                      </c:pt>
                      <c:pt idx="1086">
                        <c:v>14.7388484371999</c:v>
                      </c:pt>
                      <c:pt idx="1087">
                        <c:v>1.7</c:v>
                      </c:pt>
                      <c:pt idx="1088">
                        <c:v>25.5</c:v>
                      </c:pt>
                      <c:pt idx="1089">
                        <c:v>3.2766604451777801</c:v>
                      </c:pt>
                      <c:pt idx="1090">
                        <c:v>4.1526506180500604</c:v>
                      </c:pt>
                      <c:pt idx="1091">
                        <c:v>19.264167881668701</c:v>
                      </c:pt>
                      <c:pt idx="1092">
                        <c:v>9.9770267944436295</c:v>
                      </c:pt>
                      <c:pt idx="1093">
                        <c:v>7.1933284502313501</c:v>
                      </c:pt>
                      <c:pt idx="1094">
                        <c:v>12.2968637043691</c:v>
                      </c:pt>
                      <c:pt idx="1095">
                        <c:v>14.092823981792099</c:v>
                      </c:pt>
                      <c:pt idx="1096">
                        <c:v>3.5508651029294498</c:v>
                      </c:pt>
                      <c:pt idx="1097">
                        <c:v>1.22522464245246</c:v>
                      </c:pt>
                      <c:pt idx="1098">
                        <c:v>11.967764896941301</c:v>
                      </c:pt>
                      <c:pt idx="1099">
                        <c:v>20.044354879779899</c:v>
                      </c:pt>
                      <c:pt idx="1100">
                        <c:v>23.831240894645799</c:v>
                      </c:pt>
                      <c:pt idx="1101">
                        <c:v>8.6462415894539504</c:v>
                      </c:pt>
                      <c:pt idx="1102">
                        <c:v>9.2387949117397401</c:v>
                      </c:pt>
                      <c:pt idx="1103">
                        <c:v>13.922498169564699</c:v>
                      </c:pt>
                      <c:pt idx="1104">
                        <c:v>16.726724341945701</c:v>
                      </c:pt>
                      <c:pt idx="1105">
                        <c:v>27</c:v>
                      </c:pt>
                      <c:pt idx="1106">
                        <c:v>30</c:v>
                      </c:pt>
                      <c:pt idx="1107">
                        <c:v>32</c:v>
                      </c:pt>
                      <c:pt idx="1108">
                        <c:v>2.9</c:v>
                      </c:pt>
                      <c:pt idx="1109">
                        <c:v>32</c:v>
                      </c:pt>
                      <c:pt idx="1110">
                        <c:v>18</c:v>
                      </c:pt>
                      <c:pt idx="1111">
                        <c:v>0.2</c:v>
                      </c:pt>
                      <c:pt idx="1112">
                        <c:v>26</c:v>
                      </c:pt>
                      <c:pt idx="1113">
                        <c:v>14</c:v>
                      </c:pt>
                      <c:pt idx="1114">
                        <c:v>26</c:v>
                      </c:pt>
                      <c:pt idx="1115">
                        <c:v>32</c:v>
                      </c:pt>
                      <c:pt idx="1116">
                        <c:v>0.2</c:v>
                      </c:pt>
                      <c:pt idx="1117">
                        <c:v>32</c:v>
                      </c:pt>
                      <c:pt idx="1118">
                        <c:v>30</c:v>
                      </c:pt>
                      <c:pt idx="1119">
                        <c:v>0.1</c:v>
                      </c:pt>
                      <c:pt idx="1120">
                        <c:v>20</c:v>
                      </c:pt>
                      <c:pt idx="1121">
                        <c:v>32</c:v>
                      </c:pt>
                      <c:pt idx="1122">
                        <c:v>18</c:v>
                      </c:pt>
                      <c:pt idx="1123">
                        <c:v>24</c:v>
                      </c:pt>
                      <c:pt idx="1124">
                        <c:v>20</c:v>
                      </c:pt>
                      <c:pt idx="1125">
                        <c:v>0.2</c:v>
                      </c:pt>
                      <c:pt idx="1126">
                        <c:v>3.5</c:v>
                      </c:pt>
                      <c:pt idx="1127">
                        <c:v>3</c:v>
                      </c:pt>
                      <c:pt idx="1128">
                        <c:v>19</c:v>
                      </c:pt>
                      <c:pt idx="1129">
                        <c:v>7.8</c:v>
                      </c:pt>
                      <c:pt idx="1130">
                        <c:v>27</c:v>
                      </c:pt>
                      <c:pt idx="1131">
                        <c:v>6.4</c:v>
                      </c:pt>
                      <c:pt idx="1132">
                        <c:v>0.3</c:v>
                      </c:pt>
                      <c:pt idx="1133">
                        <c:v>32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7-26C2-4991-B80F-D91701F65421}"/>
                  </c:ext>
                </c:extLst>
              </c15:ser>
            </c15:filteredScatterSeries>
            <c15:filteredScatte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'voor figuur'!$M$1</c15:sqref>
                        </c15:formulaRef>
                      </c:ext>
                    </c:extLst>
                    <c:strCache>
                      <c:ptCount val="1"/>
                      <c:pt idx="0">
                        <c:v>SLE</c:v>
                      </c:pt>
                    </c:strCache>
                  </c:strRef>
                </c:tx>
                <c:spPr>
                  <a:ln w="19050" cap="rnd">
                    <a:noFill/>
                    <a:round/>
                  </a:ln>
                  <a:effectLst/>
                </c:spPr>
                <c:marker>
                  <c:symbol val="circle"/>
                  <c:size val="6"/>
                  <c:spPr>
                    <a:solidFill>
                      <a:schemeClr val="accent6"/>
                    </a:solidFill>
                    <a:ln w="9525">
                      <a:solidFill>
                        <a:schemeClr val="accent6"/>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figuur'!$M$2:$M$1254</c15:sqref>
                        </c15:formulaRef>
                      </c:ext>
                    </c:extLst>
                    <c:numCache>
                      <c:formatCode>General</c:formatCode>
                      <c:ptCount val="1253"/>
                      <c:pt idx="1134">
                        <c:v>7.7</c:v>
                      </c:pt>
                      <c:pt idx="1135">
                        <c:v>16</c:v>
                      </c:pt>
                      <c:pt idx="1136">
                        <c:v>20</c:v>
                      </c:pt>
                      <c:pt idx="1137">
                        <c:v>2.4</c:v>
                      </c:pt>
                      <c:pt idx="1138">
                        <c:v>0.1</c:v>
                      </c:pt>
                      <c:pt idx="1139">
                        <c:v>1.7</c:v>
                      </c:pt>
                      <c:pt idx="1140">
                        <c:v>0.4</c:v>
                      </c:pt>
                      <c:pt idx="1141">
                        <c:v>0.4</c:v>
                      </c:pt>
                      <c:pt idx="1142">
                        <c:v>13</c:v>
                      </c:pt>
                      <c:pt idx="1143">
                        <c:v>3.2</c:v>
                      </c:pt>
                      <c:pt idx="1144">
                        <c:v>2.4</c:v>
                      </c:pt>
                      <c:pt idx="1145">
                        <c:v>3.8</c:v>
                      </c:pt>
                      <c:pt idx="1146">
                        <c:v>25</c:v>
                      </c:pt>
                      <c:pt idx="1147">
                        <c:v>3.6</c:v>
                      </c:pt>
                      <c:pt idx="1148">
                        <c:v>0.2</c:v>
                      </c:pt>
                      <c:pt idx="1149">
                        <c:v>1.4</c:v>
                      </c:pt>
                      <c:pt idx="1150">
                        <c:v>18.7</c:v>
                      </c:pt>
                      <c:pt idx="1151">
                        <c:v>6</c:v>
                      </c:pt>
                      <c:pt idx="1152">
                        <c:v>16.899999999999999</c:v>
                      </c:pt>
                      <c:pt idx="1153">
                        <c:v>0.3</c:v>
                      </c:pt>
                      <c:pt idx="1154">
                        <c:v>1.9</c:v>
                      </c:pt>
                      <c:pt idx="1155">
                        <c:v>9.9</c:v>
                      </c:pt>
                      <c:pt idx="1156">
                        <c:v>0.4</c:v>
                      </c:pt>
                      <c:pt idx="1157">
                        <c:v>6</c:v>
                      </c:pt>
                      <c:pt idx="1158">
                        <c:v>1.1000000000000001</c:v>
                      </c:pt>
                      <c:pt idx="1159">
                        <c:v>5.2</c:v>
                      </c:pt>
                      <c:pt idx="1160">
                        <c:v>0.5</c:v>
                      </c:pt>
                      <c:pt idx="1161">
                        <c:v>1.3</c:v>
                      </c:pt>
                      <c:pt idx="1162">
                        <c:v>0.6</c:v>
                      </c:pt>
                      <c:pt idx="1163">
                        <c:v>8.1</c:v>
                      </c:pt>
                      <c:pt idx="1164">
                        <c:v>20.6</c:v>
                      </c:pt>
                      <c:pt idx="1165">
                        <c:v>3.6</c:v>
                      </c:pt>
                      <c:pt idx="1166">
                        <c:v>1.7</c:v>
                      </c:pt>
                      <c:pt idx="1167">
                        <c:v>17</c:v>
                      </c:pt>
                      <c:pt idx="1168">
                        <c:v>11.6985745638898</c:v>
                      </c:pt>
                      <c:pt idx="1169">
                        <c:v>5.7246337975546</c:v>
                      </c:pt>
                      <c:pt idx="1170">
                        <c:v>32</c:v>
                      </c:pt>
                      <c:pt idx="1171">
                        <c:v>1.29465055619436</c:v>
                      </c:pt>
                      <c:pt idx="1172">
                        <c:v>0.230105774220522</c:v>
                      </c:pt>
                      <c:pt idx="1173">
                        <c:v>0.16772816543532601</c:v>
                      </c:pt>
                      <c:pt idx="1174">
                        <c:v>1.4264898455227799</c:v>
                      </c:pt>
                      <c:pt idx="1175">
                        <c:v>22.023518236131999</c:v>
                      </c:pt>
                      <c:pt idx="1176">
                        <c:v>0.38626536491631602</c:v>
                      </c:pt>
                      <c:pt idx="1177">
                        <c:v>22.894951394022399</c:v>
                      </c:pt>
                      <c:pt idx="1178">
                        <c:v>16.734168435360498</c:v>
                      </c:pt>
                      <c:pt idx="1179">
                        <c:v>30.1983239165938</c:v>
                      </c:pt>
                      <c:pt idx="1180">
                        <c:v>3.32834879778411</c:v>
                      </c:pt>
                      <c:pt idx="1181">
                        <c:v>3.07331174974078</c:v>
                      </c:pt>
                      <c:pt idx="1182">
                        <c:v>32</c:v>
                      </c:pt>
                      <c:pt idx="1183">
                        <c:v>8.2695448969243106</c:v>
                      </c:pt>
                      <c:pt idx="1184">
                        <c:v>9.3331980574992492</c:v>
                      </c:pt>
                      <c:pt idx="1185">
                        <c:v>1.89222259164988</c:v>
                      </c:pt>
                      <c:pt idx="1186">
                        <c:v>26.492304128585399</c:v>
                      </c:pt>
                      <c:pt idx="1187">
                        <c:v>4.1570780303550903</c:v>
                      </c:pt>
                      <c:pt idx="1188">
                        <c:v>8.5910229076116202</c:v>
                      </c:pt>
                      <c:pt idx="1189">
                        <c:v>14.4348339706457</c:v>
                      </c:pt>
                      <c:pt idx="1190">
                        <c:v>32</c:v>
                      </c:pt>
                      <c:pt idx="1191">
                        <c:v>6.2385621078314903</c:v>
                      </c:pt>
                      <c:pt idx="1192">
                        <c:v>12.285347730326899</c:v>
                      </c:pt>
                      <c:pt idx="1193">
                        <c:v>7.2038978577055799</c:v>
                      </c:pt>
                      <c:pt idx="1194">
                        <c:v>24.887223842400001</c:v>
                      </c:pt>
                      <c:pt idx="1195">
                        <c:v>12.127872067126701</c:v>
                      </c:pt>
                      <c:pt idx="1196">
                        <c:v>0.413996333809658</c:v>
                      </c:pt>
                      <c:pt idx="1197">
                        <c:v>0.38166392463440002</c:v>
                      </c:pt>
                      <c:pt idx="1198">
                        <c:v>17.100000000000001</c:v>
                      </c:pt>
                      <c:pt idx="1199">
                        <c:v>32</c:v>
                      </c:pt>
                      <c:pt idx="1200">
                        <c:v>1.75690543764019</c:v>
                      </c:pt>
                      <c:pt idx="1201">
                        <c:v>32</c:v>
                      </c:pt>
                      <c:pt idx="1202">
                        <c:v>0.48241161894547802</c:v>
                      </c:pt>
                      <c:pt idx="1203">
                        <c:v>32</c:v>
                      </c:pt>
                      <c:pt idx="1204">
                        <c:v>12.443863454868</c:v>
                      </c:pt>
                      <c:pt idx="1205">
                        <c:v>0.57538220417153896</c:v>
                      </c:pt>
                      <c:pt idx="1206">
                        <c:v>1.39535172933579</c:v>
                      </c:pt>
                      <c:pt idx="1207">
                        <c:v>1.23220239639101</c:v>
                      </c:pt>
                      <c:pt idx="1208">
                        <c:v>4.6924797778069198</c:v>
                      </c:pt>
                      <c:pt idx="1209">
                        <c:v>0.32173815818691098</c:v>
                      </c:pt>
                      <c:pt idx="1210">
                        <c:v>6.3639277335098603</c:v>
                      </c:pt>
                      <c:pt idx="1211">
                        <c:v>0.22335306502024499</c:v>
                      </c:pt>
                      <c:pt idx="1212">
                        <c:v>0.204243201680533</c:v>
                      </c:pt>
                      <c:pt idx="1213">
                        <c:v>1.36710878547075</c:v>
                      </c:pt>
                      <c:pt idx="1214">
                        <c:v>0.18469535257679001</c:v>
                      </c:pt>
                      <c:pt idx="1215">
                        <c:v>2.60274405899938</c:v>
                      </c:pt>
                      <c:pt idx="1216">
                        <c:v>20.022022540522698</c:v>
                      </c:pt>
                      <c:pt idx="1217">
                        <c:v>13.384070036711501</c:v>
                      </c:pt>
                      <c:pt idx="1218">
                        <c:v>11.1746969308274</c:v>
                      </c:pt>
                      <c:pt idx="1219">
                        <c:v>12.7211296987733</c:v>
                      </c:pt>
                      <c:pt idx="1220">
                        <c:v>32</c:v>
                      </c:pt>
                      <c:pt idx="1221">
                        <c:v>32</c:v>
                      </c:pt>
                      <c:pt idx="1222">
                        <c:v>9.6342925606314491</c:v>
                      </c:pt>
                      <c:pt idx="1223">
                        <c:v>17.571502276485798</c:v>
                      </c:pt>
                      <c:pt idx="1224">
                        <c:v>18.2432801358582</c:v>
                      </c:pt>
                      <c:pt idx="1225">
                        <c:v>5.1595840894897904</c:v>
                      </c:pt>
                      <c:pt idx="1226">
                        <c:v>1.2</c:v>
                      </c:pt>
                      <c:pt idx="1227">
                        <c:v>0.5</c:v>
                      </c:pt>
                      <c:pt idx="1228">
                        <c:v>5.4</c:v>
                      </c:pt>
                      <c:pt idx="1229">
                        <c:v>29</c:v>
                      </c:pt>
                      <c:pt idx="1230">
                        <c:v>15</c:v>
                      </c:pt>
                      <c:pt idx="1231">
                        <c:v>20</c:v>
                      </c:pt>
                      <c:pt idx="1232">
                        <c:v>31</c:v>
                      </c:pt>
                      <c:pt idx="1233">
                        <c:v>6</c:v>
                      </c:pt>
                      <c:pt idx="1234">
                        <c:v>32</c:v>
                      </c:pt>
                      <c:pt idx="1235">
                        <c:v>0.3</c:v>
                      </c:pt>
                      <c:pt idx="1236">
                        <c:v>0.2</c:v>
                      </c:pt>
                      <c:pt idx="1237">
                        <c:v>0.2</c:v>
                      </c:pt>
                      <c:pt idx="1238">
                        <c:v>1.4</c:v>
                      </c:pt>
                      <c:pt idx="1239">
                        <c:v>1.2</c:v>
                      </c:pt>
                      <c:pt idx="1240">
                        <c:v>16</c:v>
                      </c:pt>
                      <c:pt idx="1241">
                        <c:v>22</c:v>
                      </c:pt>
                      <c:pt idx="1242">
                        <c:v>4.7</c:v>
                      </c:pt>
                      <c:pt idx="1243">
                        <c:v>6.7</c:v>
                      </c:pt>
                      <c:pt idx="1244">
                        <c:v>32</c:v>
                      </c:pt>
                      <c:pt idx="1245">
                        <c:v>12</c:v>
                      </c:pt>
                      <c:pt idx="1246">
                        <c:v>0.8</c:v>
                      </c:pt>
                      <c:pt idx="1247">
                        <c:v>26</c:v>
                      </c:pt>
                      <c:pt idx="1248">
                        <c:v>32</c:v>
                      </c:pt>
                      <c:pt idx="1249">
                        <c:v>1.4</c:v>
                      </c:pt>
                      <c:pt idx="1250">
                        <c:v>15</c:v>
                      </c:pt>
                      <c:pt idx="1251">
                        <c:v>3.9</c:v>
                      </c:pt>
                      <c:pt idx="1252">
                        <c:v>9.5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8-26C2-4991-B80F-D91701F65421}"/>
                  </c:ext>
                </c:extLst>
              </c15:ser>
            </c15:filteredScatterSeries>
            <c15:filteredScatte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'voor figuur'!$N$1</c15:sqref>
                        </c15:formulaRef>
                      </c:ext>
                    </c:extLst>
                    <c:strCache>
                      <c:ptCount val="1"/>
                      <c:pt idx="0">
                        <c:v>MCTD</c:v>
                      </c:pt>
                    </c:strCache>
                  </c:strRef>
                </c:tx>
                <c:spPr>
                  <a:ln w="19050" cap="rnd">
                    <a:noFill/>
                    <a:round/>
                  </a:ln>
                  <a:effectLst/>
                </c:spPr>
                <c:marker>
                  <c:symbol val="circle"/>
                  <c:size val="6"/>
                  <c:spPr>
                    <a:solidFill>
                      <a:schemeClr val="accent5"/>
                    </a:solidFill>
                    <a:ln w="9525">
                      <a:solidFill>
                        <a:schemeClr val="accent5"/>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figuur'!$N$2:$N$1254</c15:sqref>
                        </c15:formulaRef>
                      </c:ext>
                    </c:extLst>
                    <c:numCache>
                      <c:formatCode>General</c:formatCode>
                      <c:ptCount val="1253"/>
                      <c:pt idx="786">
                        <c:v>1.2</c:v>
                      </c:pt>
                      <c:pt idx="787">
                        <c:v>6.0200253257819902</c:v>
                      </c:pt>
                      <c:pt idx="788">
                        <c:v>8.4239040278690105</c:v>
                      </c:pt>
                      <c:pt idx="789">
                        <c:v>11.3</c:v>
                      </c:pt>
                      <c:pt idx="790">
                        <c:v>14.4</c:v>
                      </c:pt>
                      <c:pt idx="791">
                        <c:v>12.424411317145999</c:v>
                      </c:pt>
                      <c:pt idx="792">
                        <c:v>13.2742952397507</c:v>
                      </c:pt>
                      <c:pt idx="793">
                        <c:v>4.8592350255557104</c:v>
                      </c:pt>
                      <c:pt idx="794">
                        <c:v>3.94191534481353</c:v>
                      </c:pt>
                      <c:pt idx="795">
                        <c:v>9.2922478809415008</c:v>
                      </c:pt>
                      <c:pt idx="796">
                        <c:v>9.1999999999999993</c:v>
                      </c:pt>
                      <c:pt idx="797">
                        <c:v>5.4047119023756602</c:v>
                      </c:pt>
                      <c:pt idx="798">
                        <c:v>12.975606866302099</c:v>
                      </c:pt>
                      <c:pt idx="799">
                        <c:v>6.8454905231717396</c:v>
                      </c:pt>
                      <c:pt idx="800">
                        <c:v>1.8754652325823</c:v>
                      </c:pt>
                      <c:pt idx="801">
                        <c:v>7.2032877667244497</c:v>
                      </c:pt>
                      <c:pt idx="802">
                        <c:v>4.4942858104607497</c:v>
                      </c:pt>
                      <c:pt idx="803">
                        <c:v>3.1</c:v>
                      </c:pt>
                      <c:pt idx="804">
                        <c:v>9.4</c:v>
                      </c:pt>
                      <c:pt idx="805">
                        <c:v>2.1</c:v>
                      </c:pt>
                      <c:pt idx="806">
                        <c:v>14</c:v>
                      </c:pt>
                      <c:pt idx="807">
                        <c:v>4.9000000000000004</c:v>
                      </c:pt>
                      <c:pt idx="808">
                        <c:v>7.1</c:v>
                      </c:pt>
                      <c:pt idx="809">
                        <c:v>26</c:v>
                      </c:pt>
                      <c:pt idx="810">
                        <c:v>29</c:v>
                      </c:pt>
                      <c:pt idx="811">
                        <c:v>2.1</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9-26C2-4991-B80F-D91701F65421}"/>
                  </c:ext>
                </c:extLst>
              </c15:ser>
            </c15:filteredScatterSeries>
            <c15:filteredScatter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'voor figuur'!$S$1</c15:sqref>
                        </c15:formulaRef>
                      </c:ext>
                    </c:extLst>
                    <c:strCache>
                      <c:ptCount val="1"/>
                      <c:pt idx="0">
                        <c:v>NV 95% spec.</c:v>
                      </c:pt>
                    </c:strCache>
                  </c:strRef>
                </c:tx>
                <c:spPr>
                  <a:ln w="19050" cap="rnd">
                    <a:solidFill>
                      <a:schemeClr val="accent1"/>
                    </a:solidFill>
                    <a:prstDash val="dash"/>
                    <a:round/>
                  </a:ln>
                  <a:effectLst/>
                </c:spPr>
                <c:marker>
                  <c:symbol val="none"/>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figuur'!$S$2:$S$1254</c15:sqref>
                        </c15:formulaRef>
                      </c:ext>
                    </c:extLst>
                    <c:numCache>
                      <c:formatCode>General</c:formatCode>
                      <c:ptCount val="1253"/>
                      <c:pt idx="4">
                        <c:v>0.02</c:v>
                      </c:pt>
                      <c:pt idx="5">
                        <c:v>25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A-26C2-4991-B80F-D91701F65421}"/>
                  </c:ext>
                </c:extLst>
              </c15:ser>
            </c15:filteredScatterSeries>
          </c:ext>
        </c:extLst>
      </c:scatterChart>
      <c:valAx>
        <c:axId val="800608176"/>
        <c:scaling>
          <c:logBase val="10"/>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Novaview (LIU)</a:t>
                </a:r>
                <a:endParaRPr lang="nl-BE"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4448"/>
        <c:crosses val="autoZero"/>
        <c:crossBetween val="midCat"/>
      </c:valAx>
      <c:valAx>
        <c:axId val="800614448"/>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CTD screen (Ratio)</a:t>
                </a:r>
                <a:endParaRPr lang="nl-BE"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0817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5"/>
          <c:order val="5"/>
          <c:tx>
            <c:strRef>
              <c:f>'voor figuur'!$O$1</c:f>
              <c:strCache>
                <c:ptCount val="1"/>
                <c:pt idx="0">
                  <c:v>BD</c:v>
                </c:pt>
              </c:strCache>
            </c:strRef>
          </c:tx>
          <c:spPr>
            <a:ln w="19050" cap="rnd">
              <a:noFill/>
              <a:round/>
            </a:ln>
            <a:effectLst/>
          </c:spPr>
          <c:marker>
            <c:symbol val="circle"/>
            <c:size val="5"/>
            <c:spPr>
              <a:no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figuur'!$O$2:$O$1254</c:f>
              <c:numCache>
                <c:formatCode>General</c:formatCode>
                <c:ptCount val="1253"/>
                <c:pt idx="6">
                  <c:v>0.6</c:v>
                </c:pt>
                <c:pt idx="7">
                  <c:v>0.1</c:v>
                </c:pt>
                <c:pt idx="8">
                  <c:v>0.1</c:v>
                </c:pt>
                <c:pt idx="9">
                  <c:v>0.5</c:v>
                </c:pt>
                <c:pt idx="10">
                  <c:v>0.3</c:v>
                </c:pt>
                <c:pt idx="11">
                  <c:v>0.1</c:v>
                </c:pt>
                <c:pt idx="12">
                  <c:v>0.2</c:v>
                </c:pt>
                <c:pt idx="13">
                  <c:v>0.3</c:v>
                </c:pt>
                <c:pt idx="14">
                  <c:v>0.1</c:v>
                </c:pt>
                <c:pt idx="15">
                  <c:v>0.1</c:v>
                </c:pt>
                <c:pt idx="16">
                  <c:v>0.1</c:v>
                </c:pt>
                <c:pt idx="17">
                  <c:v>0.8</c:v>
                </c:pt>
                <c:pt idx="18">
                  <c:v>0.1</c:v>
                </c:pt>
                <c:pt idx="19">
                  <c:v>0.1</c:v>
                </c:pt>
                <c:pt idx="20">
                  <c:v>0.2</c:v>
                </c:pt>
                <c:pt idx="21">
                  <c:v>0.3</c:v>
                </c:pt>
                <c:pt idx="22">
                  <c:v>0.2</c:v>
                </c:pt>
                <c:pt idx="23">
                  <c:v>0.3</c:v>
                </c:pt>
                <c:pt idx="24">
                  <c:v>0.1</c:v>
                </c:pt>
                <c:pt idx="25">
                  <c:v>0.1</c:v>
                </c:pt>
                <c:pt idx="26">
                  <c:v>0.4</c:v>
                </c:pt>
                <c:pt idx="27">
                  <c:v>0.2</c:v>
                </c:pt>
                <c:pt idx="28">
                  <c:v>0.2</c:v>
                </c:pt>
                <c:pt idx="29">
                  <c:v>0.1</c:v>
                </c:pt>
                <c:pt idx="30">
                  <c:v>0.5</c:v>
                </c:pt>
                <c:pt idx="31">
                  <c:v>0.3</c:v>
                </c:pt>
                <c:pt idx="32">
                  <c:v>0.1</c:v>
                </c:pt>
                <c:pt idx="33">
                  <c:v>0.3</c:v>
                </c:pt>
                <c:pt idx="34">
                  <c:v>0.1</c:v>
                </c:pt>
                <c:pt idx="35">
                  <c:v>2.2000000000000002</c:v>
                </c:pt>
                <c:pt idx="36">
                  <c:v>0.1</c:v>
                </c:pt>
                <c:pt idx="37">
                  <c:v>0.1</c:v>
                </c:pt>
                <c:pt idx="38">
                  <c:v>0.2</c:v>
                </c:pt>
                <c:pt idx="39">
                  <c:v>0.1</c:v>
                </c:pt>
                <c:pt idx="40">
                  <c:v>0.1</c:v>
                </c:pt>
                <c:pt idx="41">
                  <c:v>0.1</c:v>
                </c:pt>
                <c:pt idx="42">
                  <c:v>0.3</c:v>
                </c:pt>
                <c:pt idx="43">
                  <c:v>0.5</c:v>
                </c:pt>
                <c:pt idx="44">
                  <c:v>0.1</c:v>
                </c:pt>
                <c:pt idx="45">
                  <c:v>0.1</c:v>
                </c:pt>
                <c:pt idx="46">
                  <c:v>0.1</c:v>
                </c:pt>
                <c:pt idx="47">
                  <c:v>0.2</c:v>
                </c:pt>
                <c:pt idx="48">
                  <c:v>0.5</c:v>
                </c:pt>
                <c:pt idx="49">
                  <c:v>0.1</c:v>
                </c:pt>
                <c:pt idx="50">
                  <c:v>0.3</c:v>
                </c:pt>
                <c:pt idx="51">
                  <c:v>0.2</c:v>
                </c:pt>
                <c:pt idx="52">
                  <c:v>0.4</c:v>
                </c:pt>
                <c:pt idx="53">
                  <c:v>0.1</c:v>
                </c:pt>
                <c:pt idx="54">
                  <c:v>0.2</c:v>
                </c:pt>
                <c:pt idx="55">
                  <c:v>0.1</c:v>
                </c:pt>
                <c:pt idx="56">
                  <c:v>0.2</c:v>
                </c:pt>
                <c:pt idx="57">
                  <c:v>0.1</c:v>
                </c:pt>
                <c:pt idx="58">
                  <c:v>0.4</c:v>
                </c:pt>
                <c:pt idx="59">
                  <c:v>0.1</c:v>
                </c:pt>
                <c:pt idx="60">
                  <c:v>0.1</c:v>
                </c:pt>
                <c:pt idx="61">
                  <c:v>0.1</c:v>
                </c:pt>
                <c:pt idx="62">
                  <c:v>0.1</c:v>
                </c:pt>
                <c:pt idx="63">
                  <c:v>0.1</c:v>
                </c:pt>
                <c:pt idx="64">
                  <c:v>0.2</c:v>
                </c:pt>
                <c:pt idx="65">
                  <c:v>0.1</c:v>
                </c:pt>
                <c:pt idx="66">
                  <c:v>0.2</c:v>
                </c:pt>
                <c:pt idx="67">
                  <c:v>0.1</c:v>
                </c:pt>
                <c:pt idx="68">
                  <c:v>0.4</c:v>
                </c:pt>
                <c:pt idx="69">
                  <c:v>0.2</c:v>
                </c:pt>
                <c:pt idx="70">
                  <c:v>0.4</c:v>
                </c:pt>
                <c:pt idx="71">
                  <c:v>0.2</c:v>
                </c:pt>
                <c:pt idx="72">
                  <c:v>0.1</c:v>
                </c:pt>
                <c:pt idx="73">
                  <c:v>0.1</c:v>
                </c:pt>
                <c:pt idx="74">
                  <c:v>0.1</c:v>
                </c:pt>
                <c:pt idx="75">
                  <c:v>0.1</c:v>
                </c:pt>
                <c:pt idx="76">
                  <c:v>0.1</c:v>
                </c:pt>
                <c:pt idx="77">
                  <c:v>0.1</c:v>
                </c:pt>
                <c:pt idx="78">
                  <c:v>0.2</c:v>
                </c:pt>
                <c:pt idx="79">
                  <c:v>0.1</c:v>
                </c:pt>
                <c:pt idx="80">
                  <c:v>0.2</c:v>
                </c:pt>
                <c:pt idx="81">
                  <c:v>0.4</c:v>
                </c:pt>
                <c:pt idx="82">
                  <c:v>2.9</c:v>
                </c:pt>
                <c:pt idx="83">
                  <c:v>0.1</c:v>
                </c:pt>
                <c:pt idx="84">
                  <c:v>0.1</c:v>
                </c:pt>
                <c:pt idx="85">
                  <c:v>0.2</c:v>
                </c:pt>
                <c:pt idx="86">
                  <c:v>0.1</c:v>
                </c:pt>
                <c:pt idx="87">
                  <c:v>0.1</c:v>
                </c:pt>
                <c:pt idx="88">
                  <c:v>0.3</c:v>
                </c:pt>
                <c:pt idx="89">
                  <c:v>0.1</c:v>
                </c:pt>
                <c:pt idx="90">
                  <c:v>0.2</c:v>
                </c:pt>
                <c:pt idx="91">
                  <c:v>0.1</c:v>
                </c:pt>
                <c:pt idx="92">
                  <c:v>0.2</c:v>
                </c:pt>
                <c:pt idx="93">
                  <c:v>0.2</c:v>
                </c:pt>
                <c:pt idx="94">
                  <c:v>0.1</c:v>
                </c:pt>
                <c:pt idx="95">
                  <c:v>0.1</c:v>
                </c:pt>
                <c:pt idx="96">
                  <c:v>0.1</c:v>
                </c:pt>
                <c:pt idx="97">
                  <c:v>0.2</c:v>
                </c:pt>
                <c:pt idx="98">
                  <c:v>0.2</c:v>
                </c:pt>
                <c:pt idx="99">
                  <c:v>0.2</c:v>
                </c:pt>
                <c:pt idx="100">
                  <c:v>0.2</c:v>
                </c:pt>
                <c:pt idx="101">
                  <c:v>0.9</c:v>
                </c:pt>
                <c:pt idx="102">
                  <c:v>0.1</c:v>
                </c:pt>
                <c:pt idx="103">
                  <c:v>0.1</c:v>
                </c:pt>
                <c:pt idx="104">
                  <c:v>0.7</c:v>
                </c:pt>
                <c:pt idx="105">
                  <c:v>0.2</c:v>
                </c:pt>
                <c:pt idx="106">
                  <c:v>0.2</c:v>
                </c:pt>
                <c:pt idx="107">
                  <c:v>1.3</c:v>
                </c:pt>
                <c:pt idx="108">
                  <c:v>0.2</c:v>
                </c:pt>
                <c:pt idx="109">
                  <c:v>0.5</c:v>
                </c:pt>
                <c:pt idx="110">
                  <c:v>0.1</c:v>
                </c:pt>
                <c:pt idx="111">
                  <c:v>0.1</c:v>
                </c:pt>
                <c:pt idx="112">
                  <c:v>0.3</c:v>
                </c:pt>
                <c:pt idx="113">
                  <c:v>0.1</c:v>
                </c:pt>
                <c:pt idx="114">
                  <c:v>0.8</c:v>
                </c:pt>
                <c:pt idx="115">
                  <c:v>0.2</c:v>
                </c:pt>
                <c:pt idx="116">
                  <c:v>0.3</c:v>
                </c:pt>
                <c:pt idx="117">
                  <c:v>0.2</c:v>
                </c:pt>
                <c:pt idx="118">
                  <c:v>0.2</c:v>
                </c:pt>
                <c:pt idx="119">
                  <c:v>0.3</c:v>
                </c:pt>
                <c:pt idx="120">
                  <c:v>0.2</c:v>
                </c:pt>
                <c:pt idx="121">
                  <c:v>0.5</c:v>
                </c:pt>
                <c:pt idx="122">
                  <c:v>0.3</c:v>
                </c:pt>
                <c:pt idx="123">
                  <c:v>0.3</c:v>
                </c:pt>
                <c:pt idx="124">
                  <c:v>0.3</c:v>
                </c:pt>
                <c:pt idx="125">
                  <c:v>0.3</c:v>
                </c:pt>
                <c:pt idx="126">
                  <c:v>0.2</c:v>
                </c:pt>
                <c:pt idx="127">
                  <c:v>0.2</c:v>
                </c:pt>
                <c:pt idx="128">
                  <c:v>0.2</c:v>
                </c:pt>
                <c:pt idx="129">
                  <c:v>0.1</c:v>
                </c:pt>
                <c:pt idx="130">
                  <c:v>0.3</c:v>
                </c:pt>
                <c:pt idx="131">
                  <c:v>0.4</c:v>
                </c:pt>
                <c:pt idx="132">
                  <c:v>0.2</c:v>
                </c:pt>
                <c:pt idx="133">
                  <c:v>0.3</c:v>
                </c:pt>
                <c:pt idx="134">
                  <c:v>0.2</c:v>
                </c:pt>
                <c:pt idx="135">
                  <c:v>0.3</c:v>
                </c:pt>
                <c:pt idx="136">
                  <c:v>0.4</c:v>
                </c:pt>
                <c:pt idx="137">
                  <c:v>0.4</c:v>
                </c:pt>
                <c:pt idx="138">
                  <c:v>0.5</c:v>
                </c:pt>
                <c:pt idx="139">
                  <c:v>0.3</c:v>
                </c:pt>
                <c:pt idx="140">
                  <c:v>0.3</c:v>
                </c:pt>
                <c:pt idx="141">
                  <c:v>0.5</c:v>
                </c:pt>
                <c:pt idx="142">
                  <c:v>0.3</c:v>
                </c:pt>
                <c:pt idx="143">
                  <c:v>0.4</c:v>
                </c:pt>
                <c:pt idx="144">
                  <c:v>0.3</c:v>
                </c:pt>
                <c:pt idx="145">
                  <c:v>0.2</c:v>
                </c:pt>
                <c:pt idx="146">
                  <c:v>0.4</c:v>
                </c:pt>
                <c:pt idx="147">
                  <c:v>0.2</c:v>
                </c:pt>
                <c:pt idx="148">
                  <c:v>0.2</c:v>
                </c:pt>
                <c:pt idx="149">
                  <c:v>0.2</c:v>
                </c:pt>
                <c:pt idx="150">
                  <c:v>0.1</c:v>
                </c:pt>
                <c:pt idx="151">
                  <c:v>0.2</c:v>
                </c:pt>
                <c:pt idx="152">
                  <c:v>0.2</c:v>
                </c:pt>
                <c:pt idx="153">
                  <c:v>0.3</c:v>
                </c:pt>
                <c:pt idx="154">
                  <c:v>0.2</c:v>
                </c:pt>
                <c:pt idx="155">
                  <c:v>0.3</c:v>
                </c:pt>
                <c:pt idx="156">
                  <c:v>0.2</c:v>
                </c:pt>
                <c:pt idx="157">
                  <c:v>0.2</c:v>
                </c:pt>
                <c:pt idx="158">
                  <c:v>0.2</c:v>
                </c:pt>
                <c:pt idx="159">
                  <c:v>0.1</c:v>
                </c:pt>
                <c:pt idx="160">
                  <c:v>0.1</c:v>
                </c:pt>
                <c:pt idx="161">
                  <c:v>0.8</c:v>
                </c:pt>
                <c:pt idx="162">
                  <c:v>0.3</c:v>
                </c:pt>
                <c:pt idx="163">
                  <c:v>0.2</c:v>
                </c:pt>
                <c:pt idx="164">
                  <c:v>0.1</c:v>
                </c:pt>
                <c:pt idx="165">
                  <c:v>0.1</c:v>
                </c:pt>
                <c:pt idx="166">
                  <c:v>0.1</c:v>
                </c:pt>
                <c:pt idx="167">
                  <c:v>0.3</c:v>
                </c:pt>
                <c:pt idx="168">
                  <c:v>0.1</c:v>
                </c:pt>
                <c:pt idx="169">
                  <c:v>0.4</c:v>
                </c:pt>
                <c:pt idx="170">
                  <c:v>0.2</c:v>
                </c:pt>
                <c:pt idx="171">
                  <c:v>0.5</c:v>
                </c:pt>
                <c:pt idx="172">
                  <c:v>0.3</c:v>
                </c:pt>
                <c:pt idx="173">
                  <c:v>0.3</c:v>
                </c:pt>
                <c:pt idx="174">
                  <c:v>0.2</c:v>
                </c:pt>
                <c:pt idx="175">
                  <c:v>0.1</c:v>
                </c:pt>
                <c:pt idx="176">
                  <c:v>0.1</c:v>
                </c:pt>
                <c:pt idx="177">
                  <c:v>0.2</c:v>
                </c:pt>
                <c:pt idx="178">
                  <c:v>0.2</c:v>
                </c:pt>
                <c:pt idx="179">
                  <c:v>0.2</c:v>
                </c:pt>
                <c:pt idx="180">
                  <c:v>0.2</c:v>
                </c:pt>
                <c:pt idx="181">
                  <c:v>0.1</c:v>
                </c:pt>
                <c:pt idx="182">
                  <c:v>0.1</c:v>
                </c:pt>
                <c:pt idx="183">
                  <c:v>0.4</c:v>
                </c:pt>
                <c:pt idx="184">
                  <c:v>0.1</c:v>
                </c:pt>
                <c:pt idx="185">
                  <c:v>0.2</c:v>
                </c:pt>
                <c:pt idx="186">
                  <c:v>0.1</c:v>
                </c:pt>
                <c:pt idx="187">
                  <c:v>0.1</c:v>
                </c:pt>
                <c:pt idx="188">
                  <c:v>0.2</c:v>
                </c:pt>
                <c:pt idx="189">
                  <c:v>0.3</c:v>
                </c:pt>
                <c:pt idx="190">
                  <c:v>0.1</c:v>
                </c:pt>
                <c:pt idx="191">
                  <c:v>0.1</c:v>
                </c:pt>
                <c:pt idx="192">
                  <c:v>0.1</c:v>
                </c:pt>
                <c:pt idx="193">
                  <c:v>0.1</c:v>
                </c:pt>
                <c:pt idx="194">
                  <c:v>0.2</c:v>
                </c:pt>
                <c:pt idx="195">
                  <c:v>0.2</c:v>
                </c:pt>
                <c:pt idx="196">
                  <c:v>0.1</c:v>
                </c:pt>
                <c:pt idx="197">
                  <c:v>0.1</c:v>
                </c:pt>
                <c:pt idx="198">
                  <c:v>0.1</c:v>
                </c:pt>
                <c:pt idx="199">
                  <c:v>0.1</c:v>
                </c:pt>
                <c:pt idx="200">
                  <c:v>0.1</c:v>
                </c:pt>
                <c:pt idx="201">
                  <c:v>0.1</c:v>
                </c:pt>
                <c:pt idx="202">
                  <c:v>0.1</c:v>
                </c:pt>
                <c:pt idx="203">
                  <c:v>0.5</c:v>
                </c:pt>
                <c:pt idx="204">
                  <c:v>0.6</c:v>
                </c:pt>
                <c:pt idx="205">
                  <c:v>0.2</c:v>
                </c:pt>
                <c:pt idx="206">
                  <c:v>0.1</c:v>
                </c:pt>
                <c:pt idx="207">
                  <c:v>0.8</c:v>
                </c:pt>
                <c:pt idx="208">
                  <c:v>0.3</c:v>
                </c:pt>
                <c:pt idx="209">
                  <c:v>0.1</c:v>
                </c:pt>
                <c:pt idx="210">
                  <c:v>0.1</c:v>
                </c:pt>
                <c:pt idx="211">
                  <c:v>0.1</c:v>
                </c:pt>
                <c:pt idx="212">
                  <c:v>0.6</c:v>
                </c:pt>
                <c:pt idx="213">
                  <c:v>0.1</c:v>
                </c:pt>
                <c:pt idx="214">
                  <c:v>0.2</c:v>
                </c:pt>
                <c:pt idx="215">
                  <c:v>0.9</c:v>
                </c:pt>
                <c:pt idx="216">
                  <c:v>0.1</c:v>
                </c:pt>
                <c:pt idx="217">
                  <c:v>0.1</c:v>
                </c:pt>
                <c:pt idx="218">
                  <c:v>0.8</c:v>
                </c:pt>
                <c:pt idx="219">
                  <c:v>0.1</c:v>
                </c:pt>
                <c:pt idx="220">
                  <c:v>0.1</c:v>
                </c:pt>
                <c:pt idx="221">
                  <c:v>0.3</c:v>
                </c:pt>
                <c:pt idx="222">
                  <c:v>0.1</c:v>
                </c:pt>
                <c:pt idx="223">
                  <c:v>0.1</c:v>
                </c:pt>
                <c:pt idx="224">
                  <c:v>0.1</c:v>
                </c:pt>
                <c:pt idx="225">
                  <c:v>0.1</c:v>
                </c:pt>
                <c:pt idx="226">
                  <c:v>0.2</c:v>
                </c:pt>
                <c:pt idx="227">
                  <c:v>0.1</c:v>
                </c:pt>
                <c:pt idx="228">
                  <c:v>0.1</c:v>
                </c:pt>
                <c:pt idx="229">
                  <c:v>0.1</c:v>
                </c:pt>
                <c:pt idx="230">
                  <c:v>0.2</c:v>
                </c:pt>
                <c:pt idx="231">
                  <c:v>0.1</c:v>
                </c:pt>
                <c:pt idx="232">
                  <c:v>0.1</c:v>
                </c:pt>
                <c:pt idx="233">
                  <c:v>0.2</c:v>
                </c:pt>
                <c:pt idx="234">
                  <c:v>0.3</c:v>
                </c:pt>
                <c:pt idx="235">
                  <c:v>0.3</c:v>
                </c:pt>
                <c:pt idx="236">
                  <c:v>0.2</c:v>
                </c:pt>
                <c:pt idx="237">
                  <c:v>0.2</c:v>
                </c:pt>
                <c:pt idx="238">
                  <c:v>0.2</c:v>
                </c:pt>
                <c:pt idx="239">
                  <c:v>0.1</c:v>
                </c:pt>
                <c:pt idx="240">
                  <c:v>0.2</c:v>
                </c:pt>
                <c:pt idx="241">
                  <c:v>0.6</c:v>
                </c:pt>
                <c:pt idx="242">
                  <c:v>0.3</c:v>
                </c:pt>
                <c:pt idx="243">
                  <c:v>0.3</c:v>
                </c:pt>
                <c:pt idx="244">
                  <c:v>0.2</c:v>
                </c:pt>
                <c:pt idx="245">
                  <c:v>0.2</c:v>
                </c:pt>
                <c:pt idx="246">
                  <c:v>0.1</c:v>
                </c:pt>
                <c:pt idx="247">
                  <c:v>0.2</c:v>
                </c:pt>
                <c:pt idx="248">
                  <c:v>0.1</c:v>
                </c:pt>
                <c:pt idx="249">
                  <c:v>0.1</c:v>
                </c:pt>
                <c:pt idx="250">
                  <c:v>0.3</c:v>
                </c:pt>
                <c:pt idx="251">
                  <c:v>0.2</c:v>
                </c:pt>
                <c:pt idx="252">
                  <c:v>0.1</c:v>
                </c:pt>
                <c:pt idx="253">
                  <c:v>0.1</c:v>
                </c:pt>
                <c:pt idx="254">
                  <c:v>0.1</c:v>
                </c:pt>
                <c:pt idx="255">
                  <c:v>0.1</c:v>
                </c:pt>
                <c:pt idx="256">
                  <c:v>0.3</c:v>
                </c:pt>
                <c:pt idx="257">
                  <c:v>0.2</c:v>
                </c:pt>
                <c:pt idx="258">
                  <c:v>0.1</c:v>
                </c:pt>
                <c:pt idx="259">
                  <c:v>0.1</c:v>
                </c:pt>
                <c:pt idx="260">
                  <c:v>0.1</c:v>
                </c:pt>
                <c:pt idx="261">
                  <c:v>0.5</c:v>
                </c:pt>
                <c:pt idx="262">
                  <c:v>0.1</c:v>
                </c:pt>
                <c:pt idx="263">
                  <c:v>0.02</c:v>
                </c:pt>
                <c:pt idx="264">
                  <c:v>0.1</c:v>
                </c:pt>
                <c:pt idx="265">
                  <c:v>0.2</c:v>
                </c:pt>
                <c:pt idx="266">
                  <c:v>0.2</c:v>
                </c:pt>
                <c:pt idx="267">
                  <c:v>0.4</c:v>
                </c:pt>
                <c:pt idx="268">
                  <c:v>0.1</c:v>
                </c:pt>
                <c:pt idx="269">
                  <c:v>0.7</c:v>
                </c:pt>
                <c:pt idx="270">
                  <c:v>0.1</c:v>
                </c:pt>
                <c:pt idx="271">
                  <c:v>0.1</c:v>
                </c:pt>
                <c:pt idx="272">
                  <c:v>0.1</c:v>
                </c:pt>
                <c:pt idx="273">
                  <c:v>0.2</c:v>
                </c:pt>
                <c:pt idx="274">
                  <c:v>2.2999999999999998</c:v>
                </c:pt>
                <c:pt idx="275">
                  <c:v>0.4</c:v>
                </c:pt>
                <c:pt idx="276">
                  <c:v>0.1</c:v>
                </c:pt>
                <c:pt idx="277">
                  <c:v>0.2</c:v>
                </c:pt>
                <c:pt idx="278">
                  <c:v>0.1</c:v>
                </c:pt>
                <c:pt idx="279">
                  <c:v>0.1</c:v>
                </c:pt>
                <c:pt idx="280">
                  <c:v>0.1</c:v>
                </c:pt>
                <c:pt idx="281">
                  <c:v>0.1</c:v>
                </c:pt>
                <c:pt idx="282">
                  <c:v>0.1</c:v>
                </c:pt>
                <c:pt idx="283">
                  <c:v>0.2</c:v>
                </c:pt>
                <c:pt idx="284">
                  <c:v>0.1</c:v>
                </c:pt>
              </c:numCache>
            </c:numRef>
          </c:yVal>
          <c:smooth val="0"/>
          <c:extLst xmlns:c16r2="http://schemas.microsoft.com/office/drawing/2015/06/chart">
            <c:ext xmlns:c16="http://schemas.microsoft.com/office/drawing/2014/chart" uri="{C3380CC4-5D6E-409C-BE32-E72D297353CC}">
              <c16:uniqueId val="{00000000-56ED-4519-9D55-30B0E4878BF2}"/>
            </c:ext>
          </c:extLst>
        </c:ser>
        <c:ser>
          <c:idx val="6"/>
          <c:order val="6"/>
          <c:tx>
            <c:strRef>
              <c:f>'voor figuur'!$P$1</c:f>
              <c:strCache>
                <c:ptCount val="1"/>
                <c:pt idx="0">
                  <c:v>CFS</c:v>
                </c:pt>
              </c:strCache>
            </c:strRef>
          </c:tx>
          <c:spPr>
            <a:ln w="19050" cap="rnd">
              <a:noFill/>
              <a:round/>
            </a:ln>
            <a:effectLst/>
          </c:spPr>
          <c:marker>
            <c:symbol val="circle"/>
            <c:size val="5"/>
            <c:spPr>
              <a:noFill/>
              <a:ln w="9525">
                <a:solidFill>
                  <a:schemeClr val="accent2">
                    <a:lumMod val="60000"/>
                    <a:lumOff val="40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figuur'!$P$2:$P$1254</c:f>
              <c:numCache>
                <c:formatCode>General</c:formatCode>
                <c:ptCount val="1253"/>
                <c:pt idx="285">
                  <c:v>0.2</c:v>
                </c:pt>
                <c:pt idx="286">
                  <c:v>0.4</c:v>
                </c:pt>
                <c:pt idx="287">
                  <c:v>0.2</c:v>
                </c:pt>
                <c:pt idx="288">
                  <c:v>0.4</c:v>
                </c:pt>
                <c:pt idx="289">
                  <c:v>0.2</c:v>
                </c:pt>
                <c:pt idx="290">
                  <c:v>0.3</c:v>
                </c:pt>
                <c:pt idx="291">
                  <c:v>0.3</c:v>
                </c:pt>
                <c:pt idx="292">
                  <c:v>0.3</c:v>
                </c:pt>
                <c:pt idx="293">
                  <c:v>0.2</c:v>
                </c:pt>
                <c:pt idx="294">
                  <c:v>0.2</c:v>
                </c:pt>
                <c:pt idx="295">
                  <c:v>0.3</c:v>
                </c:pt>
                <c:pt idx="296">
                  <c:v>0.2</c:v>
                </c:pt>
                <c:pt idx="297">
                  <c:v>0.1</c:v>
                </c:pt>
                <c:pt idx="298">
                  <c:v>0.2</c:v>
                </c:pt>
                <c:pt idx="299">
                  <c:v>8.6</c:v>
                </c:pt>
                <c:pt idx="300">
                  <c:v>0.2</c:v>
                </c:pt>
                <c:pt idx="301">
                  <c:v>0.2</c:v>
                </c:pt>
                <c:pt idx="302">
                  <c:v>0.8</c:v>
                </c:pt>
                <c:pt idx="303">
                  <c:v>0.3</c:v>
                </c:pt>
                <c:pt idx="304">
                  <c:v>0.2</c:v>
                </c:pt>
                <c:pt idx="305">
                  <c:v>0.2</c:v>
                </c:pt>
                <c:pt idx="306">
                  <c:v>0.2</c:v>
                </c:pt>
                <c:pt idx="307">
                  <c:v>0.1</c:v>
                </c:pt>
                <c:pt idx="308">
                  <c:v>0.6</c:v>
                </c:pt>
                <c:pt idx="309">
                  <c:v>0.2</c:v>
                </c:pt>
                <c:pt idx="310">
                  <c:v>0.1</c:v>
                </c:pt>
                <c:pt idx="311">
                  <c:v>0.2</c:v>
                </c:pt>
                <c:pt idx="312">
                  <c:v>0.2</c:v>
                </c:pt>
                <c:pt idx="313">
                  <c:v>0.3</c:v>
                </c:pt>
                <c:pt idx="314">
                  <c:v>0.3</c:v>
                </c:pt>
                <c:pt idx="315">
                  <c:v>0.6</c:v>
                </c:pt>
                <c:pt idx="316">
                  <c:v>0.3</c:v>
                </c:pt>
                <c:pt idx="317">
                  <c:v>0.3</c:v>
                </c:pt>
                <c:pt idx="318">
                  <c:v>0.3</c:v>
                </c:pt>
                <c:pt idx="319">
                  <c:v>0.2</c:v>
                </c:pt>
                <c:pt idx="320">
                  <c:v>0.1</c:v>
                </c:pt>
                <c:pt idx="321">
                  <c:v>0.2</c:v>
                </c:pt>
                <c:pt idx="322">
                  <c:v>0.2</c:v>
                </c:pt>
                <c:pt idx="323">
                  <c:v>0.1</c:v>
                </c:pt>
                <c:pt idx="324">
                  <c:v>0.1</c:v>
                </c:pt>
                <c:pt idx="325">
                  <c:v>0.2</c:v>
                </c:pt>
                <c:pt idx="326">
                  <c:v>0.3</c:v>
                </c:pt>
                <c:pt idx="327">
                  <c:v>0.3</c:v>
                </c:pt>
                <c:pt idx="328">
                  <c:v>0.2</c:v>
                </c:pt>
                <c:pt idx="329">
                  <c:v>0.2</c:v>
                </c:pt>
                <c:pt idx="330">
                  <c:v>0.2</c:v>
                </c:pt>
                <c:pt idx="331">
                  <c:v>0.1</c:v>
                </c:pt>
                <c:pt idx="332">
                  <c:v>0.4</c:v>
                </c:pt>
                <c:pt idx="333">
                  <c:v>0.2</c:v>
                </c:pt>
                <c:pt idx="334">
                  <c:v>0.2</c:v>
                </c:pt>
                <c:pt idx="335">
                  <c:v>0.3</c:v>
                </c:pt>
                <c:pt idx="336">
                  <c:v>0.3</c:v>
                </c:pt>
                <c:pt idx="337">
                  <c:v>0.1</c:v>
                </c:pt>
                <c:pt idx="338">
                  <c:v>0.7</c:v>
                </c:pt>
                <c:pt idx="339">
                  <c:v>0.1</c:v>
                </c:pt>
                <c:pt idx="340">
                  <c:v>0.1</c:v>
                </c:pt>
                <c:pt idx="341">
                  <c:v>0.2</c:v>
                </c:pt>
                <c:pt idx="342">
                  <c:v>0.2</c:v>
                </c:pt>
                <c:pt idx="343">
                  <c:v>0.2</c:v>
                </c:pt>
                <c:pt idx="344">
                  <c:v>0.1</c:v>
                </c:pt>
                <c:pt idx="345">
                  <c:v>0.2</c:v>
                </c:pt>
                <c:pt idx="346">
                  <c:v>0.2</c:v>
                </c:pt>
                <c:pt idx="347">
                  <c:v>0.2</c:v>
                </c:pt>
                <c:pt idx="348">
                  <c:v>0.2</c:v>
                </c:pt>
                <c:pt idx="349">
                  <c:v>0.2</c:v>
                </c:pt>
                <c:pt idx="350">
                  <c:v>0.2</c:v>
                </c:pt>
                <c:pt idx="351">
                  <c:v>0.1</c:v>
                </c:pt>
                <c:pt idx="352">
                  <c:v>0.1</c:v>
                </c:pt>
                <c:pt idx="353">
                  <c:v>0.6</c:v>
                </c:pt>
                <c:pt idx="354">
                  <c:v>0.1</c:v>
                </c:pt>
                <c:pt idx="355">
                  <c:v>0.1</c:v>
                </c:pt>
                <c:pt idx="356">
                  <c:v>0.2</c:v>
                </c:pt>
                <c:pt idx="357">
                  <c:v>0.1</c:v>
                </c:pt>
                <c:pt idx="358">
                  <c:v>0.1</c:v>
                </c:pt>
                <c:pt idx="359">
                  <c:v>0.9</c:v>
                </c:pt>
                <c:pt idx="360">
                  <c:v>0.1</c:v>
                </c:pt>
                <c:pt idx="361">
                  <c:v>0.2</c:v>
                </c:pt>
                <c:pt idx="362">
                  <c:v>0.2</c:v>
                </c:pt>
                <c:pt idx="363">
                  <c:v>0.1</c:v>
                </c:pt>
                <c:pt idx="364">
                  <c:v>0.2</c:v>
                </c:pt>
                <c:pt idx="365">
                  <c:v>0.1</c:v>
                </c:pt>
                <c:pt idx="366">
                  <c:v>0.3</c:v>
                </c:pt>
                <c:pt idx="367">
                  <c:v>0.2</c:v>
                </c:pt>
                <c:pt idx="368">
                  <c:v>0.2</c:v>
                </c:pt>
                <c:pt idx="369">
                  <c:v>0.2</c:v>
                </c:pt>
                <c:pt idx="370">
                  <c:v>0.3</c:v>
                </c:pt>
                <c:pt idx="371">
                  <c:v>0.2</c:v>
                </c:pt>
                <c:pt idx="372">
                  <c:v>0.5</c:v>
                </c:pt>
                <c:pt idx="373">
                  <c:v>0.4</c:v>
                </c:pt>
                <c:pt idx="374">
                  <c:v>0.1</c:v>
                </c:pt>
                <c:pt idx="375">
                  <c:v>0.1</c:v>
                </c:pt>
                <c:pt idx="376">
                  <c:v>0.1</c:v>
                </c:pt>
                <c:pt idx="377">
                  <c:v>0.1</c:v>
                </c:pt>
                <c:pt idx="378">
                  <c:v>0.2</c:v>
                </c:pt>
                <c:pt idx="379">
                  <c:v>0.2</c:v>
                </c:pt>
                <c:pt idx="380">
                  <c:v>1</c:v>
                </c:pt>
                <c:pt idx="381">
                  <c:v>0.2</c:v>
                </c:pt>
                <c:pt idx="382">
                  <c:v>0.1</c:v>
                </c:pt>
                <c:pt idx="383">
                  <c:v>0.2</c:v>
                </c:pt>
                <c:pt idx="384">
                  <c:v>0.1</c:v>
                </c:pt>
                <c:pt idx="385">
                  <c:v>0.1</c:v>
                </c:pt>
                <c:pt idx="386">
                  <c:v>0.1</c:v>
                </c:pt>
                <c:pt idx="387">
                  <c:v>0.1</c:v>
                </c:pt>
                <c:pt idx="388">
                  <c:v>0.2</c:v>
                </c:pt>
                <c:pt idx="389">
                  <c:v>0.2</c:v>
                </c:pt>
                <c:pt idx="390">
                  <c:v>0.1</c:v>
                </c:pt>
                <c:pt idx="391">
                  <c:v>0.4</c:v>
                </c:pt>
                <c:pt idx="392">
                  <c:v>0.3</c:v>
                </c:pt>
                <c:pt idx="393">
                  <c:v>0.2</c:v>
                </c:pt>
                <c:pt idx="394">
                  <c:v>0.1</c:v>
                </c:pt>
                <c:pt idx="395">
                  <c:v>0.1</c:v>
                </c:pt>
                <c:pt idx="396">
                  <c:v>0.2</c:v>
                </c:pt>
                <c:pt idx="397">
                  <c:v>3.1</c:v>
                </c:pt>
                <c:pt idx="398">
                  <c:v>5</c:v>
                </c:pt>
                <c:pt idx="399">
                  <c:v>0.2</c:v>
                </c:pt>
                <c:pt idx="400">
                  <c:v>0.1</c:v>
                </c:pt>
                <c:pt idx="401">
                  <c:v>0.1</c:v>
                </c:pt>
                <c:pt idx="402">
                  <c:v>0.1</c:v>
                </c:pt>
                <c:pt idx="403">
                  <c:v>0.1</c:v>
                </c:pt>
                <c:pt idx="404">
                  <c:v>0.2</c:v>
                </c:pt>
                <c:pt idx="405">
                  <c:v>0.2</c:v>
                </c:pt>
                <c:pt idx="406">
                  <c:v>0.2</c:v>
                </c:pt>
                <c:pt idx="407">
                  <c:v>0.2</c:v>
                </c:pt>
                <c:pt idx="408">
                  <c:v>0.2</c:v>
                </c:pt>
                <c:pt idx="409">
                  <c:v>0.1</c:v>
                </c:pt>
                <c:pt idx="410">
                  <c:v>0.4</c:v>
                </c:pt>
                <c:pt idx="411">
                  <c:v>0.2</c:v>
                </c:pt>
                <c:pt idx="412">
                  <c:v>0.2</c:v>
                </c:pt>
                <c:pt idx="413">
                  <c:v>0.1</c:v>
                </c:pt>
                <c:pt idx="414">
                  <c:v>0.4</c:v>
                </c:pt>
                <c:pt idx="415">
                  <c:v>0.7</c:v>
                </c:pt>
                <c:pt idx="416">
                  <c:v>0.2</c:v>
                </c:pt>
                <c:pt idx="417">
                  <c:v>0.4</c:v>
                </c:pt>
                <c:pt idx="418">
                  <c:v>0.1</c:v>
                </c:pt>
                <c:pt idx="419">
                  <c:v>0.2</c:v>
                </c:pt>
                <c:pt idx="420">
                  <c:v>0.1</c:v>
                </c:pt>
                <c:pt idx="421">
                  <c:v>0.1</c:v>
                </c:pt>
                <c:pt idx="422">
                  <c:v>0.1</c:v>
                </c:pt>
                <c:pt idx="423">
                  <c:v>0.1</c:v>
                </c:pt>
                <c:pt idx="424">
                  <c:v>0.1</c:v>
                </c:pt>
                <c:pt idx="425">
                  <c:v>0.1</c:v>
                </c:pt>
                <c:pt idx="426">
                  <c:v>0.1</c:v>
                </c:pt>
                <c:pt idx="427">
                  <c:v>0.1</c:v>
                </c:pt>
                <c:pt idx="428">
                  <c:v>0.2</c:v>
                </c:pt>
                <c:pt idx="429">
                  <c:v>2.1</c:v>
                </c:pt>
                <c:pt idx="430">
                  <c:v>0.1</c:v>
                </c:pt>
                <c:pt idx="431">
                  <c:v>0.2</c:v>
                </c:pt>
                <c:pt idx="432">
                  <c:v>0.2</c:v>
                </c:pt>
                <c:pt idx="433">
                  <c:v>0.1</c:v>
                </c:pt>
                <c:pt idx="434">
                  <c:v>0.2</c:v>
                </c:pt>
              </c:numCache>
            </c:numRef>
          </c:yVal>
          <c:smooth val="0"/>
          <c:extLst xmlns:c16r2="http://schemas.microsoft.com/office/drawing/2015/06/chart">
            <c:ext xmlns:c16="http://schemas.microsoft.com/office/drawing/2014/chart" uri="{C3380CC4-5D6E-409C-BE32-E72D297353CC}">
              <c16:uniqueId val="{00000001-56ED-4519-9D55-30B0E4878BF2}"/>
            </c:ext>
          </c:extLst>
        </c:ser>
        <c:ser>
          <c:idx val="7"/>
          <c:order val="7"/>
          <c:tx>
            <c:strRef>
              <c:f>'voor figuur'!$Q$1</c:f>
              <c:strCache>
                <c:ptCount val="1"/>
                <c:pt idx="0">
                  <c:v>DC</c:v>
                </c:pt>
              </c:strCache>
            </c:strRef>
          </c:tx>
          <c:spPr>
            <a:ln w="19050" cap="rnd">
              <a:noFill/>
              <a:round/>
            </a:ln>
            <a:effectLst/>
          </c:spPr>
          <c:marker>
            <c:symbol val="circle"/>
            <c:size val="5"/>
            <c:spPr>
              <a:noFill/>
              <a:ln w="9525">
                <a:solidFill>
                  <a:schemeClr val="accent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figuur'!$Q$2:$Q$1254</c:f>
              <c:numCache>
                <c:formatCode>General</c:formatCode>
                <c:ptCount val="1253"/>
                <c:pt idx="435">
                  <c:v>0.5</c:v>
                </c:pt>
                <c:pt idx="436">
                  <c:v>0.2</c:v>
                </c:pt>
                <c:pt idx="437">
                  <c:v>0.2</c:v>
                </c:pt>
                <c:pt idx="438">
                  <c:v>0.2</c:v>
                </c:pt>
                <c:pt idx="439">
                  <c:v>0.1</c:v>
                </c:pt>
                <c:pt idx="440">
                  <c:v>0.2</c:v>
                </c:pt>
                <c:pt idx="441">
                  <c:v>0.4</c:v>
                </c:pt>
                <c:pt idx="442">
                  <c:v>0.2</c:v>
                </c:pt>
                <c:pt idx="443">
                  <c:v>0.2</c:v>
                </c:pt>
                <c:pt idx="444">
                  <c:v>0.1</c:v>
                </c:pt>
                <c:pt idx="445">
                  <c:v>0.5</c:v>
                </c:pt>
                <c:pt idx="446">
                  <c:v>0.3</c:v>
                </c:pt>
                <c:pt idx="447">
                  <c:v>0.1</c:v>
                </c:pt>
                <c:pt idx="448">
                  <c:v>0.1</c:v>
                </c:pt>
                <c:pt idx="449">
                  <c:v>0.2</c:v>
                </c:pt>
                <c:pt idx="450">
                  <c:v>0.1</c:v>
                </c:pt>
                <c:pt idx="451">
                  <c:v>0.3</c:v>
                </c:pt>
                <c:pt idx="452">
                  <c:v>0.1</c:v>
                </c:pt>
                <c:pt idx="453">
                  <c:v>0.1</c:v>
                </c:pt>
                <c:pt idx="454">
                  <c:v>0.2</c:v>
                </c:pt>
                <c:pt idx="455">
                  <c:v>0.1</c:v>
                </c:pt>
                <c:pt idx="456">
                  <c:v>0.2</c:v>
                </c:pt>
                <c:pt idx="457">
                  <c:v>0.2</c:v>
                </c:pt>
                <c:pt idx="458">
                  <c:v>0.1</c:v>
                </c:pt>
                <c:pt idx="459">
                  <c:v>0.2</c:v>
                </c:pt>
                <c:pt idx="460">
                  <c:v>0.2</c:v>
                </c:pt>
                <c:pt idx="461">
                  <c:v>0.4</c:v>
                </c:pt>
                <c:pt idx="462">
                  <c:v>0.2</c:v>
                </c:pt>
                <c:pt idx="463">
                  <c:v>0.1</c:v>
                </c:pt>
                <c:pt idx="464">
                  <c:v>0.5</c:v>
                </c:pt>
                <c:pt idx="465">
                  <c:v>0.1</c:v>
                </c:pt>
                <c:pt idx="466">
                  <c:v>0.1</c:v>
                </c:pt>
                <c:pt idx="467">
                  <c:v>0.3</c:v>
                </c:pt>
                <c:pt idx="468">
                  <c:v>0.3</c:v>
                </c:pt>
                <c:pt idx="469">
                  <c:v>1.2</c:v>
                </c:pt>
                <c:pt idx="470">
                  <c:v>0.1</c:v>
                </c:pt>
                <c:pt idx="471">
                  <c:v>0.1</c:v>
                </c:pt>
                <c:pt idx="472">
                  <c:v>0.3</c:v>
                </c:pt>
                <c:pt idx="473">
                  <c:v>0.1</c:v>
                </c:pt>
                <c:pt idx="474">
                  <c:v>0.4</c:v>
                </c:pt>
                <c:pt idx="475">
                  <c:v>0.1</c:v>
                </c:pt>
                <c:pt idx="476">
                  <c:v>0.2</c:v>
                </c:pt>
                <c:pt idx="477">
                  <c:v>0.6</c:v>
                </c:pt>
                <c:pt idx="478">
                  <c:v>0.1</c:v>
                </c:pt>
                <c:pt idx="479">
                  <c:v>0.1</c:v>
                </c:pt>
                <c:pt idx="480">
                  <c:v>0.2</c:v>
                </c:pt>
                <c:pt idx="481">
                  <c:v>0.1</c:v>
                </c:pt>
                <c:pt idx="482">
                  <c:v>0.3</c:v>
                </c:pt>
                <c:pt idx="483">
                  <c:v>0.1</c:v>
                </c:pt>
                <c:pt idx="484">
                  <c:v>0.1</c:v>
                </c:pt>
                <c:pt idx="485">
                  <c:v>0.2</c:v>
                </c:pt>
                <c:pt idx="486">
                  <c:v>0.1</c:v>
                </c:pt>
                <c:pt idx="487">
                  <c:v>0.4</c:v>
                </c:pt>
                <c:pt idx="488">
                  <c:v>0.1</c:v>
                </c:pt>
                <c:pt idx="489">
                  <c:v>0.2</c:v>
                </c:pt>
                <c:pt idx="490">
                  <c:v>0.1</c:v>
                </c:pt>
                <c:pt idx="491">
                  <c:v>0.02</c:v>
                </c:pt>
                <c:pt idx="492">
                  <c:v>0.3</c:v>
                </c:pt>
                <c:pt idx="493">
                  <c:v>0.2</c:v>
                </c:pt>
                <c:pt idx="494">
                  <c:v>0.1</c:v>
                </c:pt>
                <c:pt idx="495">
                  <c:v>0.1</c:v>
                </c:pt>
                <c:pt idx="496">
                  <c:v>0.4</c:v>
                </c:pt>
                <c:pt idx="497">
                  <c:v>0.3</c:v>
                </c:pt>
                <c:pt idx="498">
                  <c:v>0.1</c:v>
                </c:pt>
                <c:pt idx="499">
                  <c:v>0.1</c:v>
                </c:pt>
                <c:pt idx="500">
                  <c:v>0.2</c:v>
                </c:pt>
                <c:pt idx="501">
                  <c:v>0.2</c:v>
                </c:pt>
                <c:pt idx="502">
                  <c:v>0.2</c:v>
                </c:pt>
                <c:pt idx="503">
                  <c:v>0.1</c:v>
                </c:pt>
                <c:pt idx="504">
                  <c:v>1.6</c:v>
                </c:pt>
                <c:pt idx="505">
                  <c:v>0.2</c:v>
                </c:pt>
                <c:pt idx="506">
                  <c:v>0.1</c:v>
                </c:pt>
                <c:pt idx="507">
                  <c:v>0.1</c:v>
                </c:pt>
                <c:pt idx="508">
                  <c:v>0.2</c:v>
                </c:pt>
                <c:pt idx="509">
                  <c:v>0.2</c:v>
                </c:pt>
                <c:pt idx="510">
                  <c:v>0.2</c:v>
                </c:pt>
                <c:pt idx="511">
                  <c:v>0.1</c:v>
                </c:pt>
                <c:pt idx="512">
                  <c:v>0.1</c:v>
                </c:pt>
                <c:pt idx="513">
                  <c:v>0.7</c:v>
                </c:pt>
                <c:pt idx="514">
                  <c:v>0.103562611530259</c:v>
                </c:pt>
                <c:pt idx="515">
                  <c:v>0.74486678910320903</c:v>
                </c:pt>
                <c:pt idx="516">
                  <c:v>8.3113912802362994E-2</c:v>
                </c:pt>
                <c:pt idx="517">
                  <c:v>0.23917928250245901</c:v>
                </c:pt>
                <c:pt idx="518">
                  <c:v>3.3680478292428</c:v>
                </c:pt>
                <c:pt idx="519">
                  <c:v>0.180028670965068</c:v>
                </c:pt>
                <c:pt idx="520">
                  <c:v>0.53688173872001299</c:v>
                </c:pt>
                <c:pt idx="521">
                  <c:v>0.32512092069950399</c:v>
                </c:pt>
                <c:pt idx="522">
                  <c:v>0.32372641266575802</c:v>
                </c:pt>
                <c:pt idx="523">
                  <c:v>0.141788941624413</c:v>
                </c:pt>
                <c:pt idx="524">
                  <c:v>0.47677828167390002</c:v>
                </c:pt>
                <c:pt idx="525">
                  <c:v>0.12677363735271999</c:v>
                </c:pt>
                <c:pt idx="526">
                  <c:v>0.14261525867046501</c:v>
                </c:pt>
                <c:pt idx="527">
                  <c:v>0.30151172682739802</c:v>
                </c:pt>
                <c:pt idx="528">
                  <c:v>0.23059905689837801</c:v>
                </c:pt>
                <c:pt idx="529">
                  <c:v>0.119812366653592</c:v>
                </c:pt>
                <c:pt idx="530">
                  <c:v>0.15679075611415499</c:v>
                </c:pt>
                <c:pt idx="531">
                  <c:v>0.13128293647759401</c:v>
                </c:pt>
                <c:pt idx="532">
                  <c:v>0.11581567924283601</c:v>
                </c:pt>
                <c:pt idx="533">
                  <c:v>0.25668035797079503</c:v>
                </c:pt>
                <c:pt idx="534">
                  <c:v>0.172753785469454</c:v>
                </c:pt>
                <c:pt idx="535">
                  <c:v>0.153465207989297</c:v>
                </c:pt>
                <c:pt idx="536">
                  <c:v>0.112655448848457</c:v>
                </c:pt>
                <c:pt idx="537">
                  <c:v>0.118608335712927</c:v>
                </c:pt>
                <c:pt idx="538">
                  <c:v>0.133522421352267</c:v>
                </c:pt>
                <c:pt idx="539">
                  <c:v>0.119464982134506</c:v>
                </c:pt>
                <c:pt idx="540">
                  <c:v>0.52435444903583595</c:v>
                </c:pt>
                <c:pt idx="541">
                  <c:v>0.12682080632182199</c:v>
                </c:pt>
                <c:pt idx="542">
                  <c:v>0.11784602722955299</c:v>
                </c:pt>
                <c:pt idx="543">
                  <c:v>0.103727929260739</c:v>
                </c:pt>
                <c:pt idx="544">
                  <c:v>0.108999446333537</c:v>
                </c:pt>
                <c:pt idx="545">
                  <c:v>9.6304565628220998E-2</c:v>
                </c:pt>
                <c:pt idx="546">
                  <c:v>0.30146828538828502</c:v>
                </c:pt>
                <c:pt idx="547">
                  <c:v>5.7120461015583997E-2</c:v>
                </c:pt>
                <c:pt idx="548">
                  <c:v>0.26063795804295398</c:v>
                </c:pt>
                <c:pt idx="549">
                  <c:v>8.4803666428692998E-2</c:v>
                </c:pt>
                <c:pt idx="550">
                  <c:v>8.3353379065845001E-2</c:v>
                </c:pt>
                <c:pt idx="551">
                  <c:v>0.20822113828066899</c:v>
                </c:pt>
                <c:pt idx="552">
                  <c:v>6.6591012228395002E-2</c:v>
                </c:pt>
                <c:pt idx="553">
                  <c:v>0.32239966155098299</c:v>
                </c:pt>
                <c:pt idx="554">
                  <c:v>7.8132380773774004E-2</c:v>
                </c:pt>
                <c:pt idx="555">
                  <c:v>7.3258857536238994E-2</c:v>
                </c:pt>
                <c:pt idx="556">
                  <c:v>0.36295667430045198</c:v>
                </c:pt>
                <c:pt idx="557">
                  <c:v>8.8844172996925E-2</c:v>
                </c:pt>
                <c:pt idx="558">
                  <c:v>8.7174608775795998E-2</c:v>
                </c:pt>
                <c:pt idx="559">
                  <c:v>5.9805108694623001E-2</c:v>
                </c:pt>
                <c:pt idx="560">
                  <c:v>0.33906302465073701</c:v>
                </c:pt>
                <c:pt idx="561">
                  <c:v>0.14288170449784901</c:v>
                </c:pt>
                <c:pt idx="562">
                  <c:v>0.102469848656823</c:v>
                </c:pt>
                <c:pt idx="563">
                  <c:v>7.1729894867922001E-2</c:v>
                </c:pt>
                <c:pt idx="564">
                  <c:v>0.14143703033286001</c:v>
                </c:pt>
                <c:pt idx="565">
                  <c:v>0.42056435185273</c:v>
                </c:pt>
                <c:pt idx="566">
                  <c:v>7.8003096152128998E-2</c:v>
                </c:pt>
                <c:pt idx="567">
                  <c:v>0.16705388950261399</c:v>
                </c:pt>
                <c:pt idx="568">
                  <c:v>0.103163044533573</c:v>
                </c:pt>
                <c:pt idx="569">
                  <c:v>0.16413415930981801</c:v>
                </c:pt>
                <c:pt idx="570">
                  <c:v>0.12807550089428599</c:v>
                </c:pt>
                <c:pt idx="571">
                  <c:v>0.13186265011991599</c:v>
                </c:pt>
                <c:pt idx="572">
                  <c:v>0.25169162709468501</c:v>
                </c:pt>
                <c:pt idx="573">
                  <c:v>0.234763498489622</c:v>
                </c:pt>
                <c:pt idx="574">
                  <c:v>9.1445599150169005E-2</c:v>
                </c:pt>
                <c:pt idx="575">
                  <c:v>0.39716455928143701</c:v>
                </c:pt>
                <c:pt idx="576">
                  <c:v>0.100652413539806</c:v>
                </c:pt>
                <c:pt idx="577">
                  <c:v>0.97886806674623095</c:v>
                </c:pt>
                <c:pt idx="578">
                  <c:v>7.8299998117768999E-2</c:v>
                </c:pt>
                <c:pt idx="579">
                  <c:v>0.14138334071130801</c:v>
                </c:pt>
                <c:pt idx="580">
                  <c:v>0.12099492327184</c:v>
                </c:pt>
                <c:pt idx="581">
                  <c:v>0.70417437801746996</c:v>
                </c:pt>
                <c:pt idx="582">
                  <c:v>0.12593516052213</c:v>
                </c:pt>
                <c:pt idx="583">
                  <c:v>0.19926548203518499</c:v>
                </c:pt>
                <c:pt idx="584">
                  <c:v>0.311985109661435</c:v>
                </c:pt>
                <c:pt idx="585">
                  <c:v>0.33262820332847698</c:v>
                </c:pt>
                <c:pt idx="586">
                  <c:v>0.49329375089845401</c:v>
                </c:pt>
                <c:pt idx="587">
                  <c:v>0.24794659052916901</c:v>
                </c:pt>
                <c:pt idx="588">
                  <c:v>0.190143289275333</c:v>
                </c:pt>
                <c:pt idx="589">
                  <c:v>0.97266319886792096</c:v>
                </c:pt>
                <c:pt idx="590">
                  <c:v>0.170308509322011</c:v>
                </c:pt>
                <c:pt idx="591">
                  <c:v>0.183700970768819</c:v>
                </c:pt>
                <c:pt idx="592">
                  <c:v>0.19045356858454601</c:v>
                </c:pt>
                <c:pt idx="593">
                  <c:v>0.16941988755419801</c:v>
                </c:pt>
                <c:pt idx="594">
                  <c:v>0.17042843729174101</c:v>
                </c:pt>
                <c:pt idx="595">
                  <c:v>0.16519912346721699</c:v>
                </c:pt>
                <c:pt idx="596">
                  <c:v>0.46597509213771798</c:v>
                </c:pt>
                <c:pt idx="597">
                  <c:v>8.9178231678267994E-2</c:v>
                </c:pt>
                <c:pt idx="598">
                  <c:v>0.108766151217182</c:v>
                </c:pt>
                <c:pt idx="599">
                  <c:v>2.04482277124032</c:v>
                </c:pt>
                <c:pt idx="600">
                  <c:v>0.14579455079283801</c:v>
                </c:pt>
                <c:pt idx="601">
                  <c:v>0.427119036247669</c:v>
                </c:pt>
                <c:pt idx="602">
                  <c:v>6.6335692319956993E-2</c:v>
                </c:pt>
                <c:pt idx="603">
                  <c:v>0.14274088368041499</c:v>
                </c:pt>
                <c:pt idx="604">
                  <c:v>3.3076130567518001</c:v>
                </c:pt>
                <c:pt idx="605">
                  <c:v>0.12625954343630699</c:v>
                </c:pt>
                <c:pt idx="606">
                  <c:v>0.14735664336146101</c:v>
                </c:pt>
                <c:pt idx="607">
                  <c:v>0.102937386854145</c:v>
                </c:pt>
                <c:pt idx="608">
                  <c:v>4.9718860139096197</c:v>
                </c:pt>
                <c:pt idx="609">
                  <c:v>0.29920398189443798</c:v>
                </c:pt>
                <c:pt idx="610">
                  <c:v>0.23501736337897799</c:v>
                </c:pt>
                <c:pt idx="611">
                  <c:v>0.75556127727601397</c:v>
                </c:pt>
                <c:pt idx="612">
                  <c:v>0.32191846415449299</c:v>
                </c:pt>
                <c:pt idx="613">
                  <c:v>0.106682225264883</c:v>
                </c:pt>
                <c:pt idx="614">
                  <c:v>0.18061909644646701</c:v>
                </c:pt>
                <c:pt idx="615">
                  <c:v>0.20242847574984801</c:v>
                </c:pt>
                <c:pt idx="616">
                  <c:v>0.65032778103795597</c:v>
                </c:pt>
                <c:pt idx="617">
                  <c:v>0.107910033271727</c:v>
                </c:pt>
                <c:pt idx="618">
                  <c:v>0.35533001341154102</c:v>
                </c:pt>
                <c:pt idx="619">
                  <c:v>0.172912313041234</c:v>
                </c:pt>
                <c:pt idx="620">
                  <c:v>2.9385725981533901</c:v>
                </c:pt>
                <c:pt idx="621">
                  <c:v>0.15200487119157299</c:v>
                </c:pt>
                <c:pt idx="622">
                  <c:v>0.18295957506628999</c:v>
                </c:pt>
                <c:pt idx="623">
                  <c:v>0.14824765004429999</c:v>
                </c:pt>
                <c:pt idx="624">
                  <c:v>0.201576922725101</c:v>
                </c:pt>
                <c:pt idx="625">
                  <c:v>0.160932390779292</c:v>
                </c:pt>
                <c:pt idx="626">
                  <c:v>0.108702671130627</c:v>
                </c:pt>
                <c:pt idx="627">
                  <c:v>6.6250327332560005E-2</c:v>
                </c:pt>
                <c:pt idx="628">
                  <c:v>0.13450391615847401</c:v>
                </c:pt>
                <c:pt idx="629">
                  <c:v>0.167101114154969</c:v>
                </c:pt>
                <c:pt idx="630">
                  <c:v>0.11600797653721701</c:v>
                </c:pt>
                <c:pt idx="631">
                  <c:v>0.14538084504120599</c:v>
                </c:pt>
                <c:pt idx="632">
                  <c:v>9.6547381703328994E-2</c:v>
                </c:pt>
                <c:pt idx="633">
                  <c:v>7.5548951727089003E-2</c:v>
                </c:pt>
                <c:pt idx="634">
                  <c:v>0.40013544050166799</c:v>
                </c:pt>
                <c:pt idx="635">
                  <c:v>0.12773485221827699</c:v>
                </c:pt>
                <c:pt idx="636">
                  <c:v>0.142250944022354</c:v>
                </c:pt>
                <c:pt idx="637">
                  <c:v>0.23926357100578699</c:v>
                </c:pt>
                <c:pt idx="638">
                  <c:v>6.8827147291443999E-2</c:v>
                </c:pt>
                <c:pt idx="639">
                  <c:v>0.16579921439357601</c:v>
                </c:pt>
                <c:pt idx="640">
                  <c:v>0.124834277492582</c:v>
                </c:pt>
                <c:pt idx="641">
                  <c:v>0.34183171190988698</c:v>
                </c:pt>
                <c:pt idx="642">
                  <c:v>9.7471567570108997E-2</c:v>
                </c:pt>
                <c:pt idx="643">
                  <c:v>0.248645997521659</c:v>
                </c:pt>
                <c:pt idx="644">
                  <c:v>4.4027586475005001E-2</c:v>
                </c:pt>
                <c:pt idx="645">
                  <c:v>8.1444439116683004E-2</c:v>
                </c:pt>
                <c:pt idx="646">
                  <c:v>0.11991693509757</c:v>
                </c:pt>
                <c:pt idx="647">
                  <c:v>8.9046519726181994E-2</c:v>
                </c:pt>
                <c:pt idx="648">
                  <c:v>0.3</c:v>
                </c:pt>
                <c:pt idx="649">
                  <c:v>0.1</c:v>
                </c:pt>
                <c:pt idx="650">
                  <c:v>0.1</c:v>
                </c:pt>
                <c:pt idx="651">
                  <c:v>0.1</c:v>
                </c:pt>
                <c:pt idx="652">
                  <c:v>0.1</c:v>
                </c:pt>
                <c:pt idx="653">
                  <c:v>0.1</c:v>
                </c:pt>
                <c:pt idx="654">
                  <c:v>0.3</c:v>
                </c:pt>
                <c:pt idx="655">
                  <c:v>0.4</c:v>
                </c:pt>
                <c:pt idx="656">
                  <c:v>0.1</c:v>
                </c:pt>
                <c:pt idx="657">
                  <c:v>0.1</c:v>
                </c:pt>
                <c:pt idx="658">
                  <c:v>0.1</c:v>
                </c:pt>
                <c:pt idx="659">
                  <c:v>0.3</c:v>
                </c:pt>
                <c:pt idx="660">
                  <c:v>0.3</c:v>
                </c:pt>
                <c:pt idx="661">
                  <c:v>0.3</c:v>
                </c:pt>
                <c:pt idx="662">
                  <c:v>0.1</c:v>
                </c:pt>
                <c:pt idx="663">
                  <c:v>0.1</c:v>
                </c:pt>
                <c:pt idx="664">
                  <c:v>0.4</c:v>
                </c:pt>
                <c:pt idx="665">
                  <c:v>0.2</c:v>
                </c:pt>
                <c:pt idx="666">
                  <c:v>0.1</c:v>
                </c:pt>
                <c:pt idx="667">
                  <c:v>0.2</c:v>
                </c:pt>
                <c:pt idx="668">
                  <c:v>0.2</c:v>
                </c:pt>
                <c:pt idx="669">
                  <c:v>0.1</c:v>
                </c:pt>
                <c:pt idx="670">
                  <c:v>0.1</c:v>
                </c:pt>
                <c:pt idx="671">
                  <c:v>0.1</c:v>
                </c:pt>
                <c:pt idx="672">
                  <c:v>0.1</c:v>
                </c:pt>
                <c:pt idx="673">
                  <c:v>0.4</c:v>
                </c:pt>
                <c:pt idx="674">
                  <c:v>0.2</c:v>
                </c:pt>
                <c:pt idx="675">
                  <c:v>0.1</c:v>
                </c:pt>
                <c:pt idx="676">
                  <c:v>0.1</c:v>
                </c:pt>
                <c:pt idx="677">
                  <c:v>0.1</c:v>
                </c:pt>
                <c:pt idx="678">
                  <c:v>0.1</c:v>
                </c:pt>
                <c:pt idx="679">
                  <c:v>0.1</c:v>
                </c:pt>
                <c:pt idx="680">
                  <c:v>0.1</c:v>
                </c:pt>
                <c:pt idx="681">
                  <c:v>0.1</c:v>
                </c:pt>
                <c:pt idx="682">
                  <c:v>0.1</c:v>
                </c:pt>
                <c:pt idx="683">
                  <c:v>0.9</c:v>
                </c:pt>
                <c:pt idx="684">
                  <c:v>0.2</c:v>
                </c:pt>
                <c:pt idx="685">
                  <c:v>0.1</c:v>
                </c:pt>
                <c:pt idx="686">
                  <c:v>0.4</c:v>
                </c:pt>
                <c:pt idx="687">
                  <c:v>0.3</c:v>
                </c:pt>
                <c:pt idx="688">
                  <c:v>0.02</c:v>
                </c:pt>
                <c:pt idx="689">
                  <c:v>0.1</c:v>
                </c:pt>
                <c:pt idx="690">
                  <c:v>0.1</c:v>
                </c:pt>
                <c:pt idx="691">
                  <c:v>0.1</c:v>
                </c:pt>
                <c:pt idx="692">
                  <c:v>0.1</c:v>
                </c:pt>
                <c:pt idx="693">
                  <c:v>0.2</c:v>
                </c:pt>
                <c:pt idx="694">
                  <c:v>0.1</c:v>
                </c:pt>
                <c:pt idx="695">
                  <c:v>0.02</c:v>
                </c:pt>
                <c:pt idx="696">
                  <c:v>0.1</c:v>
                </c:pt>
                <c:pt idx="697">
                  <c:v>0.1</c:v>
                </c:pt>
                <c:pt idx="698">
                  <c:v>0.1</c:v>
                </c:pt>
                <c:pt idx="699">
                  <c:v>0.1</c:v>
                </c:pt>
                <c:pt idx="700">
                  <c:v>0.1</c:v>
                </c:pt>
                <c:pt idx="701">
                  <c:v>0.2</c:v>
                </c:pt>
                <c:pt idx="702">
                  <c:v>0.1</c:v>
                </c:pt>
                <c:pt idx="703">
                  <c:v>0.1</c:v>
                </c:pt>
                <c:pt idx="704">
                  <c:v>0.4</c:v>
                </c:pt>
                <c:pt idx="705">
                  <c:v>0.1</c:v>
                </c:pt>
                <c:pt idx="706">
                  <c:v>2.4</c:v>
                </c:pt>
                <c:pt idx="707">
                  <c:v>0.4</c:v>
                </c:pt>
                <c:pt idx="708">
                  <c:v>0.1</c:v>
                </c:pt>
                <c:pt idx="709">
                  <c:v>0.2</c:v>
                </c:pt>
                <c:pt idx="710">
                  <c:v>0.1</c:v>
                </c:pt>
                <c:pt idx="711">
                  <c:v>0.1</c:v>
                </c:pt>
                <c:pt idx="712">
                  <c:v>1.8</c:v>
                </c:pt>
                <c:pt idx="713">
                  <c:v>0.5</c:v>
                </c:pt>
                <c:pt idx="714">
                  <c:v>0.2</c:v>
                </c:pt>
                <c:pt idx="715">
                  <c:v>0.3</c:v>
                </c:pt>
                <c:pt idx="716">
                  <c:v>0.2</c:v>
                </c:pt>
                <c:pt idx="717">
                  <c:v>0.4</c:v>
                </c:pt>
                <c:pt idx="718">
                  <c:v>0.1</c:v>
                </c:pt>
                <c:pt idx="719">
                  <c:v>0.02</c:v>
                </c:pt>
                <c:pt idx="720">
                  <c:v>0.02</c:v>
                </c:pt>
                <c:pt idx="721">
                  <c:v>0.02</c:v>
                </c:pt>
                <c:pt idx="722">
                  <c:v>0.1</c:v>
                </c:pt>
                <c:pt idx="723">
                  <c:v>0.1</c:v>
                </c:pt>
                <c:pt idx="724">
                  <c:v>0.2</c:v>
                </c:pt>
                <c:pt idx="725">
                  <c:v>0.02</c:v>
                </c:pt>
                <c:pt idx="726">
                  <c:v>0.1</c:v>
                </c:pt>
                <c:pt idx="727">
                  <c:v>0.1</c:v>
                </c:pt>
                <c:pt idx="728">
                  <c:v>0.1</c:v>
                </c:pt>
                <c:pt idx="729">
                  <c:v>0.1</c:v>
                </c:pt>
                <c:pt idx="730">
                  <c:v>0.2</c:v>
                </c:pt>
                <c:pt idx="731">
                  <c:v>0.1</c:v>
                </c:pt>
                <c:pt idx="732">
                  <c:v>0.3</c:v>
                </c:pt>
                <c:pt idx="733">
                  <c:v>0.2</c:v>
                </c:pt>
                <c:pt idx="734">
                  <c:v>0.02</c:v>
                </c:pt>
                <c:pt idx="735">
                  <c:v>0.3</c:v>
                </c:pt>
                <c:pt idx="736">
                  <c:v>0.1</c:v>
                </c:pt>
                <c:pt idx="737">
                  <c:v>0.4</c:v>
                </c:pt>
                <c:pt idx="738">
                  <c:v>0.1</c:v>
                </c:pt>
                <c:pt idx="739">
                  <c:v>0.2</c:v>
                </c:pt>
                <c:pt idx="740">
                  <c:v>0.1</c:v>
                </c:pt>
                <c:pt idx="741">
                  <c:v>0.1</c:v>
                </c:pt>
                <c:pt idx="742">
                  <c:v>0.1</c:v>
                </c:pt>
                <c:pt idx="743">
                  <c:v>0.1</c:v>
                </c:pt>
                <c:pt idx="744">
                  <c:v>0.8</c:v>
                </c:pt>
                <c:pt idx="745">
                  <c:v>0.2</c:v>
                </c:pt>
                <c:pt idx="746">
                  <c:v>0.2</c:v>
                </c:pt>
                <c:pt idx="747">
                  <c:v>0.7</c:v>
                </c:pt>
                <c:pt idx="748">
                  <c:v>0.3</c:v>
                </c:pt>
                <c:pt idx="825">
                  <c:v>0.27460282316157503</c:v>
                </c:pt>
                <c:pt idx="826">
                  <c:v>0.3</c:v>
                </c:pt>
                <c:pt idx="827">
                  <c:v>0.1</c:v>
                </c:pt>
                <c:pt idx="828">
                  <c:v>5.6615166712966999E-2</c:v>
                </c:pt>
                <c:pt idx="829">
                  <c:v>0.20628292495533701</c:v>
                </c:pt>
                <c:pt idx="830">
                  <c:v>0.123952236716746</c:v>
                </c:pt>
                <c:pt idx="831">
                  <c:v>0.5</c:v>
                </c:pt>
                <c:pt idx="832">
                  <c:v>4.5</c:v>
                </c:pt>
                <c:pt idx="833">
                  <c:v>4.4000000000000004</c:v>
                </c:pt>
                <c:pt idx="834">
                  <c:v>0.2</c:v>
                </c:pt>
                <c:pt idx="835">
                  <c:v>0.3</c:v>
                </c:pt>
                <c:pt idx="836">
                  <c:v>0.62054818543485202</c:v>
                </c:pt>
                <c:pt idx="837">
                  <c:v>0.1</c:v>
                </c:pt>
                <c:pt idx="838">
                  <c:v>0.15964986685994301</c:v>
                </c:pt>
                <c:pt idx="839">
                  <c:v>0.48846791590202299</c:v>
                </c:pt>
                <c:pt idx="840">
                  <c:v>0.50826636831873995</c:v>
                </c:pt>
                <c:pt idx="841">
                  <c:v>0.36726197768770702</c:v>
                </c:pt>
                <c:pt idx="842">
                  <c:v>0.20890007815787101</c:v>
                </c:pt>
                <c:pt idx="843">
                  <c:v>0.205586505111542</c:v>
                </c:pt>
                <c:pt idx="844">
                  <c:v>0.30973553332234199</c:v>
                </c:pt>
                <c:pt idx="845">
                  <c:v>0.42181032968118298</c:v>
                </c:pt>
                <c:pt idx="846">
                  <c:v>0.21284938446631199</c:v>
                </c:pt>
                <c:pt idx="847">
                  <c:v>0.150144812242609</c:v>
                </c:pt>
                <c:pt idx="848">
                  <c:v>0.22128945711681899</c:v>
                </c:pt>
              </c:numCache>
            </c:numRef>
          </c:yVal>
          <c:smooth val="0"/>
          <c:extLst xmlns:c16r2="http://schemas.microsoft.com/office/drawing/2015/06/chart">
            <c:ext xmlns:c16="http://schemas.microsoft.com/office/drawing/2014/chart" uri="{C3380CC4-5D6E-409C-BE32-E72D297353CC}">
              <c16:uniqueId val="{00000002-56ED-4519-9D55-30B0E4878BF2}"/>
            </c:ext>
          </c:extLst>
        </c:ser>
        <c:ser>
          <c:idx val="8"/>
          <c:order val="8"/>
          <c:tx>
            <c:strRef>
              <c:f>'voor figuur'!$R$1</c:f>
              <c:strCache>
                <c:ptCount val="1"/>
                <c:pt idx="0">
                  <c:v>cutoff NV</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figuur'!$R$2:$R$1254</c:f>
              <c:numCache>
                <c:formatCode>General</c:formatCode>
                <c:ptCount val="1253"/>
                <c:pt idx="2">
                  <c:v>0.02</c:v>
                </c:pt>
                <c:pt idx="3">
                  <c:v>25</c:v>
                </c:pt>
              </c:numCache>
            </c:numRef>
          </c:yVal>
          <c:smooth val="0"/>
          <c:extLst xmlns:c16r2="http://schemas.microsoft.com/office/drawing/2015/06/chart">
            <c:ext xmlns:c16="http://schemas.microsoft.com/office/drawing/2014/chart" uri="{C3380CC4-5D6E-409C-BE32-E72D297353CC}">
              <c16:uniqueId val="{00000003-56ED-4519-9D55-30B0E4878BF2}"/>
            </c:ext>
          </c:extLst>
        </c:ser>
        <c:ser>
          <c:idx val="9"/>
          <c:order val="9"/>
          <c:tx>
            <c:strRef>
              <c:f>'voor figuur'!$S$1</c:f>
              <c:strCache>
                <c:ptCount val="1"/>
                <c:pt idx="0">
                  <c:v>NV 95% spec.</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figuur'!$S$2:$S$1254</c:f>
              <c:numCache>
                <c:formatCode>General</c:formatCode>
                <c:ptCount val="1253"/>
                <c:pt idx="4">
                  <c:v>0.02</c:v>
                </c:pt>
                <c:pt idx="5">
                  <c:v>25</c:v>
                </c:pt>
              </c:numCache>
            </c:numRef>
          </c:yVal>
          <c:smooth val="0"/>
          <c:extLst xmlns:c16r2="http://schemas.microsoft.com/office/drawing/2015/06/chart">
            <c:ext xmlns:c16="http://schemas.microsoft.com/office/drawing/2014/chart" uri="{C3380CC4-5D6E-409C-BE32-E72D297353CC}">
              <c16:uniqueId val="{00000004-56ED-4519-9D55-30B0E4878BF2}"/>
            </c:ext>
          </c:extLst>
        </c:ser>
        <c:ser>
          <c:idx val="10"/>
          <c:order val="10"/>
          <c:tx>
            <c:strRef>
              <c:f>'voor figuur'!$T$1</c:f>
              <c:strCache>
                <c:ptCount val="1"/>
                <c:pt idx="0">
                  <c:v>cutoff FEIA</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figuur'!$T$2:$T$1254</c:f>
              <c:numCache>
                <c:formatCode>General</c:formatCode>
                <c:ptCount val="1253"/>
                <c:pt idx="0">
                  <c:v>1</c:v>
                </c:pt>
                <c:pt idx="1">
                  <c:v>1</c:v>
                </c:pt>
              </c:numCache>
            </c:numRef>
          </c:yVal>
          <c:smooth val="0"/>
          <c:extLst xmlns:c16r2="http://schemas.microsoft.com/office/drawing/2015/06/chart">
            <c:ext xmlns:c16="http://schemas.microsoft.com/office/drawing/2014/chart" uri="{C3380CC4-5D6E-409C-BE32-E72D297353CC}">
              <c16:uniqueId val="{00000005-56ED-4519-9D55-30B0E4878BF2}"/>
            </c:ext>
          </c:extLst>
        </c:ser>
        <c:dLbls>
          <c:showLegendKey val="0"/>
          <c:showVal val="0"/>
          <c:showCatName val="0"/>
          <c:showSerName val="0"/>
          <c:showPercent val="0"/>
          <c:showBubbleSize val="0"/>
        </c:dLbls>
        <c:axId val="800612096"/>
        <c:axId val="800607784"/>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'voor figuur'!$J$1</c15:sqref>
                        </c15:formulaRef>
                      </c:ext>
                    </c:extLst>
                    <c:strCache>
                      <c:ptCount val="1"/>
                      <c:pt idx="0">
                        <c:v>PM/DM</c:v>
                      </c:pt>
                    </c:strCache>
                  </c:strRef>
                </c:tx>
                <c:spPr>
                  <a:ln w="19050" cap="rnd">
                    <a:noFill/>
                    <a:round/>
                  </a:ln>
                  <a:effectLst/>
                </c:spPr>
                <c:marker>
                  <c:symbol val="circle"/>
                  <c:size val="6"/>
                  <c:spPr>
                    <a:solidFill>
                      <a:srgbClr val="FF0000"/>
                    </a:solidFill>
                    <a:ln w="9525">
                      <a:solidFill>
                        <a:srgbClr val="FF0000"/>
                      </a:solidFill>
                    </a:ln>
                    <a:effectLst/>
                  </c:spPr>
                </c:marker>
                <c:xVal>
                  <c:numRef>
                    <c:extLst xmlns:c16r2="http://schemas.microsoft.com/office/drawing/2015/06/chart">
                      <c:ex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c:ext uri="{02D57815-91ED-43cb-92C2-25804820EDAC}">
                        <c15:formulaRef>
                          <c15:sqref>'voor figuur'!$J$2:$J$1254</c15:sqref>
                        </c15:formulaRef>
                      </c:ext>
                    </c:extLst>
                    <c:numCache>
                      <c:formatCode>General</c:formatCode>
                      <c:ptCount val="1253"/>
                      <c:pt idx="749">
                        <c:v>0.14661567455275601</c:v>
                      </c:pt>
                      <c:pt idx="750">
                        <c:v>0.100358177578249</c:v>
                      </c:pt>
                      <c:pt idx="751">
                        <c:v>0.28798579926807499</c:v>
                      </c:pt>
                      <c:pt idx="752">
                        <c:v>0.20982657828468701</c:v>
                      </c:pt>
                      <c:pt idx="753">
                        <c:v>0.22631541168625499</c:v>
                      </c:pt>
                      <c:pt idx="754">
                        <c:v>0.436757374992712</c:v>
                      </c:pt>
                      <c:pt idx="755">
                        <c:v>0.204243201680533</c:v>
                      </c:pt>
                      <c:pt idx="756">
                        <c:v>1.36710878547075</c:v>
                      </c:pt>
                      <c:pt idx="757">
                        <c:v>0.18469535257679001</c:v>
                      </c:pt>
                      <c:pt idx="758">
                        <c:v>2.60274405899938</c:v>
                      </c:pt>
                      <c:pt idx="759">
                        <c:v>5.8787728424824497</c:v>
                      </c:pt>
                      <c:pt idx="760">
                        <c:v>1.50430610533802</c:v>
                      </c:pt>
                      <c:pt idx="761">
                        <c:v>0.12547010403615599</c:v>
                      </c:pt>
                      <c:pt idx="762">
                        <c:v>10.757015403774901</c:v>
                      </c:pt>
                      <c:pt idx="763">
                        <c:v>2.1623339220856401</c:v>
                      </c:pt>
                      <c:pt idx="764">
                        <c:v>6.5152218497102501</c:v>
                      </c:pt>
                      <c:pt idx="765">
                        <c:v>0.3</c:v>
                      </c:pt>
                      <c:pt idx="766">
                        <c:v>1.1000000000000001</c:v>
                      </c:pt>
                      <c:pt idx="767">
                        <c:v>1.2</c:v>
                      </c:pt>
                      <c:pt idx="768">
                        <c:v>4.0999999999999996</c:v>
                      </c:pt>
                      <c:pt idx="769">
                        <c:v>1.2</c:v>
                      </c:pt>
                      <c:pt idx="770">
                        <c:v>15</c:v>
                      </c:pt>
                      <c:pt idx="771">
                        <c:v>8.6</c:v>
                      </c:pt>
                      <c:pt idx="772">
                        <c:v>0.7</c:v>
                      </c:pt>
                      <c:pt idx="773">
                        <c:v>0.1</c:v>
                      </c:pt>
                      <c:pt idx="774">
                        <c:v>0.8</c:v>
                      </c:pt>
                      <c:pt idx="775">
                        <c:v>0.1</c:v>
                      </c:pt>
                      <c:pt idx="776">
                        <c:v>3.5</c:v>
                      </c:pt>
                      <c:pt idx="777">
                        <c:v>1.2</c:v>
                      </c:pt>
                      <c:pt idx="778">
                        <c:v>0.1</c:v>
                      </c:pt>
                      <c:pt idx="779">
                        <c:v>0.1</c:v>
                      </c:pt>
                      <c:pt idx="780">
                        <c:v>0.1</c:v>
                      </c:pt>
                      <c:pt idx="781">
                        <c:v>4.9000000000000004</c:v>
                      </c:pt>
                      <c:pt idx="782">
                        <c:v>0.3</c:v>
                      </c:pt>
                      <c:pt idx="783">
                        <c:v>0.3</c:v>
                      </c:pt>
                      <c:pt idx="784">
                        <c:v>5.2</c:v>
                      </c:pt>
                      <c:pt idx="785">
                        <c:v>0.2</c:v>
                      </c:pt>
                      <c:pt idx="812">
                        <c:v>12.5</c:v>
                      </c:pt>
                      <c:pt idx="813">
                        <c:v>0.1</c:v>
                      </c:pt>
                      <c:pt idx="814">
                        <c:v>0.189073736360828</c:v>
                      </c:pt>
                      <c:pt idx="815">
                        <c:v>0.27764933054111601</c:v>
                      </c:pt>
                      <c:pt idx="816">
                        <c:v>0.36239227234492399</c:v>
                      </c:pt>
                      <c:pt idx="817">
                        <c:v>14.340533601209</c:v>
                      </c:pt>
                      <c:pt idx="818">
                        <c:v>0.5</c:v>
                      </c:pt>
                      <c:pt idx="819">
                        <c:v>1.84731427891984</c:v>
                      </c:pt>
                      <c:pt idx="820">
                        <c:v>4.91608943362335</c:v>
                      </c:pt>
                      <c:pt idx="821">
                        <c:v>5.91594261049657</c:v>
                      </c:pt>
                      <c:pt idx="822">
                        <c:v>16.0503338248507</c:v>
                      </c:pt>
                      <c:pt idx="823">
                        <c:v>2.2383892046393399</c:v>
                      </c:pt>
                      <c:pt idx="824">
                        <c:v>3.18109720008326</c:v>
                      </c:pt>
                    </c:numCache>
                  </c:numRef>
                </c:yVal>
                <c:smooth val="0"/>
                <c:extLst xmlns:c16r2="http://schemas.microsoft.com/office/drawing/2015/06/chart">
                  <c:ext xmlns:c16="http://schemas.microsoft.com/office/drawing/2014/chart" uri="{C3380CC4-5D6E-409C-BE32-E72D297353CC}">
                    <c16:uniqueId val="{00000006-56ED-4519-9D55-30B0E4878BF2}"/>
                  </c:ext>
                </c:extLst>
              </c15:ser>
            </c15:filteredScatterSeries>
            <c15:filteredScatter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'voor figuur'!$K$1</c15:sqref>
                        </c15:formulaRef>
                      </c:ext>
                    </c:extLst>
                    <c:strCache>
                      <c:ptCount val="1"/>
                      <c:pt idx="0">
                        <c:v>SSc</c:v>
                      </c:pt>
                    </c:strCache>
                  </c:strRef>
                </c:tx>
                <c:spPr>
                  <a:ln w="19050" cap="rnd">
                    <a:noFill/>
                    <a:round/>
                  </a:ln>
                  <a:effectLst/>
                </c:spPr>
                <c:marker>
                  <c:symbol val="circle"/>
                  <c:size val="6"/>
                  <c:spPr>
                    <a:solidFill>
                      <a:schemeClr val="bg1">
                        <a:lumMod val="85000"/>
                      </a:schemeClr>
                    </a:solidFill>
                    <a:ln w="9525">
                      <a:solidFill>
                        <a:schemeClr val="bg1">
                          <a:lumMod val="75000"/>
                        </a:schemeClr>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figuur'!$K$2:$K$1254</c15:sqref>
                        </c15:formulaRef>
                      </c:ext>
                    </c:extLst>
                    <c:numCache>
                      <c:formatCode>General</c:formatCode>
                      <c:ptCount val="1253"/>
                      <c:pt idx="849">
                        <c:v>5.3</c:v>
                      </c:pt>
                      <c:pt idx="850">
                        <c:v>4.9000000000000004</c:v>
                      </c:pt>
                      <c:pt idx="851">
                        <c:v>1.7</c:v>
                      </c:pt>
                      <c:pt idx="852">
                        <c:v>0.4</c:v>
                      </c:pt>
                      <c:pt idx="853">
                        <c:v>10</c:v>
                      </c:pt>
                      <c:pt idx="854">
                        <c:v>5.4</c:v>
                      </c:pt>
                      <c:pt idx="855">
                        <c:v>5.8</c:v>
                      </c:pt>
                      <c:pt idx="856">
                        <c:v>8.1</c:v>
                      </c:pt>
                      <c:pt idx="857">
                        <c:v>5.9</c:v>
                      </c:pt>
                      <c:pt idx="858">
                        <c:v>6.7</c:v>
                      </c:pt>
                      <c:pt idx="859">
                        <c:v>1.3</c:v>
                      </c:pt>
                      <c:pt idx="860">
                        <c:v>0.18733149926475001</c:v>
                      </c:pt>
                      <c:pt idx="861">
                        <c:v>2.1627297290741998</c:v>
                      </c:pt>
                      <c:pt idx="862">
                        <c:v>10.5</c:v>
                      </c:pt>
                      <c:pt idx="863">
                        <c:v>1.9</c:v>
                      </c:pt>
                      <c:pt idx="864">
                        <c:v>1.1000000000000001</c:v>
                      </c:pt>
                      <c:pt idx="865">
                        <c:v>2.2999999999999998</c:v>
                      </c:pt>
                      <c:pt idx="866">
                        <c:v>12.4</c:v>
                      </c:pt>
                      <c:pt idx="867">
                        <c:v>2.6</c:v>
                      </c:pt>
                      <c:pt idx="868">
                        <c:v>5.4</c:v>
                      </c:pt>
                      <c:pt idx="869">
                        <c:v>3.1</c:v>
                      </c:pt>
                      <c:pt idx="870">
                        <c:v>0.1</c:v>
                      </c:pt>
                      <c:pt idx="871">
                        <c:v>0.24710914890809599</c:v>
                      </c:pt>
                      <c:pt idx="872">
                        <c:v>1.7750999617396801</c:v>
                      </c:pt>
                      <c:pt idx="873">
                        <c:v>1.87702446805926</c:v>
                      </c:pt>
                      <c:pt idx="874">
                        <c:v>0.23146566638091701</c:v>
                      </c:pt>
                      <c:pt idx="875">
                        <c:v>4.6257341335708304</c:v>
                      </c:pt>
                      <c:pt idx="876">
                        <c:v>3.7250822096640599</c:v>
                      </c:pt>
                      <c:pt idx="877">
                        <c:v>1.3606422436891099</c:v>
                      </c:pt>
                      <c:pt idx="878">
                        <c:v>0.33728323884803801</c:v>
                      </c:pt>
                      <c:pt idx="879">
                        <c:v>2.1661574119818998</c:v>
                      </c:pt>
                      <c:pt idx="880">
                        <c:v>0.39375495017229101</c:v>
                      </c:pt>
                      <c:pt idx="881">
                        <c:v>2.4838896085662698</c:v>
                      </c:pt>
                      <c:pt idx="882">
                        <c:v>2.6137633523228501</c:v>
                      </c:pt>
                      <c:pt idx="883">
                        <c:v>1.7626171249331899</c:v>
                      </c:pt>
                      <c:pt idx="884">
                        <c:v>4.2</c:v>
                      </c:pt>
                      <c:pt idx="885">
                        <c:v>3.2</c:v>
                      </c:pt>
                      <c:pt idx="886">
                        <c:v>3.7</c:v>
                      </c:pt>
                      <c:pt idx="887">
                        <c:v>1.3</c:v>
                      </c:pt>
                      <c:pt idx="888">
                        <c:v>2.0318823665751502</c:v>
                      </c:pt>
                      <c:pt idx="889">
                        <c:v>5.8787728424824497</c:v>
                      </c:pt>
                      <c:pt idx="890">
                        <c:v>2.8512706965216301</c:v>
                      </c:pt>
                      <c:pt idx="891">
                        <c:v>1.9509417957989199</c:v>
                      </c:pt>
                      <c:pt idx="892">
                        <c:v>7.2523680565659703</c:v>
                      </c:pt>
                      <c:pt idx="893">
                        <c:v>2.6851967870601099</c:v>
                      </c:pt>
                      <c:pt idx="894">
                        <c:v>3.5838006155942201</c:v>
                      </c:pt>
                      <c:pt idx="895">
                        <c:v>3.06097609868544</c:v>
                      </c:pt>
                      <c:pt idx="896">
                        <c:v>5.39328307486418</c:v>
                      </c:pt>
                      <c:pt idx="897">
                        <c:v>0.15479043283293001</c:v>
                      </c:pt>
                      <c:pt idx="898">
                        <c:v>1.37616463854819</c:v>
                      </c:pt>
                      <c:pt idx="899">
                        <c:v>0.32530228466090699</c:v>
                      </c:pt>
                      <c:pt idx="900">
                        <c:v>2.8</c:v>
                      </c:pt>
                      <c:pt idx="901">
                        <c:v>1.5875757992048201</c:v>
                      </c:pt>
                      <c:pt idx="902">
                        <c:v>0.124034553442512</c:v>
                      </c:pt>
                      <c:pt idx="903">
                        <c:v>2.6903981435920201</c:v>
                      </c:pt>
                      <c:pt idx="904">
                        <c:v>10.4306372903989</c:v>
                      </c:pt>
                      <c:pt idx="905">
                        <c:v>2.78928372991356</c:v>
                      </c:pt>
                      <c:pt idx="906">
                        <c:v>2.5848226826611298</c:v>
                      </c:pt>
                      <c:pt idx="907">
                        <c:v>0.70542476623307804</c:v>
                      </c:pt>
                      <c:pt idx="908">
                        <c:v>2.9964002519833102</c:v>
                      </c:pt>
                      <c:pt idx="909">
                        <c:v>2.2520789661784799</c:v>
                      </c:pt>
                      <c:pt idx="910">
                        <c:v>2.2518143718756698</c:v>
                      </c:pt>
                      <c:pt idx="911">
                        <c:v>1.53999383180158</c:v>
                      </c:pt>
                      <c:pt idx="912">
                        <c:v>2.6924101772776301</c:v>
                      </c:pt>
                      <c:pt idx="913">
                        <c:v>1.3539023215689101</c:v>
                      </c:pt>
                      <c:pt idx="914">
                        <c:v>1.7284132446595799</c:v>
                      </c:pt>
                      <c:pt idx="915">
                        <c:v>1.58300300731121</c:v>
                      </c:pt>
                      <c:pt idx="916">
                        <c:v>2.35119760650892</c:v>
                      </c:pt>
                      <c:pt idx="917">
                        <c:v>1.68039471467224</c:v>
                      </c:pt>
                      <c:pt idx="918">
                        <c:v>0.91616529279506798</c:v>
                      </c:pt>
                      <c:pt idx="919">
                        <c:v>3.74950501854698</c:v>
                      </c:pt>
                      <c:pt idx="920">
                        <c:v>1.66753833492014</c:v>
                      </c:pt>
                      <c:pt idx="921">
                        <c:v>0.28478248875813</c:v>
                      </c:pt>
                      <c:pt idx="922">
                        <c:v>0.21891080389801301</c:v>
                      </c:pt>
                      <c:pt idx="923">
                        <c:v>1.0608096549755699</c:v>
                      </c:pt>
                      <c:pt idx="924">
                        <c:v>2.9036375534205101</c:v>
                      </c:pt>
                      <c:pt idx="925">
                        <c:v>4.4036043155097602</c:v>
                      </c:pt>
                      <c:pt idx="926">
                        <c:v>3.5417012909699799</c:v>
                      </c:pt>
                      <c:pt idx="927">
                        <c:v>2.2515435116546101</c:v>
                      </c:pt>
                      <c:pt idx="928">
                        <c:v>3.9099286076391202</c:v>
                      </c:pt>
                      <c:pt idx="929">
                        <c:v>0.17598153863799801</c:v>
                      </c:pt>
                      <c:pt idx="930">
                        <c:v>2.5821654053785998</c:v>
                      </c:pt>
                      <c:pt idx="931">
                        <c:v>4.2300160800532698</c:v>
                      </c:pt>
                      <c:pt idx="932">
                        <c:v>2.8247037756785498</c:v>
                      </c:pt>
                      <c:pt idx="933">
                        <c:v>0.9</c:v>
                      </c:pt>
                      <c:pt idx="934">
                        <c:v>3.7</c:v>
                      </c:pt>
                      <c:pt idx="935">
                        <c:v>3.4</c:v>
                      </c:pt>
                      <c:pt idx="936">
                        <c:v>0.7</c:v>
                      </c:pt>
                      <c:pt idx="937">
                        <c:v>4.7</c:v>
                      </c:pt>
                      <c:pt idx="938">
                        <c:v>5.3</c:v>
                      </c:pt>
                      <c:pt idx="939">
                        <c:v>4.4000000000000004</c:v>
                      </c:pt>
                      <c:pt idx="940">
                        <c:v>0.3</c:v>
                      </c:pt>
                      <c:pt idx="941">
                        <c:v>5.3</c:v>
                      </c:pt>
                      <c:pt idx="942">
                        <c:v>2.2000000000000002</c:v>
                      </c:pt>
                      <c:pt idx="943">
                        <c:v>3.3</c:v>
                      </c:pt>
                      <c:pt idx="944">
                        <c:v>4.9000000000000004</c:v>
                      </c:pt>
                      <c:pt idx="945">
                        <c:v>4.0999999999999996</c:v>
                      </c:pt>
                      <c:pt idx="946">
                        <c:v>2.5</c:v>
                      </c:pt>
                      <c:pt idx="947">
                        <c:v>5.8</c:v>
                      </c:pt>
                      <c:pt idx="948">
                        <c:v>4.2</c:v>
                      </c:pt>
                      <c:pt idx="949">
                        <c:v>0.1</c:v>
                      </c:pt>
                      <c:pt idx="950">
                        <c:v>3.8</c:v>
                      </c:pt>
                      <c:pt idx="951">
                        <c:v>5.5</c:v>
                      </c:pt>
                      <c:pt idx="952">
                        <c:v>0.1</c:v>
                      </c:pt>
                      <c:pt idx="953">
                        <c:v>5.5</c:v>
                      </c:pt>
                      <c:pt idx="954">
                        <c:v>4.7</c:v>
                      </c:pt>
                      <c:pt idx="955">
                        <c:v>0.8</c:v>
                      </c:pt>
                      <c:pt idx="956">
                        <c:v>11</c:v>
                      </c:pt>
                      <c:pt idx="957">
                        <c:v>0.1</c:v>
                      </c:pt>
                      <c:pt idx="958">
                        <c:v>3.6</c:v>
                      </c:pt>
                      <c:pt idx="959">
                        <c:v>3.9</c:v>
                      </c:pt>
                      <c:pt idx="960">
                        <c:v>2.2000000000000002</c:v>
                      </c:pt>
                      <c:pt idx="961">
                        <c:v>5.8</c:v>
                      </c:pt>
                      <c:pt idx="962">
                        <c:v>0.2</c:v>
                      </c:pt>
                      <c:pt idx="963">
                        <c:v>0.2</c:v>
                      </c:pt>
                      <c:pt idx="964">
                        <c:v>4.2</c:v>
                      </c:pt>
                      <c:pt idx="965">
                        <c:v>2.4</c:v>
                      </c:pt>
                      <c:pt idx="966">
                        <c:v>0.3</c:v>
                      </c:pt>
                      <c:pt idx="967">
                        <c:v>0.4</c:v>
                      </c:pt>
                      <c:pt idx="968">
                        <c:v>4.5999999999999996</c:v>
                      </c:pt>
                      <c:pt idx="969">
                        <c:v>3.9</c:v>
                      </c:pt>
                      <c:pt idx="970">
                        <c:v>4.5999999999999996</c:v>
                      </c:pt>
                      <c:pt idx="971">
                        <c:v>5</c:v>
                      </c:pt>
                      <c:pt idx="972">
                        <c:v>0.6</c:v>
                      </c:pt>
                      <c:pt idx="973">
                        <c:v>8</c:v>
                      </c:pt>
                      <c:pt idx="974">
                        <c:v>0.2</c:v>
                      </c:pt>
                      <c:pt idx="975">
                        <c:v>6</c:v>
                      </c:pt>
                      <c:pt idx="976">
                        <c:v>0.2</c:v>
                      </c:pt>
                      <c:pt idx="977">
                        <c:v>5.7</c:v>
                      </c:pt>
                      <c:pt idx="978">
                        <c:v>9.1999999999999993</c:v>
                      </c:pt>
                      <c:pt idx="979">
                        <c:v>3.9</c:v>
                      </c:pt>
                      <c:pt idx="980">
                        <c:v>4.5999999999999996</c:v>
                      </c:pt>
                      <c:pt idx="981">
                        <c:v>0.3</c:v>
                      </c:pt>
                      <c:pt idx="982">
                        <c:v>0.4</c:v>
                      </c:pt>
                      <c:pt idx="983">
                        <c:v>4</c:v>
                      </c:pt>
                      <c:pt idx="984">
                        <c:v>4.9000000000000004</c:v>
                      </c:pt>
                      <c:pt idx="985">
                        <c:v>11</c:v>
                      </c:pt>
                      <c:pt idx="986">
                        <c:v>5.0999999999999996</c:v>
                      </c:pt>
                      <c:pt idx="987">
                        <c:v>2.9</c:v>
                      </c:pt>
                      <c:pt idx="988">
                        <c:v>5.7</c:v>
                      </c:pt>
                      <c:pt idx="989">
                        <c:v>0.8</c:v>
                      </c:pt>
                      <c:pt idx="990">
                        <c:v>1.9</c:v>
                      </c:pt>
                      <c:pt idx="991">
                        <c:v>24</c:v>
                      </c:pt>
                      <c:pt idx="992">
                        <c:v>4.5</c:v>
                      </c:pt>
                      <c:pt idx="993">
                        <c:v>2.1</c:v>
                      </c:pt>
                      <c:pt idx="994">
                        <c:v>3.9</c:v>
                      </c:pt>
                      <c:pt idx="995">
                        <c:v>0.1</c:v>
                      </c:pt>
                      <c:pt idx="996">
                        <c:v>5.3</c:v>
                      </c:pt>
                      <c:pt idx="997">
                        <c:v>3</c:v>
                      </c:pt>
                      <c:pt idx="998">
                        <c:v>3</c:v>
                      </c:pt>
                      <c:pt idx="999">
                        <c:v>5.3</c:v>
                      </c:pt>
                      <c:pt idx="1000">
                        <c:v>6</c:v>
                      </c:pt>
                      <c:pt idx="1001">
                        <c:v>0.2</c:v>
                      </c:pt>
                      <c:pt idx="1002">
                        <c:v>0.2</c:v>
                      </c:pt>
                      <c:pt idx="1003">
                        <c:v>9</c:v>
                      </c:pt>
                      <c:pt idx="1004">
                        <c:v>2.2999999999999998</c:v>
                      </c:pt>
                      <c:pt idx="1005">
                        <c:v>11</c:v>
                      </c:pt>
                      <c:pt idx="1006">
                        <c:v>9.1</c:v>
                      </c:pt>
                      <c:pt idx="1007">
                        <c:v>10</c:v>
                      </c:pt>
                      <c:pt idx="1008">
                        <c:v>13</c:v>
                      </c:pt>
                      <c:pt idx="1009">
                        <c:v>8.8000000000000007</c:v>
                      </c:pt>
                      <c:pt idx="1010">
                        <c:v>1.8</c:v>
                      </c:pt>
                      <c:pt idx="1011">
                        <c:v>6.1</c:v>
                      </c:pt>
                      <c:pt idx="1012">
                        <c:v>4.2</c:v>
                      </c:pt>
                      <c:pt idx="1013">
                        <c:v>9.9</c:v>
                      </c:pt>
                      <c:pt idx="1014">
                        <c:v>7</c:v>
                      </c:pt>
                      <c:pt idx="1015">
                        <c:v>6</c:v>
                      </c:pt>
                      <c:pt idx="1016">
                        <c:v>3.9</c:v>
                      </c:pt>
                      <c:pt idx="1017">
                        <c:v>2</c:v>
                      </c:pt>
                      <c:pt idx="1018">
                        <c:v>0.6</c:v>
                      </c:pt>
                      <c:pt idx="1019">
                        <c:v>26</c:v>
                      </c:pt>
                      <c:pt idx="1020">
                        <c:v>29</c:v>
                      </c:pt>
                      <c:pt idx="1021">
                        <c:v>1.7</c:v>
                      </c:pt>
                      <c:pt idx="1022">
                        <c:v>5</c:v>
                      </c:pt>
                      <c:pt idx="1023">
                        <c:v>10</c:v>
                      </c:pt>
                      <c:pt idx="1024">
                        <c:v>7.9</c:v>
                      </c:pt>
                      <c:pt idx="1025">
                        <c:v>2.1</c:v>
                      </c:pt>
                      <c:pt idx="1026">
                        <c:v>15</c:v>
                      </c:pt>
                      <c:pt idx="1027">
                        <c:v>4.8</c:v>
                      </c:pt>
                      <c:pt idx="1028">
                        <c:v>6.2</c:v>
                      </c:pt>
                      <c:pt idx="1029">
                        <c:v>1.8</c:v>
                      </c:pt>
                      <c:pt idx="1030">
                        <c:v>6.7</c:v>
                      </c:pt>
                      <c:pt idx="1031">
                        <c:v>0.6</c:v>
                      </c:pt>
                      <c:pt idx="1032">
                        <c:v>6.2</c:v>
                      </c:pt>
                      <c:pt idx="1033">
                        <c:v>7.6</c:v>
                      </c:pt>
                      <c:pt idx="1034">
                        <c:v>7.8</c:v>
                      </c:pt>
                      <c:pt idx="1035">
                        <c:v>26</c:v>
                      </c:pt>
                      <c:pt idx="1036">
                        <c:v>14</c:v>
                      </c:pt>
                      <c:pt idx="1037">
                        <c:v>6.6</c:v>
                      </c:pt>
                      <c:pt idx="1038">
                        <c:v>2.5</c:v>
                      </c:pt>
                      <c:pt idx="1039">
                        <c:v>4.8</c:v>
                      </c:pt>
                      <c:pt idx="1040">
                        <c:v>0.6</c:v>
                      </c:pt>
                      <c:pt idx="1041">
                        <c:v>7.7</c:v>
                      </c:pt>
                      <c:pt idx="1042">
                        <c:v>2.1</c:v>
                      </c:pt>
                      <c:pt idx="1043">
                        <c:v>3.5</c:v>
                      </c:pt>
                      <c:pt idx="1044">
                        <c:v>14</c:v>
                      </c:pt>
                      <c:pt idx="1045">
                        <c:v>2.5</c:v>
                      </c:pt>
                      <c:pt idx="1046">
                        <c:v>11</c:v>
                      </c:pt>
                      <c:pt idx="1047">
                        <c:v>3.5</c:v>
                      </c:pt>
                      <c:pt idx="1048">
                        <c:v>17</c:v>
                      </c:pt>
                      <c:pt idx="1049">
                        <c:v>2</c:v>
                      </c:pt>
                      <c:pt idx="1050">
                        <c:v>9.6</c:v>
                      </c:pt>
                      <c:pt idx="1051">
                        <c:v>2.6</c:v>
                      </c:pt>
                      <c:pt idx="1052">
                        <c:v>8.6999999999999993</c:v>
                      </c:pt>
                      <c:pt idx="1053">
                        <c:v>5</c:v>
                      </c:pt>
                      <c:pt idx="1054">
                        <c:v>12</c:v>
                      </c:pt>
                      <c:pt idx="1055">
                        <c:v>4.5</c:v>
                      </c:pt>
                      <c:pt idx="1056">
                        <c:v>7.2</c:v>
                      </c:pt>
                      <c:pt idx="1057">
                        <c:v>6.3</c:v>
                      </c:pt>
                      <c:pt idx="1058">
                        <c:v>4.2</c:v>
                      </c:pt>
                      <c:pt idx="1059">
                        <c:v>0.8</c:v>
                      </c:pt>
                      <c:pt idx="1060">
                        <c:v>1.6</c:v>
                      </c:pt>
                      <c:pt idx="1061">
                        <c:v>2.9</c:v>
                      </c:pt>
                      <c:pt idx="1062">
                        <c:v>7.1</c:v>
                      </c:pt>
                      <c:pt idx="1063">
                        <c:v>7</c:v>
                      </c:pt>
                      <c:pt idx="1064">
                        <c:v>1.6</c:v>
                      </c:pt>
                      <c:pt idx="1065">
                        <c:v>1.5</c:v>
                      </c:pt>
                      <c:pt idx="1066">
                        <c:v>11</c:v>
                      </c:pt>
                      <c:pt idx="1067">
                        <c:v>5.9</c:v>
                      </c:pt>
                      <c:pt idx="1068">
                        <c:v>3.9</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7-56ED-4519-9D55-30B0E4878BF2}"/>
                  </c:ext>
                </c:extLst>
              </c15:ser>
            </c15:filteredScatterSeries>
            <c15:filteredScatter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'voor figuur'!$L$1</c15:sqref>
                        </c15:formulaRef>
                      </c:ext>
                    </c:extLst>
                    <c:strCache>
                      <c:ptCount val="1"/>
                      <c:pt idx="0">
                        <c:v>SjS</c:v>
                      </c:pt>
                    </c:strCache>
                  </c:strRef>
                </c:tx>
                <c:spPr>
                  <a:ln w="19050" cap="rnd">
                    <a:noFill/>
                    <a:round/>
                  </a:ln>
                  <a:effectLst/>
                </c:spPr>
                <c:marker>
                  <c:symbol val="circle"/>
                  <c:size val="6"/>
                  <c:spPr>
                    <a:solidFill>
                      <a:schemeClr val="accent4"/>
                    </a:solidFill>
                    <a:ln w="9525">
                      <a:solidFill>
                        <a:schemeClr val="accent4"/>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figuur'!$L$2:$L$1254</c15:sqref>
                        </c15:formulaRef>
                      </c:ext>
                    </c:extLst>
                    <c:numCache>
                      <c:formatCode>General</c:formatCode>
                      <c:ptCount val="1253"/>
                      <c:pt idx="1069">
                        <c:v>28</c:v>
                      </c:pt>
                      <c:pt idx="1070">
                        <c:v>13</c:v>
                      </c:pt>
                      <c:pt idx="1071">
                        <c:v>19</c:v>
                      </c:pt>
                      <c:pt idx="1072">
                        <c:v>18.450868669143698</c:v>
                      </c:pt>
                      <c:pt idx="1073">
                        <c:v>5.3207696964023699</c:v>
                      </c:pt>
                      <c:pt idx="1074">
                        <c:v>20.3</c:v>
                      </c:pt>
                      <c:pt idx="1075">
                        <c:v>15</c:v>
                      </c:pt>
                      <c:pt idx="1076">
                        <c:v>13.1</c:v>
                      </c:pt>
                      <c:pt idx="1077">
                        <c:v>20.3</c:v>
                      </c:pt>
                      <c:pt idx="1078">
                        <c:v>0.2</c:v>
                      </c:pt>
                      <c:pt idx="1079">
                        <c:v>17.8</c:v>
                      </c:pt>
                      <c:pt idx="1080">
                        <c:v>21.840004124953701</c:v>
                      </c:pt>
                      <c:pt idx="1081">
                        <c:v>19.048743609976601</c:v>
                      </c:pt>
                      <c:pt idx="1082">
                        <c:v>12.014639726312501</c:v>
                      </c:pt>
                      <c:pt idx="1083">
                        <c:v>17.6601385886092</c:v>
                      </c:pt>
                      <c:pt idx="1084">
                        <c:v>16.221030470817201</c:v>
                      </c:pt>
                      <c:pt idx="1085">
                        <c:v>22.123399445784901</c:v>
                      </c:pt>
                      <c:pt idx="1086">
                        <c:v>14.7388484371999</c:v>
                      </c:pt>
                      <c:pt idx="1087">
                        <c:v>1.7</c:v>
                      </c:pt>
                      <c:pt idx="1088">
                        <c:v>25.5</c:v>
                      </c:pt>
                      <c:pt idx="1089">
                        <c:v>3.2766604451777801</c:v>
                      </c:pt>
                      <c:pt idx="1090">
                        <c:v>4.1526506180500604</c:v>
                      </c:pt>
                      <c:pt idx="1091">
                        <c:v>19.264167881668701</c:v>
                      </c:pt>
                      <c:pt idx="1092">
                        <c:v>9.9770267944436295</c:v>
                      </c:pt>
                      <c:pt idx="1093">
                        <c:v>7.1933284502313501</c:v>
                      </c:pt>
                      <c:pt idx="1094">
                        <c:v>12.2968637043691</c:v>
                      </c:pt>
                      <c:pt idx="1095">
                        <c:v>14.092823981792099</c:v>
                      </c:pt>
                      <c:pt idx="1096">
                        <c:v>3.5508651029294498</c:v>
                      </c:pt>
                      <c:pt idx="1097">
                        <c:v>1.22522464245246</c:v>
                      </c:pt>
                      <c:pt idx="1098">
                        <c:v>11.967764896941301</c:v>
                      </c:pt>
                      <c:pt idx="1099">
                        <c:v>20.044354879779899</c:v>
                      </c:pt>
                      <c:pt idx="1100">
                        <c:v>23.831240894645799</c:v>
                      </c:pt>
                      <c:pt idx="1101">
                        <c:v>8.6462415894539504</c:v>
                      </c:pt>
                      <c:pt idx="1102">
                        <c:v>9.2387949117397401</c:v>
                      </c:pt>
                      <c:pt idx="1103">
                        <c:v>13.922498169564699</c:v>
                      </c:pt>
                      <c:pt idx="1104">
                        <c:v>16.726724341945701</c:v>
                      </c:pt>
                      <c:pt idx="1105">
                        <c:v>27</c:v>
                      </c:pt>
                      <c:pt idx="1106">
                        <c:v>30</c:v>
                      </c:pt>
                      <c:pt idx="1107">
                        <c:v>32</c:v>
                      </c:pt>
                      <c:pt idx="1108">
                        <c:v>2.9</c:v>
                      </c:pt>
                      <c:pt idx="1109">
                        <c:v>32</c:v>
                      </c:pt>
                      <c:pt idx="1110">
                        <c:v>18</c:v>
                      </c:pt>
                      <c:pt idx="1111">
                        <c:v>0.2</c:v>
                      </c:pt>
                      <c:pt idx="1112">
                        <c:v>26</c:v>
                      </c:pt>
                      <c:pt idx="1113">
                        <c:v>14</c:v>
                      </c:pt>
                      <c:pt idx="1114">
                        <c:v>26</c:v>
                      </c:pt>
                      <c:pt idx="1115">
                        <c:v>32</c:v>
                      </c:pt>
                      <c:pt idx="1116">
                        <c:v>0.2</c:v>
                      </c:pt>
                      <c:pt idx="1117">
                        <c:v>32</c:v>
                      </c:pt>
                      <c:pt idx="1118">
                        <c:v>30</c:v>
                      </c:pt>
                      <c:pt idx="1119">
                        <c:v>0.1</c:v>
                      </c:pt>
                      <c:pt idx="1120">
                        <c:v>20</c:v>
                      </c:pt>
                      <c:pt idx="1121">
                        <c:v>32</c:v>
                      </c:pt>
                      <c:pt idx="1122">
                        <c:v>18</c:v>
                      </c:pt>
                      <c:pt idx="1123">
                        <c:v>24</c:v>
                      </c:pt>
                      <c:pt idx="1124">
                        <c:v>20</c:v>
                      </c:pt>
                      <c:pt idx="1125">
                        <c:v>0.2</c:v>
                      </c:pt>
                      <c:pt idx="1126">
                        <c:v>3.5</c:v>
                      </c:pt>
                      <c:pt idx="1127">
                        <c:v>3</c:v>
                      </c:pt>
                      <c:pt idx="1128">
                        <c:v>19</c:v>
                      </c:pt>
                      <c:pt idx="1129">
                        <c:v>7.8</c:v>
                      </c:pt>
                      <c:pt idx="1130">
                        <c:v>27</c:v>
                      </c:pt>
                      <c:pt idx="1131">
                        <c:v>6.4</c:v>
                      </c:pt>
                      <c:pt idx="1132">
                        <c:v>0.3</c:v>
                      </c:pt>
                      <c:pt idx="1133">
                        <c:v>32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8-56ED-4519-9D55-30B0E4878BF2}"/>
                  </c:ext>
                </c:extLst>
              </c15:ser>
            </c15:filteredScatterSeries>
            <c15:filteredScatte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'voor figuur'!$M$1</c15:sqref>
                        </c15:formulaRef>
                      </c:ext>
                    </c:extLst>
                    <c:strCache>
                      <c:ptCount val="1"/>
                      <c:pt idx="0">
                        <c:v>SLE</c:v>
                      </c:pt>
                    </c:strCache>
                  </c:strRef>
                </c:tx>
                <c:spPr>
                  <a:ln w="19050" cap="rnd">
                    <a:noFill/>
                    <a:round/>
                  </a:ln>
                  <a:effectLst/>
                </c:spPr>
                <c:marker>
                  <c:symbol val="circle"/>
                  <c:size val="6"/>
                  <c:spPr>
                    <a:solidFill>
                      <a:schemeClr val="accent6"/>
                    </a:solidFill>
                    <a:ln w="9525">
                      <a:solidFill>
                        <a:schemeClr val="accent6"/>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figuur'!$M$2:$M$1254</c15:sqref>
                        </c15:formulaRef>
                      </c:ext>
                    </c:extLst>
                    <c:numCache>
                      <c:formatCode>General</c:formatCode>
                      <c:ptCount val="1253"/>
                      <c:pt idx="1134">
                        <c:v>7.7</c:v>
                      </c:pt>
                      <c:pt idx="1135">
                        <c:v>16</c:v>
                      </c:pt>
                      <c:pt idx="1136">
                        <c:v>20</c:v>
                      </c:pt>
                      <c:pt idx="1137">
                        <c:v>2.4</c:v>
                      </c:pt>
                      <c:pt idx="1138">
                        <c:v>0.1</c:v>
                      </c:pt>
                      <c:pt idx="1139">
                        <c:v>1.7</c:v>
                      </c:pt>
                      <c:pt idx="1140">
                        <c:v>0.4</c:v>
                      </c:pt>
                      <c:pt idx="1141">
                        <c:v>0.4</c:v>
                      </c:pt>
                      <c:pt idx="1142">
                        <c:v>13</c:v>
                      </c:pt>
                      <c:pt idx="1143">
                        <c:v>3.2</c:v>
                      </c:pt>
                      <c:pt idx="1144">
                        <c:v>2.4</c:v>
                      </c:pt>
                      <c:pt idx="1145">
                        <c:v>3.8</c:v>
                      </c:pt>
                      <c:pt idx="1146">
                        <c:v>25</c:v>
                      </c:pt>
                      <c:pt idx="1147">
                        <c:v>3.6</c:v>
                      </c:pt>
                      <c:pt idx="1148">
                        <c:v>0.2</c:v>
                      </c:pt>
                      <c:pt idx="1149">
                        <c:v>1.4</c:v>
                      </c:pt>
                      <c:pt idx="1150">
                        <c:v>18.7</c:v>
                      </c:pt>
                      <c:pt idx="1151">
                        <c:v>6</c:v>
                      </c:pt>
                      <c:pt idx="1152">
                        <c:v>16.899999999999999</c:v>
                      </c:pt>
                      <c:pt idx="1153">
                        <c:v>0.3</c:v>
                      </c:pt>
                      <c:pt idx="1154">
                        <c:v>1.9</c:v>
                      </c:pt>
                      <c:pt idx="1155">
                        <c:v>9.9</c:v>
                      </c:pt>
                      <c:pt idx="1156">
                        <c:v>0.4</c:v>
                      </c:pt>
                      <c:pt idx="1157">
                        <c:v>6</c:v>
                      </c:pt>
                      <c:pt idx="1158">
                        <c:v>1.1000000000000001</c:v>
                      </c:pt>
                      <c:pt idx="1159">
                        <c:v>5.2</c:v>
                      </c:pt>
                      <c:pt idx="1160">
                        <c:v>0.5</c:v>
                      </c:pt>
                      <c:pt idx="1161">
                        <c:v>1.3</c:v>
                      </c:pt>
                      <c:pt idx="1162">
                        <c:v>0.6</c:v>
                      </c:pt>
                      <c:pt idx="1163">
                        <c:v>8.1</c:v>
                      </c:pt>
                      <c:pt idx="1164">
                        <c:v>20.6</c:v>
                      </c:pt>
                      <c:pt idx="1165">
                        <c:v>3.6</c:v>
                      </c:pt>
                      <c:pt idx="1166">
                        <c:v>1.7</c:v>
                      </c:pt>
                      <c:pt idx="1167">
                        <c:v>17</c:v>
                      </c:pt>
                      <c:pt idx="1168">
                        <c:v>11.6985745638898</c:v>
                      </c:pt>
                      <c:pt idx="1169">
                        <c:v>5.7246337975546</c:v>
                      </c:pt>
                      <c:pt idx="1170">
                        <c:v>32</c:v>
                      </c:pt>
                      <c:pt idx="1171">
                        <c:v>1.29465055619436</c:v>
                      </c:pt>
                      <c:pt idx="1172">
                        <c:v>0.230105774220522</c:v>
                      </c:pt>
                      <c:pt idx="1173">
                        <c:v>0.16772816543532601</c:v>
                      </c:pt>
                      <c:pt idx="1174">
                        <c:v>1.4264898455227799</c:v>
                      </c:pt>
                      <c:pt idx="1175">
                        <c:v>22.023518236131999</c:v>
                      </c:pt>
                      <c:pt idx="1176">
                        <c:v>0.38626536491631602</c:v>
                      </c:pt>
                      <c:pt idx="1177">
                        <c:v>22.894951394022399</c:v>
                      </c:pt>
                      <c:pt idx="1178">
                        <c:v>16.734168435360498</c:v>
                      </c:pt>
                      <c:pt idx="1179">
                        <c:v>30.1983239165938</c:v>
                      </c:pt>
                      <c:pt idx="1180">
                        <c:v>3.32834879778411</c:v>
                      </c:pt>
                      <c:pt idx="1181">
                        <c:v>3.07331174974078</c:v>
                      </c:pt>
                      <c:pt idx="1182">
                        <c:v>32</c:v>
                      </c:pt>
                      <c:pt idx="1183">
                        <c:v>8.2695448969243106</c:v>
                      </c:pt>
                      <c:pt idx="1184">
                        <c:v>9.3331980574992492</c:v>
                      </c:pt>
                      <c:pt idx="1185">
                        <c:v>1.89222259164988</c:v>
                      </c:pt>
                      <c:pt idx="1186">
                        <c:v>26.492304128585399</c:v>
                      </c:pt>
                      <c:pt idx="1187">
                        <c:v>4.1570780303550903</c:v>
                      </c:pt>
                      <c:pt idx="1188">
                        <c:v>8.5910229076116202</c:v>
                      </c:pt>
                      <c:pt idx="1189">
                        <c:v>14.4348339706457</c:v>
                      </c:pt>
                      <c:pt idx="1190">
                        <c:v>32</c:v>
                      </c:pt>
                      <c:pt idx="1191">
                        <c:v>6.2385621078314903</c:v>
                      </c:pt>
                      <c:pt idx="1192">
                        <c:v>12.285347730326899</c:v>
                      </c:pt>
                      <c:pt idx="1193">
                        <c:v>7.2038978577055799</c:v>
                      </c:pt>
                      <c:pt idx="1194">
                        <c:v>24.887223842400001</c:v>
                      </c:pt>
                      <c:pt idx="1195">
                        <c:v>12.127872067126701</c:v>
                      </c:pt>
                      <c:pt idx="1196">
                        <c:v>0.413996333809658</c:v>
                      </c:pt>
                      <c:pt idx="1197">
                        <c:v>0.38166392463440002</c:v>
                      </c:pt>
                      <c:pt idx="1198">
                        <c:v>17.100000000000001</c:v>
                      </c:pt>
                      <c:pt idx="1199">
                        <c:v>32</c:v>
                      </c:pt>
                      <c:pt idx="1200">
                        <c:v>1.75690543764019</c:v>
                      </c:pt>
                      <c:pt idx="1201">
                        <c:v>32</c:v>
                      </c:pt>
                      <c:pt idx="1202">
                        <c:v>0.48241161894547802</c:v>
                      </c:pt>
                      <c:pt idx="1203">
                        <c:v>32</c:v>
                      </c:pt>
                      <c:pt idx="1204">
                        <c:v>12.443863454868</c:v>
                      </c:pt>
                      <c:pt idx="1205">
                        <c:v>0.57538220417153896</c:v>
                      </c:pt>
                      <c:pt idx="1206">
                        <c:v>1.39535172933579</c:v>
                      </c:pt>
                      <c:pt idx="1207">
                        <c:v>1.23220239639101</c:v>
                      </c:pt>
                      <c:pt idx="1208">
                        <c:v>4.6924797778069198</c:v>
                      </c:pt>
                      <c:pt idx="1209">
                        <c:v>0.32173815818691098</c:v>
                      </c:pt>
                      <c:pt idx="1210">
                        <c:v>6.3639277335098603</c:v>
                      </c:pt>
                      <c:pt idx="1211">
                        <c:v>0.22335306502024499</c:v>
                      </c:pt>
                      <c:pt idx="1212">
                        <c:v>0.204243201680533</c:v>
                      </c:pt>
                      <c:pt idx="1213">
                        <c:v>1.36710878547075</c:v>
                      </c:pt>
                      <c:pt idx="1214">
                        <c:v>0.18469535257679001</c:v>
                      </c:pt>
                      <c:pt idx="1215">
                        <c:v>2.60274405899938</c:v>
                      </c:pt>
                      <c:pt idx="1216">
                        <c:v>20.022022540522698</c:v>
                      </c:pt>
                      <c:pt idx="1217">
                        <c:v>13.384070036711501</c:v>
                      </c:pt>
                      <c:pt idx="1218">
                        <c:v>11.1746969308274</c:v>
                      </c:pt>
                      <c:pt idx="1219">
                        <c:v>12.7211296987733</c:v>
                      </c:pt>
                      <c:pt idx="1220">
                        <c:v>32</c:v>
                      </c:pt>
                      <c:pt idx="1221">
                        <c:v>32</c:v>
                      </c:pt>
                      <c:pt idx="1222">
                        <c:v>9.6342925606314491</c:v>
                      </c:pt>
                      <c:pt idx="1223">
                        <c:v>17.571502276485798</c:v>
                      </c:pt>
                      <c:pt idx="1224">
                        <c:v>18.2432801358582</c:v>
                      </c:pt>
                      <c:pt idx="1225">
                        <c:v>5.1595840894897904</c:v>
                      </c:pt>
                      <c:pt idx="1226">
                        <c:v>1.2</c:v>
                      </c:pt>
                      <c:pt idx="1227">
                        <c:v>0.5</c:v>
                      </c:pt>
                      <c:pt idx="1228">
                        <c:v>5.4</c:v>
                      </c:pt>
                      <c:pt idx="1229">
                        <c:v>29</c:v>
                      </c:pt>
                      <c:pt idx="1230">
                        <c:v>15</c:v>
                      </c:pt>
                      <c:pt idx="1231">
                        <c:v>20</c:v>
                      </c:pt>
                      <c:pt idx="1232">
                        <c:v>31</c:v>
                      </c:pt>
                      <c:pt idx="1233">
                        <c:v>6</c:v>
                      </c:pt>
                      <c:pt idx="1234">
                        <c:v>32</c:v>
                      </c:pt>
                      <c:pt idx="1235">
                        <c:v>0.3</c:v>
                      </c:pt>
                      <c:pt idx="1236">
                        <c:v>0.2</c:v>
                      </c:pt>
                      <c:pt idx="1237">
                        <c:v>0.2</c:v>
                      </c:pt>
                      <c:pt idx="1238">
                        <c:v>1.4</c:v>
                      </c:pt>
                      <c:pt idx="1239">
                        <c:v>1.2</c:v>
                      </c:pt>
                      <c:pt idx="1240">
                        <c:v>16</c:v>
                      </c:pt>
                      <c:pt idx="1241">
                        <c:v>22</c:v>
                      </c:pt>
                      <c:pt idx="1242">
                        <c:v>4.7</c:v>
                      </c:pt>
                      <c:pt idx="1243">
                        <c:v>6.7</c:v>
                      </c:pt>
                      <c:pt idx="1244">
                        <c:v>32</c:v>
                      </c:pt>
                      <c:pt idx="1245">
                        <c:v>12</c:v>
                      </c:pt>
                      <c:pt idx="1246">
                        <c:v>0.8</c:v>
                      </c:pt>
                      <c:pt idx="1247">
                        <c:v>26</c:v>
                      </c:pt>
                      <c:pt idx="1248">
                        <c:v>32</c:v>
                      </c:pt>
                      <c:pt idx="1249">
                        <c:v>1.4</c:v>
                      </c:pt>
                      <c:pt idx="1250">
                        <c:v>15</c:v>
                      </c:pt>
                      <c:pt idx="1251">
                        <c:v>3.9</c:v>
                      </c:pt>
                      <c:pt idx="1252">
                        <c:v>9.5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9-56ED-4519-9D55-30B0E4878BF2}"/>
                  </c:ext>
                </c:extLst>
              </c15:ser>
            </c15:filteredScatterSeries>
            <c15:filteredScatter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'voor figuur'!$N$1</c15:sqref>
                        </c15:formulaRef>
                      </c:ext>
                    </c:extLst>
                    <c:strCache>
                      <c:ptCount val="1"/>
                      <c:pt idx="0">
                        <c:v>MCTD</c:v>
                      </c:pt>
                    </c:strCache>
                  </c:strRef>
                </c:tx>
                <c:spPr>
                  <a:ln w="19050" cap="rnd">
                    <a:noFill/>
                    <a:round/>
                  </a:ln>
                  <a:effectLst/>
                </c:spPr>
                <c:marker>
                  <c:symbol val="circle"/>
                  <c:size val="6"/>
                  <c:spPr>
                    <a:solidFill>
                      <a:schemeClr val="accent5"/>
                    </a:solidFill>
                    <a:ln w="9525">
                      <a:solidFill>
                        <a:schemeClr val="accent5"/>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figuur'!$N$2:$N$1254</c15:sqref>
                        </c15:formulaRef>
                      </c:ext>
                    </c:extLst>
                    <c:numCache>
                      <c:formatCode>General</c:formatCode>
                      <c:ptCount val="1253"/>
                      <c:pt idx="786">
                        <c:v>1.2</c:v>
                      </c:pt>
                      <c:pt idx="787">
                        <c:v>6.0200253257819902</c:v>
                      </c:pt>
                      <c:pt idx="788">
                        <c:v>8.4239040278690105</c:v>
                      </c:pt>
                      <c:pt idx="789">
                        <c:v>11.3</c:v>
                      </c:pt>
                      <c:pt idx="790">
                        <c:v>14.4</c:v>
                      </c:pt>
                      <c:pt idx="791">
                        <c:v>12.424411317145999</c:v>
                      </c:pt>
                      <c:pt idx="792">
                        <c:v>13.2742952397507</c:v>
                      </c:pt>
                      <c:pt idx="793">
                        <c:v>4.8592350255557104</c:v>
                      </c:pt>
                      <c:pt idx="794">
                        <c:v>3.94191534481353</c:v>
                      </c:pt>
                      <c:pt idx="795">
                        <c:v>9.2922478809415008</c:v>
                      </c:pt>
                      <c:pt idx="796">
                        <c:v>9.1999999999999993</c:v>
                      </c:pt>
                      <c:pt idx="797">
                        <c:v>5.4047119023756602</c:v>
                      </c:pt>
                      <c:pt idx="798">
                        <c:v>12.975606866302099</c:v>
                      </c:pt>
                      <c:pt idx="799">
                        <c:v>6.8454905231717396</c:v>
                      </c:pt>
                      <c:pt idx="800">
                        <c:v>1.8754652325823</c:v>
                      </c:pt>
                      <c:pt idx="801">
                        <c:v>7.2032877667244497</c:v>
                      </c:pt>
                      <c:pt idx="802">
                        <c:v>4.4942858104607497</c:v>
                      </c:pt>
                      <c:pt idx="803">
                        <c:v>3.1</c:v>
                      </c:pt>
                      <c:pt idx="804">
                        <c:v>9.4</c:v>
                      </c:pt>
                      <c:pt idx="805">
                        <c:v>2.1</c:v>
                      </c:pt>
                      <c:pt idx="806">
                        <c:v>14</c:v>
                      </c:pt>
                      <c:pt idx="807">
                        <c:v>4.9000000000000004</c:v>
                      </c:pt>
                      <c:pt idx="808">
                        <c:v>7.1</c:v>
                      </c:pt>
                      <c:pt idx="809">
                        <c:v>26</c:v>
                      </c:pt>
                      <c:pt idx="810">
                        <c:v>29</c:v>
                      </c:pt>
                      <c:pt idx="811">
                        <c:v>2.1</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A-56ED-4519-9D55-30B0E4878BF2}"/>
                  </c:ext>
                </c:extLst>
              </c15:ser>
            </c15:filteredScatterSeries>
          </c:ext>
        </c:extLst>
      </c:scatterChart>
      <c:valAx>
        <c:axId val="800612096"/>
        <c:scaling>
          <c:logBase val="10"/>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Novaview (LIU)</a:t>
                </a:r>
                <a:endParaRPr lang="nl-BE"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07784"/>
        <c:crosses val="autoZero"/>
        <c:crossBetween val="midCat"/>
      </c:valAx>
      <c:valAx>
        <c:axId val="800607784"/>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CTD screen (Ratio)</a:t>
                </a:r>
                <a:endParaRPr lang="nl-BE"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209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'voor figuur'!$J$1</c:f>
              <c:strCache>
                <c:ptCount val="1"/>
                <c:pt idx="0">
                  <c:v>PM/DM</c:v>
                </c:pt>
              </c:strCache>
            </c:strRef>
          </c:tx>
          <c:spPr>
            <a:ln w="19050" cap="rnd">
              <a:noFill/>
              <a:round/>
            </a:ln>
            <a:effectLst/>
          </c:spPr>
          <c:marker>
            <c:symbol val="circle"/>
            <c:size val="6"/>
            <c:spPr>
              <a:solidFill>
                <a:srgbClr val="FF0000"/>
              </a:solidFill>
              <a:ln w="9525">
                <a:solidFill>
                  <a:srgbClr val="FF0000"/>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figuur'!$J$2:$J$1254</c:f>
              <c:numCache>
                <c:formatCode>General</c:formatCode>
                <c:ptCount val="1253"/>
                <c:pt idx="749">
                  <c:v>0.14661567455275601</c:v>
                </c:pt>
                <c:pt idx="750">
                  <c:v>0.100358177578249</c:v>
                </c:pt>
                <c:pt idx="751">
                  <c:v>0.28798579926807499</c:v>
                </c:pt>
                <c:pt idx="752">
                  <c:v>0.20982657828468701</c:v>
                </c:pt>
                <c:pt idx="753">
                  <c:v>0.22631541168625499</c:v>
                </c:pt>
                <c:pt idx="754">
                  <c:v>0.436757374992712</c:v>
                </c:pt>
                <c:pt idx="755">
                  <c:v>0.204243201680533</c:v>
                </c:pt>
                <c:pt idx="756">
                  <c:v>1.36710878547075</c:v>
                </c:pt>
                <c:pt idx="757">
                  <c:v>0.18469535257679001</c:v>
                </c:pt>
                <c:pt idx="758">
                  <c:v>2.60274405899938</c:v>
                </c:pt>
                <c:pt idx="759">
                  <c:v>5.8787728424824497</c:v>
                </c:pt>
                <c:pt idx="760">
                  <c:v>1.50430610533802</c:v>
                </c:pt>
                <c:pt idx="761">
                  <c:v>0.12547010403615599</c:v>
                </c:pt>
                <c:pt idx="762">
                  <c:v>10.757015403774901</c:v>
                </c:pt>
                <c:pt idx="763">
                  <c:v>2.1623339220856401</c:v>
                </c:pt>
                <c:pt idx="764">
                  <c:v>6.5152218497102501</c:v>
                </c:pt>
                <c:pt idx="765">
                  <c:v>0.3</c:v>
                </c:pt>
                <c:pt idx="766">
                  <c:v>1.1000000000000001</c:v>
                </c:pt>
                <c:pt idx="767">
                  <c:v>1.2</c:v>
                </c:pt>
                <c:pt idx="768">
                  <c:v>4.0999999999999996</c:v>
                </c:pt>
                <c:pt idx="769">
                  <c:v>1.2</c:v>
                </c:pt>
                <c:pt idx="770">
                  <c:v>15</c:v>
                </c:pt>
                <c:pt idx="771">
                  <c:v>8.6</c:v>
                </c:pt>
                <c:pt idx="772">
                  <c:v>0.7</c:v>
                </c:pt>
                <c:pt idx="773">
                  <c:v>0.1</c:v>
                </c:pt>
                <c:pt idx="774">
                  <c:v>0.8</c:v>
                </c:pt>
                <c:pt idx="775">
                  <c:v>0.1</c:v>
                </c:pt>
                <c:pt idx="776">
                  <c:v>3.5</c:v>
                </c:pt>
                <c:pt idx="777">
                  <c:v>1.2</c:v>
                </c:pt>
                <c:pt idx="778">
                  <c:v>0.1</c:v>
                </c:pt>
                <c:pt idx="779">
                  <c:v>0.1</c:v>
                </c:pt>
                <c:pt idx="780">
                  <c:v>0.1</c:v>
                </c:pt>
                <c:pt idx="781">
                  <c:v>4.9000000000000004</c:v>
                </c:pt>
                <c:pt idx="782">
                  <c:v>0.3</c:v>
                </c:pt>
                <c:pt idx="783">
                  <c:v>0.3</c:v>
                </c:pt>
                <c:pt idx="784">
                  <c:v>5.2</c:v>
                </c:pt>
                <c:pt idx="785">
                  <c:v>0.2</c:v>
                </c:pt>
                <c:pt idx="812">
                  <c:v>12.5</c:v>
                </c:pt>
                <c:pt idx="813">
                  <c:v>0.1</c:v>
                </c:pt>
                <c:pt idx="814">
                  <c:v>0.189073736360828</c:v>
                </c:pt>
                <c:pt idx="815">
                  <c:v>0.27764933054111601</c:v>
                </c:pt>
                <c:pt idx="816">
                  <c:v>0.36239227234492399</c:v>
                </c:pt>
                <c:pt idx="817">
                  <c:v>14.340533601209</c:v>
                </c:pt>
                <c:pt idx="818">
                  <c:v>0.5</c:v>
                </c:pt>
                <c:pt idx="819">
                  <c:v>1.84731427891984</c:v>
                </c:pt>
                <c:pt idx="820">
                  <c:v>4.91608943362335</c:v>
                </c:pt>
                <c:pt idx="821">
                  <c:v>5.91594261049657</c:v>
                </c:pt>
                <c:pt idx="822">
                  <c:v>16.0503338248507</c:v>
                </c:pt>
                <c:pt idx="823">
                  <c:v>2.2383892046393399</c:v>
                </c:pt>
                <c:pt idx="824">
                  <c:v>3.18109720008326</c:v>
                </c:pt>
              </c:numCache>
            </c:numRef>
          </c:yVal>
          <c:smooth val="0"/>
          <c:extLst xmlns:c16r2="http://schemas.microsoft.com/office/drawing/2015/06/chart">
            <c:ext xmlns:c16="http://schemas.microsoft.com/office/drawing/2014/chart" uri="{C3380CC4-5D6E-409C-BE32-E72D297353CC}">
              <c16:uniqueId val="{00000000-A246-432C-8D02-2F244D705A04}"/>
            </c:ext>
          </c:extLst>
        </c:ser>
        <c:ser>
          <c:idx val="1"/>
          <c:order val="1"/>
          <c:tx>
            <c:strRef>
              <c:f>'voor figuur'!$K$1</c:f>
              <c:strCache>
                <c:ptCount val="1"/>
                <c:pt idx="0">
                  <c:v>SSc</c:v>
                </c:pt>
              </c:strCache>
            </c:strRef>
          </c:tx>
          <c:spPr>
            <a:ln w="19050" cap="rnd">
              <a:noFill/>
              <a:round/>
            </a:ln>
            <a:effectLst/>
          </c:spPr>
          <c:marker>
            <c:symbol val="circle"/>
            <c:size val="6"/>
            <c:spPr>
              <a:solidFill>
                <a:schemeClr val="bg1">
                  <a:lumMod val="85000"/>
                </a:schemeClr>
              </a:solid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figuur'!$K$2:$K$1254</c:f>
              <c:numCache>
                <c:formatCode>General</c:formatCode>
                <c:ptCount val="1253"/>
                <c:pt idx="849">
                  <c:v>5.3</c:v>
                </c:pt>
                <c:pt idx="850">
                  <c:v>4.9000000000000004</c:v>
                </c:pt>
                <c:pt idx="851">
                  <c:v>1.7</c:v>
                </c:pt>
                <c:pt idx="852">
                  <c:v>0.4</c:v>
                </c:pt>
                <c:pt idx="853">
                  <c:v>10</c:v>
                </c:pt>
                <c:pt idx="854">
                  <c:v>5.4</c:v>
                </c:pt>
                <c:pt idx="855">
                  <c:v>5.8</c:v>
                </c:pt>
                <c:pt idx="856">
                  <c:v>8.1</c:v>
                </c:pt>
                <c:pt idx="857">
                  <c:v>5.9</c:v>
                </c:pt>
                <c:pt idx="858">
                  <c:v>6.7</c:v>
                </c:pt>
                <c:pt idx="859">
                  <c:v>1.3</c:v>
                </c:pt>
                <c:pt idx="860">
                  <c:v>0.18733149926475001</c:v>
                </c:pt>
                <c:pt idx="861">
                  <c:v>2.1627297290741998</c:v>
                </c:pt>
                <c:pt idx="862">
                  <c:v>10.5</c:v>
                </c:pt>
                <c:pt idx="863">
                  <c:v>1.9</c:v>
                </c:pt>
                <c:pt idx="864">
                  <c:v>1.1000000000000001</c:v>
                </c:pt>
                <c:pt idx="865">
                  <c:v>2.2999999999999998</c:v>
                </c:pt>
                <c:pt idx="866">
                  <c:v>12.4</c:v>
                </c:pt>
                <c:pt idx="867">
                  <c:v>2.6</c:v>
                </c:pt>
                <c:pt idx="868">
                  <c:v>5.4</c:v>
                </c:pt>
                <c:pt idx="869">
                  <c:v>3.1</c:v>
                </c:pt>
                <c:pt idx="870">
                  <c:v>0.1</c:v>
                </c:pt>
                <c:pt idx="871">
                  <c:v>0.24710914890809599</c:v>
                </c:pt>
                <c:pt idx="872">
                  <c:v>1.7750999617396801</c:v>
                </c:pt>
                <c:pt idx="873">
                  <c:v>1.87702446805926</c:v>
                </c:pt>
                <c:pt idx="874">
                  <c:v>0.23146566638091701</c:v>
                </c:pt>
                <c:pt idx="875">
                  <c:v>4.6257341335708304</c:v>
                </c:pt>
                <c:pt idx="876">
                  <c:v>3.7250822096640599</c:v>
                </c:pt>
                <c:pt idx="877">
                  <c:v>1.3606422436891099</c:v>
                </c:pt>
                <c:pt idx="878">
                  <c:v>0.33728323884803801</c:v>
                </c:pt>
                <c:pt idx="879">
                  <c:v>2.1661574119818998</c:v>
                </c:pt>
                <c:pt idx="880">
                  <c:v>0.39375495017229101</c:v>
                </c:pt>
                <c:pt idx="881">
                  <c:v>2.4838896085662698</c:v>
                </c:pt>
                <c:pt idx="882">
                  <c:v>2.6137633523228501</c:v>
                </c:pt>
                <c:pt idx="883">
                  <c:v>1.7626171249331899</c:v>
                </c:pt>
                <c:pt idx="884">
                  <c:v>4.2</c:v>
                </c:pt>
                <c:pt idx="885">
                  <c:v>3.2</c:v>
                </c:pt>
                <c:pt idx="886">
                  <c:v>3.7</c:v>
                </c:pt>
                <c:pt idx="887">
                  <c:v>1.3</c:v>
                </c:pt>
                <c:pt idx="888">
                  <c:v>2.0318823665751502</c:v>
                </c:pt>
                <c:pt idx="889">
                  <c:v>5.8787728424824497</c:v>
                </c:pt>
                <c:pt idx="890">
                  <c:v>2.8512706965216301</c:v>
                </c:pt>
                <c:pt idx="891">
                  <c:v>1.9509417957989199</c:v>
                </c:pt>
                <c:pt idx="892">
                  <c:v>7.2523680565659703</c:v>
                </c:pt>
                <c:pt idx="893">
                  <c:v>2.6851967870601099</c:v>
                </c:pt>
                <c:pt idx="894">
                  <c:v>3.5838006155942201</c:v>
                </c:pt>
                <c:pt idx="895">
                  <c:v>3.06097609868544</c:v>
                </c:pt>
                <c:pt idx="896">
                  <c:v>5.39328307486418</c:v>
                </c:pt>
                <c:pt idx="897">
                  <c:v>0.15479043283293001</c:v>
                </c:pt>
                <c:pt idx="898">
                  <c:v>1.37616463854819</c:v>
                </c:pt>
                <c:pt idx="899">
                  <c:v>0.32530228466090699</c:v>
                </c:pt>
                <c:pt idx="900">
                  <c:v>2.8</c:v>
                </c:pt>
                <c:pt idx="901">
                  <c:v>1.5875757992048201</c:v>
                </c:pt>
                <c:pt idx="902">
                  <c:v>0.124034553442512</c:v>
                </c:pt>
                <c:pt idx="903">
                  <c:v>2.6903981435920201</c:v>
                </c:pt>
                <c:pt idx="904">
                  <c:v>10.4306372903989</c:v>
                </c:pt>
                <c:pt idx="905">
                  <c:v>2.78928372991356</c:v>
                </c:pt>
                <c:pt idx="906">
                  <c:v>2.5848226826611298</c:v>
                </c:pt>
                <c:pt idx="907">
                  <c:v>0.70542476623307804</c:v>
                </c:pt>
                <c:pt idx="908">
                  <c:v>2.9964002519833102</c:v>
                </c:pt>
                <c:pt idx="909">
                  <c:v>2.2520789661784799</c:v>
                </c:pt>
                <c:pt idx="910">
                  <c:v>2.2518143718756698</c:v>
                </c:pt>
                <c:pt idx="911">
                  <c:v>1.53999383180158</c:v>
                </c:pt>
                <c:pt idx="912">
                  <c:v>2.6924101772776301</c:v>
                </c:pt>
                <c:pt idx="913">
                  <c:v>1.3539023215689101</c:v>
                </c:pt>
                <c:pt idx="914">
                  <c:v>1.7284132446595799</c:v>
                </c:pt>
                <c:pt idx="915">
                  <c:v>1.58300300731121</c:v>
                </c:pt>
                <c:pt idx="916">
                  <c:v>2.35119760650892</c:v>
                </c:pt>
                <c:pt idx="917">
                  <c:v>1.68039471467224</c:v>
                </c:pt>
                <c:pt idx="918">
                  <c:v>0.91616529279506798</c:v>
                </c:pt>
                <c:pt idx="919">
                  <c:v>3.74950501854698</c:v>
                </c:pt>
                <c:pt idx="920">
                  <c:v>1.66753833492014</c:v>
                </c:pt>
                <c:pt idx="921">
                  <c:v>0.28478248875813</c:v>
                </c:pt>
                <c:pt idx="922">
                  <c:v>0.21891080389801301</c:v>
                </c:pt>
                <c:pt idx="923">
                  <c:v>1.0608096549755699</c:v>
                </c:pt>
                <c:pt idx="924">
                  <c:v>2.9036375534205101</c:v>
                </c:pt>
                <c:pt idx="925">
                  <c:v>4.4036043155097602</c:v>
                </c:pt>
                <c:pt idx="926">
                  <c:v>3.5417012909699799</c:v>
                </c:pt>
                <c:pt idx="927">
                  <c:v>2.2515435116546101</c:v>
                </c:pt>
                <c:pt idx="928">
                  <c:v>3.9099286076391202</c:v>
                </c:pt>
                <c:pt idx="929">
                  <c:v>0.17598153863799801</c:v>
                </c:pt>
                <c:pt idx="930">
                  <c:v>2.5821654053785998</c:v>
                </c:pt>
                <c:pt idx="931">
                  <c:v>4.2300160800532698</c:v>
                </c:pt>
                <c:pt idx="932">
                  <c:v>2.8247037756785498</c:v>
                </c:pt>
                <c:pt idx="933">
                  <c:v>0.9</c:v>
                </c:pt>
                <c:pt idx="934">
                  <c:v>3.7</c:v>
                </c:pt>
                <c:pt idx="935">
                  <c:v>3.4</c:v>
                </c:pt>
                <c:pt idx="936">
                  <c:v>0.7</c:v>
                </c:pt>
                <c:pt idx="937">
                  <c:v>4.7</c:v>
                </c:pt>
                <c:pt idx="938">
                  <c:v>5.3</c:v>
                </c:pt>
                <c:pt idx="939">
                  <c:v>4.4000000000000004</c:v>
                </c:pt>
                <c:pt idx="940">
                  <c:v>0.3</c:v>
                </c:pt>
                <c:pt idx="941">
                  <c:v>5.3</c:v>
                </c:pt>
                <c:pt idx="942">
                  <c:v>2.2000000000000002</c:v>
                </c:pt>
                <c:pt idx="943">
                  <c:v>3.3</c:v>
                </c:pt>
                <c:pt idx="944">
                  <c:v>4.9000000000000004</c:v>
                </c:pt>
                <c:pt idx="945">
                  <c:v>4.0999999999999996</c:v>
                </c:pt>
                <c:pt idx="946">
                  <c:v>2.5</c:v>
                </c:pt>
                <c:pt idx="947">
                  <c:v>5.8</c:v>
                </c:pt>
                <c:pt idx="948">
                  <c:v>4.2</c:v>
                </c:pt>
                <c:pt idx="949">
                  <c:v>0.1</c:v>
                </c:pt>
                <c:pt idx="950">
                  <c:v>3.8</c:v>
                </c:pt>
                <c:pt idx="951">
                  <c:v>5.5</c:v>
                </c:pt>
                <c:pt idx="952">
                  <c:v>0.1</c:v>
                </c:pt>
                <c:pt idx="953">
                  <c:v>5.5</c:v>
                </c:pt>
                <c:pt idx="954">
                  <c:v>4.7</c:v>
                </c:pt>
                <c:pt idx="955">
                  <c:v>0.8</c:v>
                </c:pt>
                <c:pt idx="956">
                  <c:v>11</c:v>
                </c:pt>
                <c:pt idx="957">
                  <c:v>0.1</c:v>
                </c:pt>
                <c:pt idx="958">
                  <c:v>3.6</c:v>
                </c:pt>
                <c:pt idx="959">
                  <c:v>3.9</c:v>
                </c:pt>
                <c:pt idx="960">
                  <c:v>2.2000000000000002</c:v>
                </c:pt>
                <c:pt idx="961">
                  <c:v>5.8</c:v>
                </c:pt>
                <c:pt idx="962">
                  <c:v>0.2</c:v>
                </c:pt>
                <c:pt idx="963">
                  <c:v>0.2</c:v>
                </c:pt>
                <c:pt idx="964">
                  <c:v>4.2</c:v>
                </c:pt>
                <c:pt idx="965">
                  <c:v>2.4</c:v>
                </c:pt>
                <c:pt idx="966">
                  <c:v>0.3</c:v>
                </c:pt>
                <c:pt idx="967">
                  <c:v>0.4</c:v>
                </c:pt>
                <c:pt idx="968">
                  <c:v>4.5999999999999996</c:v>
                </c:pt>
                <c:pt idx="969">
                  <c:v>3.9</c:v>
                </c:pt>
                <c:pt idx="970">
                  <c:v>4.5999999999999996</c:v>
                </c:pt>
                <c:pt idx="971">
                  <c:v>5</c:v>
                </c:pt>
                <c:pt idx="972">
                  <c:v>0.6</c:v>
                </c:pt>
                <c:pt idx="973">
                  <c:v>8</c:v>
                </c:pt>
                <c:pt idx="974">
                  <c:v>0.2</c:v>
                </c:pt>
                <c:pt idx="975">
                  <c:v>6</c:v>
                </c:pt>
                <c:pt idx="976">
                  <c:v>0.2</c:v>
                </c:pt>
                <c:pt idx="977">
                  <c:v>5.7</c:v>
                </c:pt>
                <c:pt idx="978">
                  <c:v>9.1999999999999993</c:v>
                </c:pt>
                <c:pt idx="979">
                  <c:v>3.9</c:v>
                </c:pt>
                <c:pt idx="980">
                  <c:v>4.5999999999999996</c:v>
                </c:pt>
                <c:pt idx="981">
                  <c:v>0.3</c:v>
                </c:pt>
                <c:pt idx="982">
                  <c:v>0.4</c:v>
                </c:pt>
                <c:pt idx="983">
                  <c:v>4</c:v>
                </c:pt>
                <c:pt idx="984">
                  <c:v>4.9000000000000004</c:v>
                </c:pt>
                <c:pt idx="985">
                  <c:v>11</c:v>
                </c:pt>
                <c:pt idx="986">
                  <c:v>5.0999999999999996</c:v>
                </c:pt>
                <c:pt idx="987">
                  <c:v>2.9</c:v>
                </c:pt>
                <c:pt idx="988">
                  <c:v>5.7</c:v>
                </c:pt>
                <c:pt idx="989">
                  <c:v>0.8</c:v>
                </c:pt>
                <c:pt idx="990">
                  <c:v>1.9</c:v>
                </c:pt>
                <c:pt idx="991">
                  <c:v>24</c:v>
                </c:pt>
                <c:pt idx="992">
                  <c:v>4.5</c:v>
                </c:pt>
                <c:pt idx="993">
                  <c:v>2.1</c:v>
                </c:pt>
                <c:pt idx="994">
                  <c:v>3.9</c:v>
                </c:pt>
                <c:pt idx="995">
                  <c:v>0.1</c:v>
                </c:pt>
                <c:pt idx="996">
                  <c:v>5.3</c:v>
                </c:pt>
                <c:pt idx="997">
                  <c:v>3</c:v>
                </c:pt>
                <c:pt idx="998">
                  <c:v>3</c:v>
                </c:pt>
                <c:pt idx="999">
                  <c:v>5.3</c:v>
                </c:pt>
                <c:pt idx="1000">
                  <c:v>6</c:v>
                </c:pt>
                <c:pt idx="1001">
                  <c:v>0.2</c:v>
                </c:pt>
                <c:pt idx="1002">
                  <c:v>0.2</c:v>
                </c:pt>
                <c:pt idx="1003">
                  <c:v>9</c:v>
                </c:pt>
                <c:pt idx="1004">
                  <c:v>2.2999999999999998</c:v>
                </c:pt>
                <c:pt idx="1005">
                  <c:v>11</c:v>
                </c:pt>
                <c:pt idx="1006">
                  <c:v>9.1</c:v>
                </c:pt>
                <c:pt idx="1007">
                  <c:v>10</c:v>
                </c:pt>
                <c:pt idx="1008">
                  <c:v>13</c:v>
                </c:pt>
                <c:pt idx="1009">
                  <c:v>8.8000000000000007</c:v>
                </c:pt>
                <c:pt idx="1010">
                  <c:v>1.8</c:v>
                </c:pt>
                <c:pt idx="1011">
                  <c:v>6.1</c:v>
                </c:pt>
                <c:pt idx="1012">
                  <c:v>4.2</c:v>
                </c:pt>
                <c:pt idx="1013">
                  <c:v>9.9</c:v>
                </c:pt>
                <c:pt idx="1014">
                  <c:v>7</c:v>
                </c:pt>
                <c:pt idx="1015">
                  <c:v>6</c:v>
                </c:pt>
                <c:pt idx="1016">
                  <c:v>3.9</c:v>
                </c:pt>
                <c:pt idx="1017">
                  <c:v>2</c:v>
                </c:pt>
                <c:pt idx="1018">
                  <c:v>0.6</c:v>
                </c:pt>
                <c:pt idx="1019">
                  <c:v>26</c:v>
                </c:pt>
                <c:pt idx="1020">
                  <c:v>29</c:v>
                </c:pt>
                <c:pt idx="1021">
                  <c:v>1.7</c:v>
                </c:pt>
                <c:pt idx="1022">
                  <c:v>5</c:v>
                </c:pt>
                <c:pt idx="1023">
                  <c:v>10</c:v>
                </c:pt>
                <c:pt idx="1024">
                  <c:v>7.9</c:v>
                </c:pt>
                <c:pt idx="1025">
                  <c:v>2.1</c:v>
                </c:pt>
                <c:pt idx="1026">
                  <c:v>15</c:v>
                </c:pt>
                <c:pt idx="1027">
                  <c:v>4.8</c:v>
                </c:pt>
                <c:pt idx="1028">
                  <c:v>6.2</c:v>
                </c:pt>
                <c:pt idx="1029">
                  <c:v>1.8</c:v>
                </c:pt>
                <c:pt idx="1030">
                  <c:v>6.7</c:v>
                </c:pt>
                <c:pt idx="1031">
                  <c:v>0.6</c:v>
                </c:pt>
                <c:pt idx="1032">
                  <c:v>6.2</c:v>
                </c:pt>
                <c:pt idx="1033">
                  <c:v>7.6</c:v>
                </c:pt>
                <c:pt idx="1034">
                  <c:v>7.8</c:v>
                </c:pt>
                <c:pt idx="1035">
                  <c:v>26</c:v>
                </c:pt>
                <c:pt idx="1036">
                  <c:v>14</c:v>
                </c:pt>
                <c:pt idx="1037">
                  <c:v>6.6</c:v>
                </c:pt>
                <c:pt idx="1038">
                  <c:v>2.5</c:v>
                </c:pt>
                <c:pt idx="1039">
                  <c:v>4.8</c:v>
                </c:pt>
                <c:pt idx="1040">
                  <c:v>0.6</c:v>
                </c:pt>
                <c:pt idx="1041">
                  <c:v>7.7</c:v>
                </c:pt>
                <c:pt idx="1042">
                  <c:v>2.1</c:v>
                </c:pt>
                <c:pt idx="1043">
                  <c:v>3.5</c:v>
                </c:pt>
                <c:pt idx="1044">
                  <c:v>14</c:v>
                </c:pt>
                <c:pt idx="1045">
                  <c:v>2.5</c:v>
                </c:pt>
                <c:pt idx="1046">
                  <c:v>11</c:v>
                </c:pt>
                <c:pt idx="1047">
                  <c:v>3.5</c:v>
                </c:pt>
                <c:pt idx="1048">
                  <c:v>17</c:v>
                </c:pt>
                <c:pt idx="1049">
                  <c:v>2</c:v>
                </c:pt>
                <c:pt idx="1050">
                  <c:v>9.6</c:v>
                </c:pt>
                <c:pt idx="1051">
                  <c:v>2.6</c:v>
                </c:pt>
                <c:pt idx="1052">
                  <c:v>8.6999999999999993</c:v>
                </c:pt>
                <c:pt idx="1053">
                  <c:v>5</c:v>
                </c:pt>
                <c:pt idx="1054">
                  <c:v>12</c:v>
                </c:pt>
                <c:pt idx="1055">
                  <c:v>4.5</c:v>
                </c:pt>
                <c:pt idx="1056">
                  <c:v>7.2</c:v>
                </c:pt>
                <c:pt idx="1057">
                  <c:v>6.3</c:v>
                </c:pt>
                <c:pt idx="1058">
                  <c:v>4.2</c:v>
                </c:pt>
                <c:pt idx="1059">
                  <c:v>0.8</c:v>
                </c:pt>
                <c:pt idx="1060">
                  <c:v>1.6</c:v>
                </c:pt>
                <c:pt idx="1061">
                  <c:v>2.9</c:v>
                </c:pt>
                <c:pt idx="1062">
                  <c:v>7.1</c:v>
                </c:pt>
                <c:pt idx="1063">
                  <c:v>7</c:v>
                </c:pt>
                <c:pt idx="1064">
                  <c:v>1.6</c:v>
                </c:pt>
                <c:pt idx="1065">
                  <c:v>1.5</c:v>
                </c:pt>
                <c:pt idx="1066">
                  <c:v>11</c:v>
                </c:pt>
                <c:pt idx="1067">
                  <c:v>5.9</c:v>
                </c:pt>
                <c:pt idx="1068">
                  <c:v>3.9</c:v>
                </c:pt>
              </c:numCache>
            </c:numRef>
          </c:yVal>
          <c:smooth val="0"/>
          <c:extLst xmlns:c16r2="http://schemas.microsoft.com/office/drawing/2015/06/chart">
            <c:ext xmlns:c16="http://schemas.microsoft.com/office/drawing/2014/chart" uri="{C3380CC4-5D6E-409C-BE32-E72D297353CC}">
              <c16:uniqueId val="{00000001-A246-432C-8D02-2F244D705A04}"/>
            </c:ext>
          </c:extLst>
        </c:ser>
        <c:ser>
          <c:idx val="2"/>
          <c:order val="2"/>
          <c:tx>
            <c:strRef>
              <c:f>'voor figuur'!$L$1</c:f>
              <c:strCache>
                <c:ptCount val="1"/>
                <c:pt idx="0">
                  <c:v>SjS</c:v>
                </c:pt>
              </c:strCache>
            </c:strRef>
          </c:tx>
          <c:spPr>
            <a:ln w="19050" cap="rnd">
              <a:noFill/>
              <a:round/>
            </a:ln>
            <a:effectLst/>
          </c:spPr>
          <c:marker>
            <c:symbol val="circle"/>
            <c:size val="6"/>
            <c:spPr>
              <a:solidFill>
                <a:schemeClr val="accent4"/>
              </a:solidFill>
              <a:ln w="9525">
                <a:solidFill>
                  <a:schemeClr val="accent4"/>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figuur'!$L$2:$L$1254</c:f>
              <c:numCache>
                <c:formatCode>General</c:formatCode>
                <c:ptCount val="1253"/>
                <c:pt idx="1069">
                  <c:v>28</c:v>
                </c:pt>
                <c:pt idx="1070">
                  <c:v>13</c:v>
                </c:pt>
                <c:pt idx="1071">
                  <c:v>19</c:v>
                </c:pt>
                <c:pt idx="1072">
                  <c:v>18.450868669143698</c:v>
                </c:pt>
                <c:pt idx="1073">
                  <c:v>5.3207696964023699</c:v>
                </c:pt>
                <c:pt idx="1074">
                  <c:v>20.3</c:v>
                </c:pt>
                <c:pt idx="1075">
                  <c:v>15</c:v>
                </c:pt>
                <c:pt idx="1076">
                  <c:v>13.1</c:v>
                </c:pt>
                <c:pt idx="1077">
                  <c:v>20.3</c:v>
                </c:pt>
                <c:pt idx="1078">
                  <c:v>0.2</c:v>
                </c:pt>
                <c:pt idx="1079">
                  <c:v>17.8</c:v>
                </c:pt>
                <c:pt idx="1080">
                  <c:v>21.840004124953701</c:v>
                </c:pt>
                <c:pt idx="1081">
                  <c:v>19.048743609976601</c:v>
                </c:pt>
                <c:pt idx="1082">
                  <c:v>12.014639726312501</c:v>
                </c:pt>
                <c:pt idx="1083">
                  <c:v>17.6601385886092</c:v>
                </c:pt>
                <c:pt idx="1084">
                  <c:v>16.221030470817201</c:v>
                </c:pt>
                <c:pt idx="1085">
                  <c:v>22.123399445784901</c:v>
                </c:pt>
                <c:pt idx="1086">
                  <c:v>14.7388484371999</c:v>
                </c:pt>
                <c:pt idx="1087">
                  <c:v>1.7</c:v>
                </c:pt>
                <c:pt idx="1088">
                  <c:v>25.5</c:v>
                </c:pt>
                <c:pt idx="1089">
                  <c:v>3.2766604451777801</c:v>
                </c:pt>
                <c:pt idx="1090">
                  <c:v>4.1526506180500604</c:v>
                </c:pt>
                <c:pt idx="1091">
                  <c:v>19.264167881668701</c:v>
                </c:pt>
                <c:pt idx="1092">
                  <c:v>9.9770267944436295</c:v>
                </c:pt>
                <c:pt idx="1093">
                  <c:v>7.1933284502313501</c:v>
                </c:pt>
                <c:pt idx="1094">
                  <c:v>12.2968637043691</c:v>
                </c:pt>
                <c:pt idx="1095">
                  <c:v>14.092823981792099</c:v>
                </c:pt>
                <c:pt idx="1096">
                  <c:v>3.5508651029294498</c:v>
                </c:pt>
                <c:pt idx="1097">
                  <c:v>1.22522464245246</c:v>
                </c:pt>
                <c:pt idx="1098">
                  <c:v>11.967764896941301</c:v>
                </c:pt>
                <c:pt idx="1099">
                  <c:v>20.044354879779899</c:v>
                </c:pt>
                <c:pt idx="1100">
                  <c:v>23.831240894645799</c:v>
                </c:pt>
                <c:pt idx="1101">
                  <c:v>8.6462415894539504</c:v>
                </c:pt>
                <c:pt idx="1102">
                  <c:v>9.2387949117397401</c:v>
                </c:pt>
                <c:pt idx="1103">
                  <c:v>13.922498169564699</c:v>
                </c:pt>
                <c:pt idx="1104">
                  <c:v>16.726724341945701</c:v>
                </c:pt>
                <c:pt idx="1105">
                  <c:v>27</c:v>
                </c:pt>
                <c:pt idx="1106">
                  <c:v>30</c:v>
                </c:pt>
                <c:pt idx="1107">
                  <c:v>32</c:v>
                </c:pt>
                <c:pt idx="1108">
                  <c:v>2.9</c:v>
                </c:pt>
                <c:pt idx="1109">
                  <c:v>32</c:v>
                </c:pt>
                <c:pt idx="1110">
                  <c:v>18</c:v>
                </c:pt>
                <c:pt idx="1111">
                  <c:v>0.2</c:v>
                </c:pt>
                <c:pt idx="1112">
                  <c:v>26</c:v>
                </c:pt>
                <c:pt idx="1113">
                  <c:v>14</c:v>
                </c:pt>
                <c:pt idx="1114">
                  <c:v>26</c:v>
                </c:pt>
                <c:pt idx="1115">
                  <c:v>32</c:v>
                </c:pt>
                <c:pt idx="1116">
                  <c:v>0.2</c:v>
                </c:pt>
                <c:pt idx="1117">
                  <c:v>32</c:v>
                </c:pt>
                <c:pt idx="1118">
                  <c:v>30</c:v>
                </c:pt>
                <c:pt idx="1119">
                  <c:v>0.1</c:v>
                </c:pt>
                <c:pt idx="1120">
                  <c:v>20</c:v>
                </c:pt>
                <c:pt idx="1121">
                  <c:v>32</c:v>
                </c:pt>
                <c:pt idx="1122">
                  <c:v>18</c:v>
                </c:pt>
                <c:pt idx="1123">
                  <c:v>24</c:v>
                </c:pt>
                <c:pt idx="1124">
                  <c:v>20</c:v>
                </c:pt>
                <c:pt idx="1125">
                  <c:v>0.2</c:v>
                </c:pt>
                <c:pt idx="1126">
                  <c:v>3.5</c:v>
                </c:pt>
                <c:pt idx="1127">
                  <c:v>3</c:v>
                </c:pt>
                <c:pt idx="1128">
                  <c:v>19</c:v>
                </c:pt>
                <c:pt idx="1129">
                  <c:v>7.8</c:v>
                </c:pt>
                <c:pt idx="1130">
                  <c:v>27</c:v>
                </c:pt>
                <c:pt idx="1131">
                  <c:v>6.4</c:v>
                </c:pt>
                <c:pt idx="1132">
                  <c:v>0.3</c:v>
                </c:pt>
                <c:pt idx="1133">
                  <c:v>32</c:v>
                </c:pt>
              </c:numCache>
            </c:numRef>
          </c:yVal>
          <c:smooth val="0"/>
          <c:extLst xmlns:c16r2="http://schemas.microsoft.com/office/drawing/2015/06/chart">
            <c:ext xmlns:c16="http://schemas.microsoft.com/office/drawing/2014/chart" uri="{C3380CC4-5D6E-409C-BE32-E72D297353CC}">
              <c16:uniqueId val="{00000002-A246-432C-8D02-2F244D705A04}"/>
            </c:ext>
          </c:extLst>
        </c:ser>
        <c:ser>
          <c:idx val="3"/>
          <c:order val="3"/>
          <c:tx>
            <c:strRef>
              <c:f>'voor figuur'!$M$1</c:f>
              <c:strCache>
                <c:ptCount val="1"/>
                <c:pt idx="0">
                  <c:v>SLE</c:v>
                </c:pt>
              </c:strCache>
            </c:strRef>
          </c:tx>
          <c:spPr>
            <a:ln w="19050" cap="rnd">
              <a:noFill/>
              <a:round/>
            </a:ln>
            <a:effectLst/>
          </c:spPr>
          <c:marker>
            <c:symbol val="circle"/>
            <c:size val="6"/>
            <c:spPr>
              <a:solidFill>
                <a:schemeClr val="accent6"/>
              </a:solidFill>
              <a:ln w="9525">
                <a:solidFill>
                  <a:schemeClr val="accent6"/>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figuur'!$M$2:$M$1254</c:f>
              <c:numCache>
                <c:formatCode>General</c:formatCode>
                <c:ptCount val="1253"/>
                <c:pt idx="1134">
                  <c:v>7.7</c:v>
                </c:pt>
                <c:pt idx="1135">
                  <c:v>16</c:v>
                </c:pt>
                <c:pt idx="1136">
                  <c:v>20</c:v>
                </c:pt>
                <c:pt idx="1137">
                  <c:v>2.4</c:v>
                </c:pt>
                <c:pt idx="1138">
                  <c:v>0.1</c:v>
                </c:pt>
                <c:pt idx="1139">
                  <c:v>1.7</c:v>
                </c:pt>
                <c:pt idx="1140">
                  <c:v>0.4</c:v>
                </c:pt>
                <c:pt idx="1141">
                  <c:v>0.4</c:v>
                </c:pt>
                <c:pt idx="1142">
                  <c:v>13</c:v>
                </c:pt>
                <c:pt idx="1143">
                  <c:v>3.2</c:v>
                </c:pt>
                <c:pt idx="1144">
                  <c:v>2.4</c:v>
                </c:pt>
                <c:pt idx="1145">
                  <c:v>3.8</c:v>
                </c:pt>
                <c:pt idx="1146">
                  <c:v>25</c:v>
                </c:pt>
                <c:pt idx="1147">
                  <c:v>3.6</c:v>
                </c:pt>
                <c:pt idx="1148">
                  <c:v>0.2</c:v>
                </c:pt>
                <c:pt idx="1149">
                  <c:v>1.4</c:v>
                </c:pt>
                <c:pt idx="1150">
                  <c:v>18.7</c:v>
                </c:pt>
                <c:pt idx="1151">
                  <c:v>6</c:v>
                </c:pt>
                <c:pt idx="1152">
                  <c:v>16.899999999999999</c:v>
                </c:pt>
                <c:pt idx="1153">
                  <c:v>0.3</c:v>
                </c:pt>
                <c:pt idx="1154">
                  <c:v>1.9</c:v>
                </c:pt>
                <c:pt idx="1155">
                  <c:v>9.9</c:v>
                </c:pt>
                <c:pt idx="1156">
                  <c:v>0.4</c:v>
                </c:pt>
                <c:pt idx="1157">
                  <c:v>6</c:v>
                </c:pt>
                <c:pt idx="1158">
                  <c:v>1.1000000000000001</c:v>
                </c:pt>
                <c:pt idx="1159">
                  <c:v>5.2</c:v>
                </c:pt>
                <c:pt idx="1160">
                  <c:v>0.5</c:v>
                </c:pt>
                <c:pt idx="1161">
                  <c:v>1.3</c:v>
                </c:pt>
                <c:pt idx="1162">
                  <c:v>0.6</c:v>
                </c:pt>
                <c:pt idx="1163">
                  <c:v>8.1</c:v>
                </c:pt>
                <c:pt idx="1164">
                  <c:v>20.6</c:v>
                </c:pt>
                <c:pt idx="1165">
                  <c:v>3.6</c:v>
                </c:pt>
                <c:pt idx="1166">
                  <c:v>1.7</c:v>
                </c:pt>
                <c:pt idx="1167">
                  <c:v>17</c:v>
                </c:pt>
                <c:pt idx="1168">
                  <c:v>11.6985745638898</c:v>
                </c:pt>
                <c:pt idx="1169">
                  <c:v>5.7246337975546</c:v>
                </c:pt>
                <c:pt idx="1170">
                  <c:v>32</c:v>
                </c:pt>
                <c:pt idx="1171">
                  <c:v>1.29465055619436</c:v>
                </c:pt>
                <c:pt idx="1172">
                  <c:v>0.230105774220522</c:v>
                </c:pt>
                <c:pt idx="1173">
                  <c:v>0.16772816543532601</c:v>
                </c:pt>
                <c:pt idx="1174">
                  <c:v>1.4264898455227799</c:v>
                </c:pt>
                <c:pt idx="1175">
                  <c:v>22.023518236131999</c:v>
                </c:pt>
                <c:pt idx="1176">
                  <c:v>0.38626536491631602</c:v>
                </c:pt>
                <c:pt idx="1177">
                  <c:v>22.894951394022399</c:v>
                </c:pt>
                <c:pt idx="1178">
                  <c:v>16.734168435360498</c:v>
                </c:pt>
                <c:pt idx="1179">
                  <c:v>30.1983239165938</c:v>
                </c:pt>
                <c:pt idx="1180">
                  <c:v>3.32834879778411</c:v>
                </c:pt>
                <c:pt idx="1181">
                  <c:v>3.07331174974078</c:v>
                </c:pt>
                <c:pt idx="1182">
                  <c:v>32</c:v>
                </c:pt>
                <c:pt idx="1183">
                  <c:v>8.2695448969243106</c:v>
                </c:pt>
                <c:pt idx="1184">
                  <c:v>9.3331980574992492</c:v>
                </c:pt>
                <c:pt idx="1185">
                  <c:v>1.89222259164988</c:v>
                </c:pt>
                <c:pt idx="1186">
                  <c:v>26.492304128585399</c:v>
                </c:pt>
                <c:pt idx="1187">
                  <c:v>4.1570780303550903</c:v>
                </c:pt>
                <c:pt idx="1188">
                  <c:v>8.5910229076116202</c:v>
                </c:pt>
                <c:pt idx="1189">
                  <c:v>14.4348339706457</c:v>
                </c:pt>
                <c:pt idx="1190">
                  <c:v>32</c:v>
                </c:pt>
                <c:pt idx="1191">
                  <c:v>6.2385621078314903</c:v>
                </c:pt>
                <c:pt idx="1192">
                  <c:v>12.285347730326899</c:v>
                </c:pt>
                <c:pt idx="1193">
                  <c:v>7.2038978577055799</c:v>
                </c:pt>
                <c:pt idx="1194">
                  <c:v>24.887223842400001</c:v>
                </c:pt>
                <c:pt idx="1195">
                  <c:v>12.127872067126701</c:v>
                </c:pt>
                <c:pt idx="1196">
                  <c:v>0.413996333809658</c:v>
                </c:pt>
                <c:pt idx="1197">
                  <c:v>0.38166392463440002</c:v>
                </c:pt>
                <c:pt idx="1198">
                  <c:v>17.100000000000001</c:v>
                </c:pt>
                <c:pt idx="1199">
                  <c:v>32</c:v>
                </c:pt>
                <c:pt idx="1200">
                  <c:v>1.75690543764019</c:v>
                </c:pt>
                <c:pt idx="1201">
                  <c:v>32</c:v>
                </c:pt>
                <c:pt idx="1202">
                  <c:v>0.48241161894547802</c:v>
                </c:pt>
                <c:pt idx="1203">
                  <c:v>32</c:v>
                </c:pt>
                <c:pt idx="1204">
                  <c:v>12.443863454868</c:v>
                </c:pt>
                <c:pt idx="1205">
                  <c:v>0.57538220417153896</c:v>
                </c:pt>
                <c:pt idx="1206">
                  <c:v>1.39535172933579</c:v>
                </c:pt>
                <c:pt idx="1207">
                  <c:v>1.23220239639101</c:v>
                </c:pt>
                <c:pt idx="1208">
                  <c:v>4.6924797778069198</c:v>
                </c:pt>
                <c:pt idx="1209">
                  <c:v>0.32173815818691098</c:v>
                </c:pt>
                <c:pt idx="1210">
                  <c:v>6.3639277335098603</c:v>
                </c:pt>
                <c:pt idx="1211">
                  <c:v>0.22335306502024499</c:v>
                </c:pt>
                <c:pt idx="1212">
                  <c:v>0.204243201680533</c:v>
                </c:pt>
                <c:pt idx="1213">
                  <c:v>1.36710878547075</c:v>
                </c:pt>
                <c:pt idx="1214">
                  <c:v>0.18469535257679001</c:v>
                </c:pt>
                <c:pt idx="1215">
                  <c:v>2.60274405899938</c:v>
                </c:pt>
                <c:pt idx="1216">
                  <c:v>20.022022540522698</c:v>
                </c:pt>
                <c:pt idx="1217">
                  <c:v>13.384070036711501</c:v>
                </c:pt>
                <c:pt idx="1218">
                  <c:v>11.1746969308274</c:v>
                </c:pt>
                <c:pt idx="1219">
                  <c:v>12.7211296987733</c:v>
                </c:pt>
                <c:pt idx="1220">
                  <c:v>32</c:v>
                </c:pt>
                <c:pt idx="1221">
                  <c:v>32</c:v>
                </c:pt>
                <c:pt idx="1222">
                  <c:v>9.6342925606314491</c:v>
                </c:pt>
                <c:pt idx="1223">
                  <c:v>17.571502276485798</c:v>
                </c:pt>
                <c:pt idx="1224">
                  <c:v>18.2432801358582</c:v>
                </c:pt>
                <c:pt idx="1225">
                  <c:v>5.1595840894897904</c:v>
                </c:pt>
                <c:pt idx="1226">
                  <c:v>1.2</c:v>
                </c:pt>
                <c:pt idx="1227">
                  <c:v>0.5</c:v>
                </c:pt>
                <c:pt idx="1228">
                  <c:v>5.4</c:v>
                </c:pt>
                <c:pt idx="1229">
                  <c:v>29</c:v>
                </c:pt>
                <c:pt idx="1230">
                  <c:v>15</c:v>
                </c:pt>
                <c:pt idx="1231">
                  <c:v>20</c:v>
                </c:pt>
                <c:pt idx="1232">
                  <c:v>31</c:v>
                </c:pt>
                <c:pt idx="1233">
                  <c:v>6</c:v>
                </c:pt>
                <c:pt idx="1234">
                  <c:v>32</c:v>
                </c:pt>
                <c:pt idx="1235">
                  <c:v>0.3</c:v>
                </c:pt>
                <c:pt idx="1236">
                  <c:v>0.2</c:v>
                </c:pt>
                <c:pt idx="1237">
                  <c:v>0.2</c:v>
                </c:pt>
                <c:pt idx="1238">
                  <c:v>1.4</c:v>
                </c:pt>
                <c:pt idx="1239">
                  <c:v>1.2</c:v>
                </c:pt>
                <c:pt idx="1240">
                  <c:v>16</c:v>
                </c:pt>
                <c:pt idx="1241">
                  <c:v>22</c:v>
                </c:pt>
                <c:pt idx="1242">
                  <c:v>4.7</c:v>
                </c:pt>
                <c:pt idx="1243">
                  <c:v>6.7</c:v>
                </c:pt>
                <c:pt idx="1244">
                  <c:v>32</c:v>
                </c:pt>
                <c:pt idx="1245">
                  <c:v>12</c:v>
                </c:pt>
                <c:pt idx="1246">
                  <c:v>0.8</c:v>
                </c:pt>
                <c:pt idx="1247">
                  <c:v>26</c:v>
                </c:pt>
                <c:pt idx="1248">
                  <c:v>32</c:v>
                </c:pt>
                <c:pt idx="1249">
                  <c:v>1.4</c:v>
                </c:pt>
                <c:pt idx="1250">
                  <c:v>15</c:v>
                </c:pt>
                <c:pt idx="1251">
                  <c:v>3.9</c:v>
                </c:pt>
                <c:pt idx="1252">
                  <c:v>9.5</c:v>
                </c:pt>
              </c:numCache>
            </c:numRef>
          </c:yVal>
          <c:smooth val="0"/>
          <c:extLst xmlns:c16r2="http://schemas.microsoft.com/office/drawing/2015/06/chart">
            <c:ext xmlns:c16="http://schemas.microsoft.com/office/drawing/2014/chart" uri="{C3380CC4-5D6E-409C-BE32-E72D297353CC}">
              <c16:uniqueId val="{00000003-A246-432C-8D02-2F244D705A04}"/>
            </c:ext>
          </c:extLst>
        </c:ser>
        <c:ser>
          <c:idx val="4"/>
          <c:order val="4"/>
          <c:tx>
            <c:strRef>
              <c:f>'voor figuur'!$N$1</c:f>
              <c:strCache>
                <c:ptCount val="1"/>
                <c:pt idx="0">
                  <c:v>MCTD</c:v>
                </c:pt>
              </c:strCache>
            </c:strRef>
          </c:tx>
          <c:spPr>
            <a:ln w="19050" cap="rnd">
              <a:noFill/>
              <a:round/>
            </a:ln>
            <a:effectLst/>
          </c:spPr>
          <c:marker>
            <c:symbol val="circle"/>
            <c:size val="6"/>
            <c:spPr>
              <a:solidFill>
                <a:schemeClr val="accent5"/>
              </a:solidFill>
              <a:ln w="9525">
                <a:solidFill>
                  <a:schemeClr val="accent5"/>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figuur'!$N$2:$N$1254</c:f>
              <c:numCache>
                <c:formatCode>General</c:formatCode>
                <c:ptCount val="1253"/>
                <c:pt idx="786">
                  <c:v>1.2</c:v>
                </c:pt>
                <c:pt idx="787">
                  <c:v>6.0200253257819902</c:v>
                </c:pt>
                <c:pt idx="788">
                  <c:v>8.4239040278690105</c:v>
                </c:pt>
                <c:pt idx="789">
                  <c:v>11.3</c:v>
                </c:pt>
                <c:pt idx="790">
                  <c:v>14.4</c:v>
                </c:pt>
                <c:pt idx="791">
                  <c:v>12.424411317145999</c:v>
                </c:pt>
                <c:pt idx="792">
                  <c:v>13.2742952397507</c:v>
                </c:pt>
                <c:pt idx="793">
                  <c:v>4.8592350255557104</c:v>
                </c:pt>
                <c:pt idx="794">
                  <c:v>3.94191534481353</c:v>
                </c:pt>
                <c:pt idx="795">
                  <c:v>9.2922478809415008</c:v>
                </c:pt>
                <c:pt idx="796">
                  <c:v>9.1999999999999993</c:v>
                </c:pt>
                <c:pt idx="797">
                  <c:v>5.4047119023756602</c:v>
                </c:pt>
                <c:pt idx="798">
                  <c:v>12.975606866302099</c:v>
                </c:pt>
                <c:pt idx="799">
                  <c:v>6.8454905231717396</c:v>
                </c:pt>
                <c:pt idx="800">
                  <c:v>1.8754652325823</c:v>
                </c:pt>
                <c:pt idx="801">
                  <c:v>7.2032877667244497</c:v>
                </c:pt>
                <c:pt idx="802">
                  <c:v>4.4942858104607497</c:v>
                </c:pt>
                <c:pt idx="803">
                  <c:v>3.1</c:v>
                </c:pt>
                <c:pt idx="804">
                  <c:v>9.4</c:v>
                </c:pt>
                <c:pt idx="805">
                  <c:v>2.1</c:v>
                </c:pt>
                <c:pt idx="806">
                  <c:v>14</c:v>
                </c:pt>
                <c:pt idx="807">
                  <c:v>4.9000000000000004</c:v>
                </c:pt>
                <c:pt idx="808">
                  <c:v>7.1</c:v>
                </c:pt>
                <c:pt idx="809">
                  <c:v>26</c:v>
                </c:pt>
                <c:pt idx="810">
                  <c:v>29</c:v>
                </c:pt>
                <c:pt idx="811">
                  <c:v>2.1</c:v>
                </c:pt>
              </c:numCache>
            </c:numRef>
          </c:yVal>
          <c:smooth val="0"/>
          <c:extLst xmlns:c16r2="http://schemas.microsoft.com/office/drawing/2015/06/chart">
            <c:ext xmlns:c16="http://schemas.microsoft.com/office/drawing/2014/chart" uri="{C3380CC4-5D6E-409C-BE32-E72D297353CC}">
              <c16:uniqueId val="{00000004-A246-432C-8D02-2F244D705A04}"/>
            </c:ext>
          </c:extLst>
        </c:ser>
        <c:ser>
          <c:idx val="5"/>
          <c:order val="5"/>
          <c:tx>
            <c:strRef>
              <c:f>'voor figuur'!$O$1</c:f>
              <c:strCache>
                <c:ptCount val="1"/>
                <c:pt idx="0">
                  <c:v>BD</c:v>
                </c:pt>
              </c:strCache>
            </c:strRef>
          </c:tx>
          <c:spPr>
            <a:ln w="19050" cap="rnd">
              <a:noFill/>
              <a:round/>
            </a:ln>
            <a:effectLst/>
          </c:spPr>
          <c:marker>
            <c:symbol val="circle"/>
            <c:size val="5"/>
            <c:spPr>
              <a:no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figuur'!$O$2:$O$1254</c:f>
              <c:numCache>
                <c:formatCode>General</c:formatCode>
                <c:ptCount val="1253"/>
                <c:pt idx="6">
                  <c:v>0.6</c:v>
                </c:pt>
                <c:pt idx="7">
                  <c:v>0.1</c:v>
                </c:pt>
                <c:pt idx="8">
                  <c:v>0.1</c:v>
                </c:pt>
                <c:pt idx="9">
                  <c:v>0.5</c:v>
                </c:pt>
                <c:pt idx="10">
                  <c:v>0.3</c:v>
                </c:pt>
                <c:pt idx="11">
                  <c:v>0.1</c:v>
                </c:pt>
                <c:pt idx="12">
                  <c:v>0.2</c:v>
                </c:pt>
                <c:pt idx="13">
                  <c:v>0.3</c:v>
                </c:pt>
                <c:pt idx="14">
                  <c:v>0.1</c:v>
                </c:pt>
                <c:pt idx="15">
                  <c:v>0.1</c:v>
                </c:pt>
                <c:pt idx="16">
                  <c:v>0.1</c:v>
                </c:pt>
                <c:pt idx="17">
                  <c:v>0.8</c:v>
                </c:pt>
                <c:pt idx="18">
                  <c:v>0.1</c:v>
                </c:pt>
                <c:pt idx="19">
                  <c:v>0.1</c:v>
                </c:pt>
                <c:pt idx="20">
                  <c:v>0.2</c:v>
                </c:pt>
                <c:pt idx="21">
                  <c:v>0.3</c:v>
                </c:pt>
                <c:pt idx="22">
                  <c:v>0.2</c:v>
                </c:pt>
                <c:pt idx="23">
                  <c:v>0.3</c:v>
                </c:pt>
                <c:pt idx="24">
                  <c:v>0.1</c:v>
                </c:pt>
                <c:pt idx="25">
                  <c:v>0.1</c:v>
                </c:pt>
                <c:pt idx="26">
                  <c:v>0.4</c:v>
                </c:pt>
                <c:pt idx="27">
                  <c:v>0.2</c:v>
                </c:pt>
                <c:pt idx="28">
                  <c:v>0.2</c:v>
                </c:pt>
                <c:pt idx="29">
                  <c:v>0.1</c:v>
                </c:pt>
                <c:pt idx="30">
                  <c:v>0.5</c:v>
                </c:pt>
                <c:pt idx="31">
                  <c:v>0.3</c:v>
                </c:pt>
                <c:pt idx="32">
                  <c:v>0.1</c:v>
                </c:pt>
                <c:pt idx="33">
                  <c:v>0.3</c:v>
                </c:pt>
                <c:pt idx="34">
                  <c:v>0.1</c:v>
                </c:pt>
                <c:pt idx="35">
                  <c:v>2.2000000000000002</c:v>
                </c:pt>
                <c:pt idx="36">
                  <c:v>0.1</c:v>
                </c:pt>
                <c:pt idx="37">
                  <c:v>0.1</c:v>
                </c:pt>
                <c:pt idx="38">
                  <c:v>0.2</c:v>
                </c:pt>
                <c:pt idx="39">
                  <c:v>0.1</c:v>
                </c:pt>
                <c:pt idx="40">
                  <c:v>0.1</c:v>
                </c:pt>
                <c:pt idx="41">
                  <c:v>0.1</c:v>
                </c:pt>
                <c:pt idx="42">
                  <c:v>0.3</c:v>
                </c:pt>
                <c:pt idx="43">
                  <c:v>0.5</c:v>
                </c:pt>
                <c:pt idx="44">
                  <c:v>0.1</c:v>
                </c:pt>
                <c:pt idx="45">
                  <c:v>0.1</c:v>
                </c:pt>
                <c:pt idx="46">
                  <c:v>0.1</c:v>
                </c:pt>
                <c:pt idx="47">
                  <c:v>0.2</c:v>
                </c:pt>
                <c:pt idx="48">
                  <c:v>0.5</c:v>
                </c:pt>
                <c:pt idx="49">
                  <c:v>0.1</c:v>
                </c:pt>
                <c:pt idx="50">
                  <c:v>0.3</c:v>
                </c:pt>
                <c:pt idx="51">
                  <c:v>0.2</c:v>
                </c:pt>
                <c:pt idx="52">
                  <c:v>0.4</c:v>
                </c:pt>
                <c:pt idx="53">
                  <c:v>0.1</c:v>
                </c:pt>
                <c:pt idx="54">
                  <c:v>0.2</c:v>
                </c:pt>
                <c:pt idx="55">
                  <c:v>0.1</c:v>
                </c:pt>
                <c:pt idx="56">
                  <c:v>0.2</c:v>
                </c:pt>
                <c:pt idx="57">
                  <c:v>0.1</c:v>
                </c:pt>
                <c:pt idx="58">
                  <c:v>0.4</c:v>
                </c:pt>
                <c:pt idx="59">
                  <c:v>0.1</c:v>
                </c:pt>
                <c:pt idx="60">
                  <c:v>0.1</c:v>
                </c:pt>
                <c:pt idx="61">
                  <c:v>0.1</c:v>
                </c:pt>
                <c:pt idx="62">
                  <c:v>0.1</c:v>
                </c:pt>
                <c:pt idx="63">
                  <c:v>0.1</c:v>
                </c:pt>
                <c:pt idx="64">
                  <c:v>0.2</c:v>
                </c:pt>
                <c:pt idx="65">
                  <c:v>0.1</c:v>
                </c:pt>
                <c:pt idx="66">
                  <c:v>0.2</c:v>
                </c:pt>
                <c:pt idx="67">
                  <c:v>0.1</c:v>
                </c:pt>
                <c:pt idx="68">
                  <c:v>0.4</c:v>
                </c:pt>
                <c:pt idx="69">
                  <c:v>0.2</c:v>
                </c:pt>
                <c:pt idx="70">
                  <c:v>0.4</c:v>
                </c:pt>
                <c:pt idx="71">
                  <c:v>0.2</c:v>
                </c:pt>
                <c:pt idx="72">
                  <c:v>0.1</c:v>
                </c:pt>
                <c:pt idx="73">
                  <c:v>0.1</c:v>
                </c:pt>
                <c:pt idx="74">
                  <c:v>0.1</c:v>
                </c:pt>
                <c:pt idx="75">
                  <c:v>0.1</c:v>
                </c:pt>
                <c:pt idx="76">
                  <c:v>0.1</c:v>
                </c:pt>
                <c:pt idx="77">
                  <c:v>0.1</c:v>
                </c:pt>
                <c:pt idx="78">
                  <c:v>0.2</c:v>
                </c:pt>
                <c:pt idx="79">
                  <c:v>0.1</c:v>
                </c:pt>
                <c:pt idx="80">
                  <c:v>0.2</c:v>
                </c:pt>
                <c:pt idx="81">
                  <c:v>0.4</c:v>
                </c:pt>
                <c:pt idx="82">
                  <c:v>2.9</c:v>
                </c:pt>
                <c:pt idx="83">
                  <c:v>0.1</c:v>
                </c:pt>
                <c:pt idx="84">
                  <c:v>0.1</c:v>
                </c:pt>
                <c:pt idx="85">
                  <c:v>0.2</c:v>
                </c:pt>
                <c:pt idx="86">
                  <c:v>0.1</c:v>
                </c:pt>
                <c:pt idx="87">
                  <c:v>0.1</c:v>
                </c:pt>
                <c:pt idx="88">
                  <c:v>0.3</c:v>
                </c:pt>
                <c:pt idx="89">
                  <c:v>0.1</c:v>
                </c:pt>
                <c:pt idx="90">
                  <c:v>0.2</c:v>
                </c:pt>
                <c:pt idx="91">
                  <c:v>0.1</c:v>
                </c:pt>
                <c:pt idx="92">
                  <c:v>0.2</c:v>
                </c:pt>
                <c:pt idx="93">
                  <c:v>0.2</c:v>
                </c:pt>
                <c:pt idx="94">
                  <c:v>0.1</c:v>
                </c:pt>
                <c:pt idx="95">
                  <c:v>0.1</c:v>
                </c:pt>
                <c:pt idx="96">
                  <c:v>0.1</c:v>
                </c:pt>
                <c:pt idx="97">
                  <c:v>0.2</c:v>
                </c:pt>
                <c:pt idx="98">
                  <c:v>0.2</c:v>
                </c:pt>
                <c:pt idx="99">
                  <c:v>0.2</c:v>
                </c:pt>
                <c:pt idx="100">
                  <c:v>0.2</c:v>
                </c:pt>
                <c:pt idx="101">
                  <c:v>0.9</c:v>
                </c:pt>
                <c:pt idx="102">
                  <c:v>0.1</c:v>
                </c:pt>
                <c:pt idx="103">
                  <c:v>0.1</c:v>
                </c:pt>
                <c:pt idx="104">
                  <c:v>0.7</c:v>
                </c:pt>
                <c:pt idx="105">
                  <c:v>0.2</c:v>
                </c:pt>
                <c:pt idx="106">
                  <c:v>0.2</c:v>
                </c:pt>
                <c:pt idx="107">
                  <c:v>1.3</c:v>
                </c:pt>
                <c:pt idx="108">
                  <c:v>0.2</c:v>
                </c:pt>
                <c:pt idx="109">
                  <c:v>0.5</c:v>
                </c:pt>
                <c:pt idx="110">
                  <c:v>0.1</c:v>
                </c:pt>
                <c:pt idx="111">
                  <c:v>0.1</c:v>
                </c:pt>
                <c:pt idx="112">
                  <c:v>0.3</c:v>
                </c:pt>
                <c:pt idx="113">
                  <c:v>0.1</c:v>
                </c:pt>
                <c:pt idx="114">
                  <c:v>0.8</c:v>
                </c:pt>
                <c:pt idx="115">
                  <c:v>0.2</c:v>
                </c:pt>
                <c:pt idx="116">
                  <c:v>0.3</c:v>
                </c:pt>
                <c:pt idx="117">
                  <c:v>0.2</c:v>
                </c:pt>
                <c:pt idx="118">
                  <c:v>0.2</c:v>
                </c:pt>
                <c:pt idx="119">
                  <c:v>0.3</c:v>
                </c:pt>
                <c:pt idx="120">
                  <c:v>0.2</c:v>
                </c:pt>
                <c:pt idx="121">
                  <c:v>0.5</c:v>
                </c:pt>
                <c:pt idx="122">
                  <c:v>0.3</c:v>
                </c:pt>
                <c:pt idx="123">
                  <c:v>0.3</c:v>
                </c:pt>
                <c:pt idx="124">
                  <c:v>0.3</c:v>
                </c:pt>
                <c:pt idx="125">
                  <c:v>0.3</c:v>
                </c:pt>
                <c:pt idx="126">
                  <c:v>0.2</c:v>
                </c:pt>
                <c:pt idx="127">
                  <c:v>0.2</c:v>
                </c:pt>
                <c:pt idx="128">
                  <c:v>0.2</c:v>
                </c:pt>
                <c:pt idx="129">
                  <c:v>0.1</c:v>
                </c:pt>
                <c:pt idx="130">
                  <c:v>0.3</c:v>
                </c:pt>
                <c:pt idx="131">
                  <c:v>0.4</c:v>
                </c:pt>
                <c:pt idx="132">
                  <c:v>0.2</c:v>
                </c:pt>
                <c:pt idx="133">
                  <c:v>0.3</c:v>
                </c:pt>
                <c:pt idx="134">
                  <c:v>0.2</c:v>
                </c:pt>
                <c:pt idx="135">
                  <c:v>0.3</c:v>
                </c:pt>
                <c:pt idx="136">
                  <c:v>0.4</c:v>
                </c:pt>
                <c:pt idx="137">
                  <c:v>0.4</c:v>
                </c:pt>
                <c:pt idx="138">
                  <c:v>0.5</c:v>
                </c:pt>
                <c:pt idx="139">
                  <c:v>0.3</c:v>
                </c:pt>
                <c:pt idx="140">
                  <c:v>0.3</c:v>
                </c:pt>
                <c:pt idx="141">
                  <c:v>0.5</c:v>
                </c:pt>
                <c:pt idx="142">
                  <c:v>0.3</c:v>
                </c:pt>
                <c:pt idx="143">
                  <c:v>0.4</c:v>
                </c:pt>
                <c:pt idx="144">
                  <c:v>0.3</c:v>
                </c:pt>
                <c:pt idx="145">
                  <c:v>0.2</c:v>
                </c:pt>
                <c:pt idx="146">
                  <c:v>0.4</c:v>
                </c:pt>
                <c:pt idx="147">
                  <c:v>0.2</c:v>
                </c:pt>
                <c:pt idx="148">
                  <c:v>0.2</c:v>
                </c:pt>
                <c:pt idx="149">
                  <c:v>0.2</c:v>
                </c:pt>
                <c:pt idx="150">
                  <c:v>0.1</c:v>
                </c:pt>
                <c:pt idx="151">
                  <c:v>0.2</c:v>
                </c:pt>
                <c:pt idx="152">
                  <c:v>0.2</c:v>
                </c:pt>
                <c:pt idx="153">
                  <c:v>0.3</c:v>
                </c:pt>
                <c:pt idx="154">
                  <c:v>0.2</c:v>
                </c:pt>
                <c:pt idx="155">
                  <c:v>0.3</c:v>
                </c:pt>
                <c:pt idx="156">
                  <c:v>0.2</c:v>
                </c:pt>
                <c:pt idx="157">
                  <c:v>0.2</c:v>
                </c:pt>
                <c:pt idx="158">
                  <c:v>0.2</c:v>
                </c:pt>
                <c:pt idx="159">
                  <c:v>0.1</c:v>
                </c:pt>
                <c:pt idx="160">
                  <c:v>0.1</c:v>
                </c:pt>
                <c:pt idx="161">
                  <c:v>0.8</c:v>
                </c:pt>
                <c:pt idx="162">
                  <c:v>0.3</c:v>
                </c:pt>
                <c:pt idx="163">
                  <c:v>0.2</c:v>
                </c:pt>
                <c:pt idx="164">
                  <c:v>0.1</c:v>
                </c:pt>
                <c:pt idx="165">
                  <c:v>0.1</c:v>
                </c:pt>
                <c:pt idx="166">
                  <c:v>0.1</c:v>
                </c:pt>
                <c:pt idx="167">
                  <c:v>0.3</c:v>
                </c:pt>
                <c:pt idx="168">
                  <c:v>0.1</c:v>
                </c:pt>
                <c:pt idx="169">
                  <c:v>0.4</c:v>
                </c:pt>
                <c:pt idx="170">
                  <c:v>0.2</c:v>
                </c:pt>
                <c:pt idx="171">
                  <c:v>0.5</c:v>
                </c:pt>
                <c:pt idx="172">
                  <c:v>0.3</c:v>
                </c:pt>
                <c:pt idx="173">
                  <c:v>0.3</c:v>
                </c:pt>
                <c:pt idx="174">
                  <c:v>0.2</c:v>
                </c:pt>
                <c:pt idx="175">
                  <c:v>0.1</c:v>
                </c:pt>
                <c:pt idx="176">
                  <c:v>0.1</c:v>
                </c:pt>
                <c:pt idx="177">
                  <c:v>0.2</c:v>
                </c:pt>
                <c:pt idx="178">
                  <c:v>0.2</c:v>
                </c:pt>
                <c:pt idx="179">
                  <c:v>0.2</c:v>
                </c:pt>
                <c:pt idx="180">
                  <c:v>0.2</c:v>
                </c:pt>
                <c:pt idx="181">
                  <c:v>0.1</c:v>
                </c:pt>
                <c:pt idx="182">
                  <c:v>0.1</c:v>
                </c:pt>
                <c:pt idx="183">
                  <c:v>0.4</c:v>
                </c:pt>
                <c:pt idx="184">
                  <c:v>0.1</c:v>
                </c:pt>
                <c:pt idx="185">
                  <c:v>0.2</c:v>
                </c:pt>
                <c:pt idx="186">
                  <c:v>0.1</c:v>
                </c:pt>
                <c:pt idx="187">
                  <c:v>0.1</c:v>
                </c:pt>
                <c:pt idx="188">
                  <c:v>0.2</c:v>
                </c:pt>
                <c:pt idx="189">
                  <c:v>0.3</c:v>
                </c:pt>
                <c:pt idx="190">
                  <c:v>0.1</c:v>
                </c:pt>
                <c:pt idx="191">
                  <c:v>0.1</c:v>
                </c:pt>
                <c:pt idx="192">
                  <c:v>0.1</c:v>
                </c:pt>
                <c:pt idx="193">
                  <c:v>0.1</c:v>
                </c:pt>
                <c:pt idx="194">
                  <c:v>0.2</c:v>
                </c:pt>
                <c:pt idx="195">
                  <c:v>0.2</c:v>
                </c:pt>
                <c:pt idx="196">
                  <c:v>0.1</c:v>
                </c:pt>
                <c:pt idx="197">
                  <c:v>0.1</c:v>
                </c:pt>
                <c:pt idx="198">
                  <c:v>0.1</c:v>
                </c:pt>
                <c:pt idx="199">
                  <c:v>0.1</c:v>
                </c:pt>
                <c:pt idx="200">
                  <c:v>0.1</c:v>
                </c:pt>
                <c:pt idx="201">
                  <c:v>0.1</c:v>
                </c:pt>
                <c:pt idx="202">
                  <c:v>0.1</c:v>
                </c:pt>
                <c:pt idx="203">
                  <c:v>0.5</c:v>
                </c:pt>
                <c:pt idx="204">
                  <c:v>0.6</c:v>
                </c:pt>
                <c:pt idx="205">
                  <c:v>0.2</c:v>
                </c:pt>
                <c:pt idx="206">
                  <c:v>0.1</c:v>
                </c:pt>
                <c:pt idx="207">
                  <c:v>0.8</c:v>
                </c:pt>
                <c:pt idx="208">
                  <c:v>0.3</c:v>
                </c:pt>
                <c:pt idx="209">
                  <c:v>0.1</c:v>
                </c:pt>
                <c:pt idx="210">
                  <c:v>0.1</c:v>
                </c:pt>
                <c:pt idx="211">
                  <c:v>0.1</c:v>
                </c:pt>
                <c:pt idx="212">
                  <c:v>0.6</c:v>
                </c:pt>
                <c:pt idx="213">
                  <c:v>0.1</c:v>
                </c:pt>
                <c:pt idx="214">
                  <c:v>0.2</c:v>
                </c:pt>
                <c:pt idx="215">
                  <c:v>0.9</c:v>
                </c:pt>
                <c:pt idx="216">
                  <c:v>0.1</c:v>
                </c:pt>
                <c:pt idx="217">
                  <c:v>0.1</c:v>
                </c:pt>
                <c:pt idx="218">
                  <c:v>0.8</c:v>
                </c:pt>
                <c:pt idx="219">
                  <c:v>0.1</c:v>
                </c:pt>
                <c:pt idx="220">
                  <c:v>0.1</c:v>
                </c:pt>
                <c:pt idx="221">
                  <c:v>0.3</c:v>
                </c:pt>
                <c:pt idx="222">
                  <c:v>0.1</c:v>
                </c:pt>
                <c:pt idx="223">
                  <c:v>0.1</c:v>
                </c:pt>
                <c:pt idx="224">
                  <c:v>0.1</c:v>
                </c:pt>
                <c:pt idx="225">
                  <c:v>0.1</c:v>
                </c:pt>
                <c:pt idx="226">
                  <c:v>0.2</c:v>
                </c:pt>
                <c:pt idx="227">
                  <c:v>0.1</c:v>
                </c:pt>
                <c:pt idx="228">
                  <c:v>0.1</c:v>
                </c:pt>
                <c:pt idx="229">
                  <c:v>0.1</c:v>
                </c:pt>
                <c:pt idx="230">
                  <c:v>0.2</c:v>
                </c:pt>
                <c:pt idx="231">
                  <c:v>0.1</c:v>
                </c:pt>
                <c:pt idx="232">
                  <c:v>0.1</c:v>
                </c:pt>
                <c:pt idx="233">
                  <c:v>0.2</c:v>
                </c:pt>
                <c:pt idx="234">
                  <c:v>0.3</c:v>
                </c:pt>
                <c:pt idx="235">
                  <c:v>0.3</c:v>
                </c:pt>
                <c:pt idx="236">
                  <c:v>0.2</c:v>
                </c:pt>
                <c:pt idx="237">
                  <c:v>0.2</c:v>
                </c:pt>
                <c:pt idx="238">
                  <c:v>0.2</c:v>
                </c:pt>
                <c:pt idx="239">
                  <c:v>0.1</c:v>
                </c:pt>
                <c:pt idx="240">
                  <c:v>0.2</c:v>
                </c:pt>
                <c:pt idx="241">
                  <c:v>0.6</c:v>
                </c:pt>
                <c:pt idx="242">
                  <c:v>0.3</c:v>
                </c:pt>
                <c:pt idx="243">
                  <c:v>0.3</c:v>
                </c:pt>
                <c:pt idx="244">
                  <c:v>0.2</c:v>
                </c:pt>
                <c:pt idx="245">
                  <c:v>0.2</c:v>
                </c:pt>
                <c:pt idx="246">
                  <c:v>0.1</c:v>
                </c:pt>
                <c:pt idx="247">
                  <c:v>0.2</c:v>
                </c:pt>
                <c:pt idx="248">
                  <c:v>0.1</c:v>
                </c:pt>
                <c:pt idx="249">
                  <c:v>0.1</c:v>
                </c:pt>
                <c:pt idx="250">
                  <c:v>0.3</c:v>
                </c:pt>
                <c:pt idx="251">
                  <c:v>0.2</c:v>
                </c:pt>
                <c:pt idx="252">
                  <c:v>0.1</c:v>
                </c:pt>
                <c:pt idx="253">
                  <c:v>0.1</c:v>
                </c:pt>
                <c:pt idx="254">
                  <c:v>0.1</c:v>
                </c:pt>
                <c:pt idx="255">
                  <c:v>0.1</c:v>
                </c:pt>
                <c:pt idx="256">
                  <c:v>0.3</c:v>
                </c:pt>
                <c:pt idx="257">
                  <c:v>0.2</c:v>
                </c:pt>
                <c:pt idx="258">
                  <c:v>0.1</c:v>
                </c:pt>
                <c:pt idx="259">
                  <c:v>0.1</c:v>
                </c:pt>
                <c:pt idx="260">
                  <c:v>0.1</c:v>
                </c:pt>
                <c:pt idx="261">
                  <c:v>0.5</c:v>
                </c:pt>
                <c:pt idx="262">
                  <c:v>0.1</c:v>
                </c:pt>
                <c:pt idx="263">
                  <c:v>0.02</c:v>
                </c:pt>
                <c:pt idx="264">
                  <c:v>0.1</c:v>
                </c:pt>
                <c:pt idx="265">
                  <c:v>0.2</c:v>
                </c:pt>
                <c:pt idx="266">
                  <c:v>0.2</c:v>
                </c:pt>
                <c:pt idx="267">
                  <c:v>0.4</c:v>
                </c:pt>
                <c:pt idx="268">
                  <c:v>0.1</c:v>
                </c:pt>
                <c:pt idx="269">
                  <c:v>0.7</c:v>
                </c:pt>
                <c:pt idx="270">
                  <c:v>0.1</c:v>
                </c:pt>
                <c:pt idx="271">
                  <c:v>0.1</c:v>
                </c:pt>
                <c:pt idx="272">
                  <c:v>0.1</c:v>
                </c:pt>
                <c:pt idx="273">
                  <c:v>0.2</c:v>
                </c:pt>
                <c:pt idx="274">
                  <c:v>2.2999999999999998</c:v>
                </c:pt>
                <c:pt idx="275">
                  <c:v>0.4</c:v>
                </c:pt>
                <c:pt idx="276">
                  <c:v>0.1</c:v>
                </c:pt>
                <c:pt idx="277">
                  <c:v>0.2</c:v>
                </c:pt>
                <c:pt idx="278">
                  <c:v>0.1</c:v>
                </c:pt>
                <c:pt idx="279">
                  <c:v>0.1</c:v>
                </c:pt>
                <c:pt idx="280">
                  <c:v>0.1</c:v>
                </c:pt>
                <c:pt idx="281">
                  <c:v>0.1</c:v>
                </c:pt>
                <c:pt idx="282">
                  <c:v>0.1</c:v>
                </c:pt>
                <c:pt idx="283">
                  <c:v>0.2</c:v>
                </c:pt>
                <c:pt idx="284">
                  <c:v>0.1</c:v>
                </c:pt>
              </c:numCache>
            </c:numRef>
          </c:yVal>
          <c:smooth val="0"/>
          <c:extLst xmlns:c16r2="http://schemas.microsoft.com/office/drawing/2015/06/chart">
            <c:ext xmlns:c16="http://schemas.microsoft.com/office/drawing/2014/chart" uri="{C3380CC4-5D6E-409C-BE32-E72D297353CC}">
              <c16:uniqueId val="{00000005-A246-432C-8D02-2F244D705A04}"/>
            </c:ext>
          </c:extLst>
        </c:ser>
        <c:ser>
          <c:idx val="6"/>
          <c:order val="6"/>
          <c:tx>
            <c:strRef>
              <c:f>'voor figuur'!$P$1</c:f>
              <c:strCache>
                <c:ptCount val="1"/>
                <c:pt idx="0">
                  <c:v>CFS</c:v>
                </c:pt>
              </c:strCache>
            </c:strRef>
          </c:tx>
          <c:spPr>
            <a:ln w="19050" cap="rnd">
              <a:noFill/>
              <a:round/>
            </a:ln>
            <a:effectLst/>
          </c:spPr>
          <c:marker>
            <c:symbol val="circle"/>
            <c:size val="5"/>
            <c:spPr>
              <a:noFill/>
              <a:ln w="9525">
                <a:solidFill>
                  <a:schemeClr val="accent2">
                    <a:lumMod val="60000"/>
                    <a:lumOff val="40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figuur'!$P$2:$P$1254</c:f>
              <c:numCache>
                <c:formatCode>General</c:formatCode>
                <c:ptCount val="1253"/>
                <c:pt idx="285">
                  <c:v>0.2</c:v>
                </c:pt>
                <c:pt idx="286">
                  <c:v>0.4</c:v>
                </c:pt>
                <c:pt idx="287">
                  <c:v>0.2</c:v>
                </c:pt>
                <c:pt idx="288">
                  <c:v>0.4</c:v>
                </c:pt>
                <c:pt idx="289">
                  <c:v>0.2</c:v>
                </c:pt>
                <c:pt idx="290">
                  <c:v>0.3</c:v>
                </c:pt>
                <c:pt idx="291">
                  <c:v>0.3</c:v>
                </c:pt>
                <c:pt idx="292">
                  <c:v>0.3</c:v>
                </c:pt>
                <c:pt idx="293">
                  <c:v>0.2</c:v>
                </c:pt>
                <c:pt idx="294">
                  <c:v>0.2</c:v>
                </c:pt>
                <c:pt idx="295">
                  <c:v>0.3</c:v>
                </c:pt>
                <c:pt idx="296">
                  <c:v>0.2</c:v>
                </c:pt>
                <c:pt idx="297">
                  <c:v>0.1</c:v>
                </c:pt>
                <c:pt idx="298">
                  <c:v>0.2</c:v>
                </c:pt>
                <c:pt idx="299">
                  <c:v>8.6</c:v>
                </c:pt>
                <c:pt idx="300">
                  <c:v>0.2</c:v>
                </c:pt>
                <c:pt idx="301">
                  <c:v>0.2</c:v>
                </c:pt>
                <c:pt idx="302">
                  <c:v>0.8</c:v>
                </c:pt>
                <c:pt idx="303">
                  <c:v>0.3</c:v>
                </c:pt>
                <c:pt idx="304">
                  <c:v>0.2</c:v>
                </c:pt>
                <c:pt idx="305">
                  <c:v>0.2</c:v>
                </c:pt>
                <c:pt idx="306">
                  <c:v>0.2</c:v>
                </c:pt>
                <c:pt idx="307">
                  <c:v>0.1</c:v>
                </c:pt>
                <c:pt idx="308">
                  <c:v>0.6</c:v>
                </c:pt>
                <c:pt idx="309">
                  <c:v>0.2</c:v>
                </c:pt>
                <c:pt idx="310">
                  <c:v>0.1</c:v>
                </c:pt>
                <c:pt idx="311">
                  <c:v>0.2</c:v>
                </c:pt>
                <c:pt idx="312">
                  <c:v>0.2</c:v>
                </c:pt>
                <c:pt idx="313">
                  <c:v>0.3</c:v>
                </c:pt>
                <c:pt idx="314">
                  <c:v>0.3</c:v>
                </c:pt>
                <c:pt idx="315">
                  <c:v>0.6</c:v>
                </c:pt>
                <c:pt idx="316">
                  <c:v>0.3</c:v>
                </c:pt>
                <c:pt idx="317">
                  <c:v>0.3</c:v>
                </c:pt>
                <c:pt idx="318">
                  <c:v>0.3</c:v>
                </c:pt>
                <c:pt idx="319">
                  <c:v>0.2</c:v>
                </c:pt>
                <c:pt idx="320">
                  <c:v>0.1</c:v>
                </c:pt>
                <c:pt idx="321">
                  <c:v>0.2</c:v>
                </c:pt>
                <c:pt idx="322">
                  <c:v>0.2</c:v>
                </c:pt>
                <c:pt idx="323">
                  <c:v>0.1</c:v>
                </c:pt>
                <c:pt idx="324">
                  <c:v>0.1</c:v>
                </c:pt>
                <c:pt idx="325">
                  <c:v>0.2</c:v>
                </c:pt>
                <c:pt idx="326">
                  <c:v>0.3</c:v>
                </c:pt>
                <c:pt idx="327">
                  <c:v>0.3</c:v>
                </c:pt>
                <c:pt idx="328">
                  <c:v>0.2</c:v>
                </c:pt>
                <c:pt idx="329">
                  <c:v>0.2</c:v>
                </c:pt>
                <c:pt idx="330">
                  <c:v>0.2</c:v>
                </c:pt>
                <c:pt idx="331">
                  <c:v>0.1</c:v>
                </c:pt>
                <c:pt idx="332">
                  <c:v>0.4</c:v>
                </c:pt>
                <c:pt idx="333">
                  <c:v>0.2</c:v>
                </c:pt>
                <c:pt idx="334">
                  <c:v>0.2</c:v>
                </c:pt>
                <c:pt idx="335">
                  <c:v>0.3</c:v>
                </c:pt>
                <c:pt idx="336">
                  <c:v>0.3</c:v>
                </c:pt>
                <c:pt idx="337">
                  <c:v>0.1</c:v>
                </c:pt>
                <c:pt idx="338">
                  <c:v>0.7</c:v>
                </c:pt>
                <c:pt idx="339">
                  <c:v>0.1</c:v>
                </c:pt>
                <c:pt idx="340">
                  <c:v>0.1</c:v>
                </c:pt>
                <c:pt idx="341">
                  <c:v>0.2</c:v>
                </c:pt>
                <c:pt idx="342">
                  <c:v>0.2</c:v>
                </c:pt>
                <c:pt idx="343">
                  <c:v>0.2</c:v>
                </c:pt>
                <c:pt idx="344">
                  <c:v>0.1</c:v>
                </c:pt>
                <c:pt idx="345">
                  <c:v>0.2</c:v>
                </c:pt>
                <c:pt idx="346">
                  <c:v>0.2</c:v>
                </c:pt>
                <c:pt idx="347">
                  <c:v>0.2</c:v>
                </c:pt>
                <c:pt idx="348">
                  <c:v>0.2</c:v>
                </c:pt>
                <c:pt idx="349">
                  <c:v>0.2</c:v>
                </c:pt>
                <c:pt idx="350">
                  <c:v>0.2</c:v>
                </c:pt>
                <c:pt idx="351">
                  <c:v>0.1</c:v>
                </c:pt>
                <c:pt idx="352">
                  <c:v>0.1</c:v>
                </c:pt>
                <c:pt idx="353">
                  <c:v>0.6</c:v>
                </c:pt>
                <c:pt idx="354">
                  <c:v>0.1</c:v>
                </c:pt>
                <c:pt idx="355">
                  <c:v>0.1</c:v>
                </c:pt>
                <c:pt idx="356">
                  <c:v>0.2</c:v>
                </c:pt>
                <c:pt idx="357">
                  <c:v>0.1</c:v>
                </c:pt>
                <c:pt idx="358">
                  <c:v>0.1</c:v>
                </c:pt>
                <c:pt idx="359">
                  <c:v>0.9</c:v>
                </c:pt>
                <c:pt idx="360">
                  <c:v>0.1</c:v>
                </c:pt>
                <c:pt idx="361">
                  <c:v>0.2</c:v>
                </c:pt>
                <c:pt idx="362">
                  <c:v>0.2</c:v>
                </c:pt>
                <c:pt idx="363">
                  <c:v>0.1</c:v>
                </c:pt>
                <c:pt idx="364">
                  <c:v>0.2</c:v>
                </c:pt>
                <c:pt idx="365">
                  <c:v>0.1</c:v>
                </c:pt>
                <c:pt idx="366">
                  <c:v>0.3</c:v>
                </c:pt>
                <c:pt idx="367">
                  <c:v>0.2</c:v>
                </c:pt>
                <c:pt idx="368">
                  <c:v>0.2</c:v>
                </c:pt>
                <c:pt idx="369">
                  <c:v>0.2</c:v>
                </c:pt>
                <c:pt idx="370">
                  <c:v>0.3</c:v>
                </c:pt>
                <c:pt idx="371">
                  <c:v>0.2</c:v>
                </c:pt>
                <c:pt idx="372">
                  <c:v>0.5</c:v>
                </c:pt>
                <c:pt idx="373">
                  <c:v>0.4</c:v>
                </c:pt>
                <c:pt idx="374">
                  <c:v>0.1</c:v>
                </c:pt>
                <c:pt idx="375">
                  <c:v>0.1</c:v>
                </c:pt>
                <c:pt idx="376">
                  <c:v>0.1</c:v>
                </c:pt>
                <c:pt idx="377">
                  <c:v>0.1</c:v>
                </c:pt>
                <c:pt idx="378">
                  <c:v>0.2</c:v>
                </c:pt>
                <c:pt idx="379">
                  <c:v>0.2</c:v>
                </c:pt>
                <c:pt idx="380">
                  <c:v>1</c:v>
                </c:pt>
                <c:pt idx="381">
                  <c:v>0.2</c:v>
                </c:pt>
                <c:pt idx="382">
                  <c:v>0.1</c:v>
                </c:pt>
                <c:pt idx="383">
                  <c:v>0.2</c:v>
                </c:pt>
                <c:pt idx="384">
                  <c:v>0.1</c:v>
                </c:pt>
                <c:pt idx="385">
                  <c:v>0.1</c:v>
                </c:pt>
                <c:pt idx="386">
                  <c:v>0.1</c:v>
                </c:pt>
                <c:pt idx="387">
                  <c:v>0.1</c:v>
                </c:pt>
                <c:pt idx="388">
                  <c:v>0.2</c:v>
                </c:pt>
                <c:pt idx="389">
                  <c:v>0.2</c:v>
                </c:pt>
                <c:pt idx="390">
                  <c:v>0.1</c:v>
                </c:pt>
                <c:pt idx="391">
                  <c:v>0.4</c:v>
                </c:pt>
                <c:pt idx="392">
                  <c:v>0.3</c:v>
                </c:pt>
                <c:pt idx="393">
                  <c:v>0.2</c:v>
                </c:pt>
                <c:pt idx="394">
                  <c:v>0.1</c:v>
                </c:pt>
                <c:pt idx="395">
                  <c:v>0.1</c:v>
                </c:pt>
                <c:pt idx="396">
                  <c:v>0.2</c:v>
                </c:pt>
                <c:pt idx="397">
                  <c:v>3.1</c:v>
                </c:pt>
                <c:pt idx="398">
                  <c:v>5</c:v>
                </c:pt>
                <c:pt idx="399">
                  <c:v>0.2</c:v>
                </c:pt>
                <c:pt idx="400">
                  <c:v>0.1</c:v>
                </c:pt>
                <c:pt idx="401">
                  <c:v>0.1</c:v>
                </c:pt>
                <c:pt idx="402">
                  <c:v>0.1</c:v>
                </c:pt>
                <c:pt idx="403">
                  <c:v>0.1</c:v>
                </c:pt>
                <c:pt idx="404">
                  <c:v>0.2</c:v>
                </c:pt>
                <c:pt idx="405">
                  <c:v>0.2</c:v>
                </c:pt>
                <c:pt idx="406">
                  <c:v>0.2</c:v>
                </c:pt>
                <c:pt idx="407">
                  <c:v>0.2</c:v>
                </c:pt>
                <c:pt idx="408">
                  <c:v>0.2</c:v>
                </c:pt>
                <c:pt idx="409">
                  <c:v>0.1</c:v>
                </c:pt>
                <c:pt idx="410">
                  <c:v>0.4</c:v>
                </c:pt>
                <c:pt idx="411">
                  <c:v>0.2</c:v>
                </c:pt>
                <c:pt idx="412">
                  <c:v>0.2</c:v>
                </c:pt>
                <c:pt idx="413">
                  <c:v>0.1</c:v>
                </c:pt>
                <c:pt idx="414">
                  <c:v>0.4</c:v>
                </c:pt>
                <c:pt idx="415">
                  <c:v>0.7</c:v>
                </c:pt>
                <c:pt idx="416">
                  <c:v>0.2</c:v>
                </c:pt>
                <c:pt idx="417">
                  <c:v>0.4</c:v>
                </c:pt>
                <c:pt idx="418">
                  <c:v>0.1</c:v>
                </c:pt>
                <c:pt idx="419">
                  <c:v>0.2</c:v>
                </c:pt>
                <c:pt idx="420">
                  <c:v>0.1</c:v>
                </c:pt>
                <c:pt idx="421">
                  <c:v>0.1</c:v>
                </c:pt>
                <c:pt idx="422">
                  <c:v>0.1</c:v>
                </c:pt>
                <c:pt idx="423">
                  <c:v>0.1</c:v>
                </c:pt>
                <c:pt idx="424">
                  <c:v>0.1</c:v>
                </c:pt>
                <c:pt idx="425">
                  <c:v>0.1</c:v>
                </c:pt>
                <c:pt idx="426">
                  <c:v>0.1</c:v>
                </c:pt>
                <c:pt idx="427">
                  <c:v>0.1</c:v>
                </c:pt>
                <c:pt idx="428">
                  <c:v>0.2</c:v>
                </c:pt>
                <c:pt idx="429">
                  <c:v>2.1</c:v>
                </c:pt>
                <c:pt idx="430">
                  <c:v>0.1</c:v>
                </c:pt>
                <c:pt idx="431">
                  <c:v>0.2</c:v>
                </c:pt>
                <c:pt idx="432">
                  <c:v>0.2</c:v>
                </c:pt>
                <c:pt idx="433">
                  <c:v>0.1</c:v>
                </c:pt>
                <c:pt idx="434">
                  <c:v>0.2</c:v>
                </c:pt>
              </c:numCache>
            </c:numRef>
          </c:yVal>
          <c:smooth val="0"/>
          <c:extLst xmlns:c16r2="http://schemas.microsoft.com/office/drawing/2015/06/chart">
            <c:ext xmlns:c16="http://schemas.microsoft.com/office/drawing/2014/chart" uri="{C3380CC4-5D6E-409C-BE32-E72D297353CC}">
              <c16:uniqueId val="{00000006-A246-432C-8D02-2F244D705A04}"/>
            </c:ext>
          </c:extLst>
        </c:ser>
        <c:ser>
          <c:idx val="7"/>
          <c:order val="7"/>
          <c:tx>
            <c:strRef>
              <c:f>'voor figuur'!$Q$1</c:f>
              <c:strCache>
                <c:ptCount val="1"/>
                <c:pt idx="0">
                  <c:v>DC</c:v>
                </c:pt>
              </c:strCache>
            </c:strRef>
          </c:tx>
          <c:spPr>
            <a:ln w="19050" cap="rnd">
              <a:noFill/>
              <a:round/>
            </a:ln>
            <a:effectLst/>
          </c:spPr>
          <c:marker>
            <c:symbol val="circle"/>
            <c:size val="5"/>
            <c:spPr>
              <a:noFill/>
              <a:ln w="9525">
                <a:solidFill>
                  <a:schemeClr val="accent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figuur'!$Q$2:$Q$1254</c:f>
              <c:numCache>
                <c:formatCode>General</c:formatCode>
                <c:ptCount val="1253"/>
                <c:pt idx="435">
                  <c:v>0.5</c:v>
                </c:pt>
                <c:pt idx="436">
                  <c:v>0.2</c:v>
                </c:pt>
                <c:pt idx="437">
                  <c:v>0.2</c:v>
                </c:pt>
                <c:pt idx="438">
                  <c:v>0.2</c:v>
                </c:pt>
                <c:pt idx="439">
                  <c:v>0.1</c:v>
                </c:pt>
                <c:pt idx="440">
                  <c:v>0.2</c:v>
                </c:pt>
                <c:pt idx="441">
                  <c:v>0.4</c:v>
                </c:pt>
                <c:pt idx="442">
                  <c:v>0.2</c:v>
                </c:pt>
                <c:pt idx="443">
                  <c:v>0.2</c:v>
                </c:pt>
                <c:pt idx="444">
                  <c:v>0.1</c:v>
                </c:pt>
                <c:pt idx="445">
                  <c:v>0.5</c:v>
                </c:pt>
                <c:pt idx="446">
                  <c:v>0.3</c:v>
                </c:pt>
                <c:pt idx="447">
                  <c:v>0.1</c:v>
                </c:pt>
                <c:pt idx="448">
                  <c:v>0.1</c:v>
                </c:pt>
                <c:pt idx="449">
                  <c:v>0.2</c:v>
                </c:pt>
                <c:pt idx="450">
                  <c:v>0.1</c:v>
                </c:pt>
                <c:pt idx="451">
                  <c:v>0.3</c:v>
                </c:pt>
                <c:pt idx="452">
                  <c:v>0.1</c:v>
                </c:pt>
                <c:pt idx="453">
                  <c:v>0.1</c:v>
                </c:pt>
                <c:pt idx="454">
                  <c:v>0.2</c:v>
                </c:pt>
                <c:pt idx="455">
                  <c:v>0.1</c:v>
                </c:pt>
                <c:pt idx="456">
                  <c:v>0.2</c:v>
                </c:pt>
                <c:pt idx="457">
                  <c:v>0.2</c:v>
                </c:pt>
                <c:pt idx="458">
                  <c:v>0.1</c:v>
                </c:pt>
                <c:pt idx="459">
                  <c:v>0.2</c:v>
                </c:pt>
                <c:pt idx="460">
                  <c:v>0.2</c:v>
                </c:pt>
                <c:pt idx="461">
                  <c:v>0.4</c:v>
                </c:pt>
                <c:pt idx="462">
                  <c:v>0.2</c:v>
                </c:pt>
                <c:pt idx="463">
                  <c:v>0.1</c:v>
                </c:pt>
                <c:pt idx="464">
                  <c:v>0.5</c:v>
                </c:pt>
                <c:pt idx="465">
                  <c:v>0.1</c:v>
                </c:pt>
                <c:pt idx="466">
                  <c:v>0.1</c:v>
                </c:pt>
                <c:pt idx="467">
                  <c:v>0.3</c:v>
                </c:pt>
                <c:pt idx="468">
                  <c:v>0.3</c:v>
                </c:pt>
                <c:pt idx="469">
                  <c:v>1.2</c:v>
                </c:pt>
                <c:pt idx="470">
                  <c:v>0.1</c:v>
                </c:pt>
                <c:pt idx="471">
                  <c:v>0.1</c:v>
                </c:pt>
                <c:pt idx="472">
                  <c:v>0.3</c:v>
                </c:pt>
                <c:pt idx="473">
                  <c:v>0.1</c:v>
                </c:pt>
                <c:pt idx="474">
                  <c:v>0.4</c:v>
                </c:pt>
                <c:pt idx="475">
                  <c:v>0.1</c:v>
                </c:pt>
                <c:pt idx="476">
                  <c:v>0.2</c:v>
                </c:pt>
                <c:pt idx="477">
                  <c:v>0.6</c:v>
                </c:pt>
                <c:pt idx="478">
                  <c:v>0.1</c:v>
                </c:pt>
                <c:pt idx="479">
                  <c:v>0.1</c:v>
                </c:pt>
                <c:pt idx="480">
                  <c:v>0.2</c:v>
                </c:pt>
                <c:pt idx="481">
                  <c:v>0.1</c:v>
                </c:pt>
                <c:pt idx="482">
                  <c:v>0.3</c:v>
                </c:pt>
                <c:pt idx="483">
                  <c:v>0.1</c:v>
                </c:pt>
                <c:pt idx="484">
                  <c:v>0.1</c:v>
                </c:pt>
                <c:pt idx="485">
                  <c:v>0.2</c:v>
                </c:pt>
                <c:pt idx="486">
                  <c:v>0.1</c:v>
                </c:pt>
                <c:pt idx="487">
                  <c:v>0.4</c:v>
                </c:pt>
                <c:pt idx="488">
                  <c:v>0.1</c:v>
                </c:pt>
                <c:pt idx="489">
                  <c:v>0.2</c:v>
                </c:pt>
                <c:pt idx="490">
                  <c:v>0.1</c:v>
                </c:pt>
                <c:pt idx="491">
                  <c:v>0.02</c:v>
                </c:pt>
                <c:pt idx="492">
                  <c:v>0.3</c:v>
                </c:pt>
                <c:pt idx="493">
                  <c:v>0.2</c:v>
                </c:pt>
                <c:pt idx="494">
                  <c:v>0.1</c:v>
                </c:pt>
                <c:pt idx="495">
                  <c:v>0.1</c:v>
                </c:pt>
                <c:pt idx="496">
                  <c:v>0.4</c:v>
                </c:pt>
                <c:pt idx="497">
                  <c:v>0.3</c:v>
                </c:pt>
                <c:pt idx="498">
                  <c:v>0.1</c:v>
                </c:pt>
                <c:pt idx="499">
                  <c:v>0.1</c:v>
                </c:pt>
                <c:pt idx="500">
                  <c:v>0.2</c:v>
                </c:pt>
                <c:pt idx="501">
                  <c:v>0.2</c:v>
                </c:pt>
                <c:pt idx="502">
                  <c:v>0.2</c:v>
                </c:pt>
                <c:pt idx="503">
                  <c:v>0.1</c:v>
                </c:pt>
                <c:pt idx="504">
                  <c:v>1.6</c:v>
                </c:pt>
                <c:pt idx="505">
                  <c:v>0.2</c:v>
                </c:pt>
                <c:pt idx="506">
                  <c:v>0.1</c:v>
                </c:pt>
                <c:pt idx="507">
                  <c:v>0.1</c:v>
                </c:pt>
                <c:pt idx="508">
                  <c:v>0.2</c:v>
                </c:pt>
                <c:pt idx="509">
                  <c:v>0.2</c:v>
                </c:pt>
                <c:pt idx="510">
                  <c:v>0.2</c:v>
                </c:pt>
                <c:pt idx="511">
                  <c:v>0.1</c:v>
                </c:pt>
                <c:pt idx="512">
                  <c:v>0.1</c:v>
                </c:pt>
                <c:pt idx="513">
                  <c:v>0.7</c:v>
                </c:pt>
                <c:pt idx="514">
                  <c:v>0.103562611530259</c:v>
                </c:pt>
                <c:pt idx="515">
                  <c:v>0.74486678910320903</c:v>
                </c:pt>
                <c:pt idx="516">
                  <c:v>8.3113912802362994E-2</c:v>
                </c:pt>
                <c:pt idx="517">
                  <c:v>0.23917928250245901</c:v>
                </c:pt>
                <c:pt idx="518">
                  <c:v>3.3680478292428</c:v>
                </c:pt>
                <c:pt idx="519">
                  <c:v>0.180028670965068</c:v>
                </c:pt>
                <c:pt idx="520">
                  <c:v>0.53688173872001299</c:v>
                </c:pt>
                <c:pt idx="521">
                  <c:v>0.32512092069950399</c:v>
                </c:pt>
                <c:pt idx="522">
                  <c:v>0.32372641266575802</c:v>
                </c:pt>
                <c:pt idx="523">
                  <c:v>0.141788941624413</c:v>
                </c:pt>
                <c:pt idx="524">
                  <c:v>0.47677828167390002</c:v>
                </c:pt>
                <c:pt idx="525">
                  <c:v>0.12677363735271999</c:v>
                </c:pt>
                <c:pt idx="526">
                  <c:v>0.14261525867046501</c:v>
                </c:pt>
                <c:pt idx="527">
                  <c:v>0.30151172682739802</c:v>
                </c:pt>
                <c:pt idx="528">
                  <c:v>0.23059905689837801</c:v>
                </c:pt>
                <c:pt idx="529">
                  <c:v>0.119812366653592</c:v>
                </c:pt>
                <c:pt idx="530">
                  <c:v>0.15679075611415499</c:v>
                </c:pt>
                <c:pt idx="531">
                  <c:v>0.13128293647759401</c:v>
                </c:pt>
                <c:pt idx="532">
                  <c:v>0.11581567924283601</c:v>
                </c:pt>
                <c:pt idx="533">
                  <c:v>0.25668035797079503</c:v>
                </c:pt>
                <c:pt idx="534">
                  <c:v>0.172753785469454</c:v>
                </c:pt>
                <c:pt idx="535">
                  <c:v>0.153465207989297</c:v>
                </c:pt>
                <c:pt idx="536">
                  <c:v>0.112655448848457</c:v>
                </c:pt>
                <c:pt idx="537">
                  <c:v>0.118608335712927</c:v>
                </c:pt>
                <c:pt idx="538">
                  <c:v>0.133522421352267</c:v>
                </c:pt>
                <c:pt idx="539">
                  <c:v>0.119464982134506</c:v>
                </c:pt>
                <c:pt idx="540">
                  <c:v>0.52435444903583595</c:v>
                </c:pt>
                <c:pt idx="541">
                  <c:v>0.12682080632182199</c:v>
                </c:pt>
                <c:pt idx="542">
                  <c:v>0.11784602722955299</c:v>
                </c:pt>
                <c:pt idx="543">
                  <c:v>0.103727929260739</c:v>
                </c:pt>
                <c:pt idx="544">
                  <c:v>0.108999446333537</c:v>
                </c:pt>
                <c:pt idx="545">
                  <c:v>9.6304565628220998E-2</c:v>
                </c:pt>
                <c:pt idx="546">
                  <c:v>0.30146828538828502</c:v>
                </c:pt>
                <c:pt idx="547">
                  <c:v>5.7120461015583997E-2</c:v>
                </c:pt>
                <c:pt idx="548">
                  <c:v>0.26063795804295398</c:v>
                </c:pt>
                <c:pt idx="549">
                  <c:v>8.4803666428692998E-2</c:v>
                </c:pt>
                <c:pt idx="550">
                  <c:v>8.3353379065845001E-2</c:v>
                </c:pt>
                <c:pt idx="551">
                  <c:v>0.20822113828066899</c:v>
                </c:pt>
                <c:pt idx="552">
                  <c:v>6.6591012228395002E-2</c:v>
                </c:pt>
                <c:pt idx="553">
                  <c:v>0.32239966155098299</c:v>
                </c:pt>
                <c:pt idx="554">
                  <c:v>7.8132380773774004E-2</c:v>
                </c:pt>
                <c:pt idx="555">
                  <c:v>7.3258857536238994E-2</c:v>
                </c:pt>
                <c:pt idx="556">
                  <c:v>0.36295667430045198</c:v>
                </c:pt>
                <c:pt idx="557">
                  <c:v>8.8844172996925E-2</c:v>
                </c:pt>
                <c:pt idx="558">
                  <c:v>8.7174608775795998E-2</c:v>
                </c:pt>
                <c:pt idx="559">
                  <c:v>5.9805108694623001E-2</c:v>
                </c:pt>
                <c:pt idx="560">
                  <c:v>0.33906302465073701</c:v>
                </c:pt>
                <c:pt idx="561">
                  <c:v>0.14288170449784901</c:v>
                </c:pt>
                <c:pt idx="562">
                  <c:v>0.102469848656823</c:v>
                </c:pt>
                <c:pt idx="563">
                  <c:v>7.1729894867922001E-2</c:v>
                </c:pt>
                <c:pt idx="564">
                  <c:v>0.14143703033286001</c:v>
                </c:pt>
                <c:pt idx="565">
                  <c:v>0.42056435185273</c:v>
                </c:pt>
                <c:pt idx="566">
                  <c:v>7.8003096152128998E-2</c:v>
                </c:pt>
                <c:pt idx="567">
                  <c:v>0.16705388950261399</c:v>
                </c:pt>
                <c:pt idx="568">
                  <c:v>0.103163044533573</c:v>
                </c:pt>
                <c:pt idx="569">
                  <c:v>0.16413415930981801</c:v>
                </c:pt>
                <c:pt idx="570">
                  <c:v>0.12807550089428599</c:v>
                </c:pt>
                <c:pt idx="571">
                  <c:v>0.13186265011991599</c:v>
                </c:pt>
                <c:pt idx="572">
                  <c:v>0.25169162709468501</c:v>
                </c:pt>
                <c:pt idx="573">
                  <c:v>0.234763498489622</c:v>
                </c:pt>
                <c:pt idx="574">
                  <c:v>9.1445599150169005E-2</c:v>
                </c:pt>
                <c:pt idx="575">
                  <c:v>0.39716455928143701</c:v>
                </c:pt>
                <c:pt idx="576">
                  <c:v>0.100652413539806</c:v>
                </c:pt>
                <c:pt idx="577">
                  <c:v>0.97886806674623095</c:v>
                </c:pt>
                <c:pt idx="578">
                  <c:v>7.8299998117768999E-2</c:v>
                </c:pt>
                <c:pt idx="579">
                  <c:v>0.14138334071130801</c:v>
                </c:pt>
                <c:pt idx="580">
                  <c:v>0.12099492327184</c:v>
                </c:pt>
                <c:pt idx="581">
                  <c:v>0.70417437801746996</c:v>
                </c:pt>
                <c:pt idx="582">
                  <c:v>0.12593516052213</c:v>
                </c:pt>
                <c:pt idx="583">
                  <c:v>0.19926548203518499</c:v>
                </c:pt>
                <c:pt idx="584">
                  <c:v>0.311985109661435</c:v>
                </c:pt>
                <c:pt idx="585">
                  <c:v>0.33262820332847698</c:v>
                </c:pt>
                <c:pt idx="586">
                  <c:v>0.49329375089845401</c:v>
                </c:pt>
                <c:pt idx="587">
                  <c:v>0.24794659052916901</c:v>
                </c:pt>
                <c:pt idx="588">
                  <c:v>0.190143289275333</c:v>
                </c:pt>
                <c:pt idx="589">
                  <c:v>0.97266319886792096</c:v>
                </c:pt>
                <c:pt idx="590">
                  <c:v>0.170308509322011</c:v>
                </c:pt>
                <c:pt idx="591">
                  <c:v>0.183700970768819</c:v>
                </c:pt>
                <c:pt idx="592">
                  <c:v>0.19045356858454601</c:v>
                </c:pt>
                <c:pt idx="593">
                  <c:v>0.16941988755419801</c:v>
                </c:pt>
                <c:pt idx="594">
                  <c:v>0.17042843729174101</c:v>
                </c:pt>
                <c:pt idx="595">
                  <c:v>0.16519912346721699</c:v>
                </c:pt>
                <c:pt idx="596">
                  <c:v>0.46597509213771798</c:v>
                </c:pt>
                <c:pt idx="597">
                  <c:v>8.9178231678267994E-2</c:v>
                </c:pt>
                <c:pt idx="598">
                  <c:v>0.108766151217182</c:v>
                </c:pt>
                <c:pt idx="599">
                  <c:v>2.04482277124032</c:v>
                </c:pt>
                <c:pt idx="600">
                  <c:v>0.14579455079283801</c:v>
                </c:pt>
                <c:pt idx="601">
                  <c:v>0.427119036247669</c:v>
                </c:pt>
                <c:pt idx="602">
                  <c:v>6.6335692319956993E-2</c:v>
                </c:pt>
                <c:pt idx="603">
                  <c:v>0.14274088368041499</c:v>
                </c:pt>
                <c:pt idx="604">
                  <c:v>3.3076130567518001</c:v>
                </c:pt>
                <c:pt idx="605">
                  <c:v>0.12625954343630699</c:v>
                </c:pt>
                <c:pt idx="606">
                  <c:v>0.14735664336146101</c:v>
                </c:pt>
                <c:pt idx="607">
                  <c:v>0.102937386854145</c:v>
                </c:pt>
                <c:pt idx="608">
                  <c:v>4.9718860139096197</c:v>
                </c:pt>
                <c:pt idx="609">
                  <c:v>0.29920398189443798</c:v>
                </c:pt>
                <c:pt idx="610">
                  <c:v>0.23501736337897799</c:v>
                </c:pt>
                <c:pt idx="611">
                  <c:v>0.75556127727601397</c:v>
                </c:pt>
                <c:pt idx="612">
                  <c:v>0.32191846415449299</c:v>
                </c:pt>
                <c:pt idx="613">
                  <c:v>0.106682225264883</c:v>
                </c:pt>
                <c:pt idx="614">
                  <c:v>0.18061909644646701</c:v>
                </c:pt>
                <c:pt idx="615">
                  <c:v>0.20242847574984801</c:v>
                </c:pt>
                <c:pt idx="616">
                  <c:v>0.65032778103795597</c:v>
                </c:pt>
                <c:pt idx="617">
                  <c:v>0.107910033271727</c:v>
                </c:pt>
                <c:pt idx="618">
                  <c:v>0.35533001341154102</c:v>
                </c:pt>
                <c:pt idx="619">
                  <c:v>0.172912313041234</c:v>
                </c:pt>
                <c:pt idx="620">
                  <c:v>2.9385725981533901</c:v>
                </c:pt>
                <c:pt idx="621">
                  <c:v>0.15200487119157299</c:v>
                </c:pt>
                <c:pt idx="622">
                  <c:v>0.18295957506628999</c:v>
                </c:pt>
                <c:pt idx="623">
                  <c:v>0.14824765004429999</c:v>
                </c:pt>
                <c:pt idx="624">
                  <c:v>0.201576922725101</c:v>
                </c:pt>
                <c:pt idx="625">
                  <c:v>0.160932390779292</c:v>
                </c:pt>
                <c:pt idx="626">
                  <c:v>0.108702671130627</c:v>
                </c:pt>
                <c:pt idx="627">
                  <c:v>6.6250327332560005E-2</c:v>
                </c:pt>
                <c:pt idx="628">
                  <c:v>0.13450391615847401</c:v>
                </c:pt>
                <c:pt idx="629">
                  <c:v>0.167101114154969</c:v>
                </c:pt>
                <c:pt idx="630">
                  <c:v>0.11600797653721701</c:v>
                </c:pt>
                <c:pt idx="631">
                  <c:v>0.14538084504120599</c:v>
                </c:pt>
                <c:pt idx="632">
                  <c:v>9.6547381703328994E-2</c:v>
                </c:pt>
                <c:pt idx="633">
                  <c:v>7.5548951727089003E-2</c:v>
                </c:pt>
                <c:pt idx="634">
                  <c:v>0.40013544050166799</c:v>
                </c:pt>
                <c:pt idx="635">
                  <c:v>0.12773485221827699</c:v>
                </c:pt>
                <c:pt idx="636">
                  <c:v>0.142250944022354</c:v>
                </c:pt>
                <c:pt idx="637">
                  <c:v>0.23926357100578699</c:v>
                </c:pt>
                <c:pt idx="638">
                  <c:v>6.8827147291443999E-2</c:v>
                </c:pt>
                <c:pt idx="639">
                  <c:v>0.16579921439357601</c:v>
                </c:pt>
                <c:pt idx="640">
                  <c:v>0.124834277492582</c:v>
                </c:pt>
                <c:pt idx="641">
                  <c:v>0.34183171190988698</c:v>
                </c:pt>
                <c:pt idx="642">
                  <c:v>9.7471567570108997E-2</c:v>
                </c:pt>
                <c:pt idx="643">
                  <c:v>0.248645997521659</c:v>
                </c:pt>
                <c:pt idx="644">
                  <c:v>4.4027586475005001E-2</c:v>
                </c:pt>
                <c:pt idx="645">
                  <c:v>8.1444439116683004E-2</c:v>
                </c:pt>
                <c:pt idx="646">
                  <c:v>0.11991693509757</c:v>
                </c:pt>
                <c:pt idx="647">
                  <c:v>8.9046519726181994E-2</c:v>
                </c:pt>
                <c:pt idx="648">
                  <c:v>0.3</c:v>
                </c:pt>
                <c:pt idx="649">
                  <c:v>0.1</c:v>
                </c:pt>
                <c:pt idx="650">
                  <c:v>0.1</c:v>
                </c:pt>
                <c:pt idx="651">
                  <c:v>0.1</c:v>
                </c:pt>
                <c:pt idx="652">
                  <c:v>0.1</c:v>
                </c:pt>
                <c:pt idx="653">
                  <c:v>0.1</c:v>
                </c:pt>
                <c:pt idx="654">
                  <c:v>0.3</c:v>
                </c:pt>
                <c:pt idx="655">
                  <c:v>0.4</c:v>
                </c:pt>
                <c:pt idx="656">
                  <c:v>0.1</c:v>
                </c:pt>
                <c:pt idx="657">
                  <c:v>0.1</c:v>
                </c:pt>
                <c:pt idx="658">
                  <c:v>0.1</c:v>
                </c:pt>
                <c:pt idx="659">
                  <c:v>0.3</c:v>
                </c:pt>
                <c:pt idx="660">
                  <c:v>0.3</c:v>
                </c:pt>
                <c:pt idx="661">
                  <c:v>0.3</c:v>
                </c:pt>
                <c:pt idx="662">
                  <c:v>0.1</c:v>
                </c:pt>
                <c:pt idx="663">
                  <c:v>0.1</c:v>
                </c:pt>
                <c:pt idx="664">
                  <c:v>0.4</c:v>
                </c:pt>
                <c:pt idx="665">
                  <c:v>0.2</c:v>
                </c:pt>
                <c:pt idx="666">
                  <c:v>0.1</c:v>
                </c:pt>
                <c:pt idx="667">
                  <c:v>0.2</c:v>
                </c:pt>
                <c:pt idx="668">
                  <c:v>0.2</c:v>
                </c:pt>
                <c:pt idx="669">
                  <c:v>0.1</c:v>
                </c:pt>
                <c:pt idx="670">
                  <c:v>0.1</c:v>
                </c:pt>
                <c:pt idx="671">
                  <c:v>0.1</c:v>
                </c:pt>
                <c:pt idx="672">
                  <c:v>0.1</c:v>
                </c:pt>
                <c:pt idx="673">
                  <c:v>0.4</c:v>
                </c:pt>
                <c:pt idx="674">
                  <c:v>0.2</c:v>
                </c:pt>
                <c:pt idx="675">
                  <c:v>0.1</c:v>
                </c:pt>
                <c:pt idx="676">
                  <c:v>0.1</c:v>
                </c:pt>
                <c:pt idx="677">
                  <c:v>0.1</c:v>
                </c:pt>
                <c:pt idx="678">
                  <c:v>0.1</c:v>
                </c:pt>
                <c:pt idx="679">
                  <c:v>0.1</c:v>
                </c:pt>
                <c:pt idx="680">
                  <c:v>0.1</c:v>
                </c:pt>
                <c:pt idx="681">
                  <c:v>0.1</c:v>
                </c:pt>
                <c:pt idx="682">
                  <c:v>0.1</c:v>
                </c:pt>
                <c:pt idx="683">
                  <c:v>0.9</c:v>
                </c:pt>
                <c:pt idx="684">
                  <c:v>0.2</c:v>
                </c:pt>
                <c:pt idx="685">
                  <c:v>0.1</c:v>
                </c:pt>
                <c:pt idx="686">
                  <c:v>0.4</c:v>
                </c:pt>
                <c:pt idx="687">
                  <c:v>0.3</c:v>
                </c:pt>
                <c:pt idx="688">
                  <c:v>0.02</c:v>
                </c:pt>
                <c:pt idx="689">
                  <c:v>0.1</c:v>
                </c:pt>
                <c:pt idx="690">
                  <c:v>0.1</c:v>
                </c:pt>
                <c:pt idx="691">
                  <c:v>0.1</c:v>
                </c:pt>
                <c:pt idx="692">
                  <c:v>0.1</c:v>
                </c:pt>
                <c:pt idx="693">
                  <c:v>0.2</c:v>
                </c:pt>
                <c:pt idx="694">
                  <c:v>0.1</c:v>
                </c:pt>
                <c:pt idx="695">
                  <c:v>0.02</c:v>
                </c:pt>
                <c:pt idx="696">
                  <c:v>0.1</c:v>
                </c:pt>
                <c:pt idx="697">
                  <c:v>0.1</c:v>
                </c:pt>
                <c:pt idx="698">
                  <c:v>0.1</c:v>
                </c:pt>
                <c:pt idx="699">
                  <c:v>0.1</c:v>
                </c:pt>
                <c:pt idx="700">
                  <c:v>0.1</c:v>
                </c:pt>
                <c:pt idx="701">
                  <c:v>0.2</c:v>
                </c:pt>
                <c:pt idx="702">
                  <c:v>0.1</c:v>
                </c:pt>
                <c:pt idx="703">
                  <c:v>0.1</c:v>
                </c:pt>
                <c:pt idx="704">
                  <c:v>0.4</c:v>
                </c:pt>
                <c:pt idx="705">
                  <c:v>0.1</c:v>
                </c:pt>
                <c:pt idx="706">
                  <c:v>2.4</c:v>
                </c:pt>
                <c:pt idx="707">
                  <c:v>0.4</c:v>
                </c:pt>
                <c:pt idx="708">
                  <c:v>0.1</c:v>
                </c:pt>
                <c:pt idx="709">
                  <c:v>0.2</c:v>
                </c:pt>
                <c:pt idx="710">
                  <c:v>0.1</c:v>
                </c:pt>
                <c:pt idx="711">
                  <c:v>0.1</c:v>
                </c:pt>
                <c:pt idx="712">
                  <c:v>1.8</c:v>
                </c:pt>
                <c:pt idx="713">
                  <c:v>0.5</c:v>
                </c:pt>
                <c:pt idx="714">
                  <c:v>0.2</c:v>
                </c:pt>
                <c:pt idx="715">
                  <c:v>0.3</c:v>
                </c:pt>
                <c:pt idx="716">
                  <c:v>0.2</c:v>
                </c:pt>
                <c:pt idx="717">
                  <c:v>0.4</c:v>
                </c:pt>
                <c:pt idx="718">
                  <c:v>0.1</c:v>
                </c:pt>
                <c:pt idx="719">
                  <c:v>0.02</c:v>
                </c:pt>
                <c:pt idx="720">
                  <c:v>0.02</c:v>
                </c:pt>
                <c:pt idx="721">
                  <c:v>0.02</c:v>
                </c:pt>
                <c:pt idx="722">
                  <c:v>0.1</c:v>
                </c:pt>
                <c:pt idx="723">
                  <c:v>0.1</c:v>
                </c:pt>
                <c:pt idx="724">
                  <c:v>0.2</c:v>
                </c:pt>
                <c:pt idx="725">
                  <c:v>0.02</c:v>
                </c:pt>
                <c:pt idx="726">
                  <c:v>0.1</c:v>
                </c:pt>
                <c:pt idx="727">
                  <c:v>0.1</c:v>
                </c:pt>
                <c:pt idx="728">
                  <c:v>0.1</c:v>
                </c:pt>
                <c:pt idx="729">
                  <c:v>0.1</c:v>
                </c:pt>
                <c:pt idx="730">
                  <c:v>0.2</c:v>
                </c:pt>
                <c:pt idx="731">
                  <c:v>0.1</c:v>
                </c:pt>
                <c:pt idx="732">
                  <c:v>0.3</c:v>
                </c:pt>
                <c:pt idx="733">
                  <c:v>0.2</c:v>
                </c:pt>
                <c:pt idx="734">
                  <c:v>0.02</c:v>
                </c:pt>
                <c:pt idx="735">
                  <c:v>0.3</c:v>
                </c:pt>
                <c:pt idx="736">
                  <c:v>0.1</c:v>
                </c:pt>
                <c:pt idx="737">
                  <c:v>0.4</c:v>
                </c:pt>
                <c:pt idx="738">
                  <c:v>0.1</c:v>
                </c:pt>
                <c:pt idx="739">
                  <c:v>0.2</c:v>
                </c:pt>
                <c:pt idx="740">
                  <c:v>0.1</c:v>
                </c:pt>
                <c:pt idx="741">
                  <c:v>0.1</c:v>
                </c:pt>
                <c:pt idx="742">
                  <c:v>0.1</c:v>
                </c:pt>
                <c:pt idx="743">
                  <c:v>0.1</c:v>
                </c:pt>
                <c:pt idx="744">
                  <c:v>0.8</c:v>
                </c:pt>
                <c:pt idx="745">
                  <c:v>0.2</c:v>
                </c:pt>
                <c:pt idx="746">
                  <c:v>0.2</c:v>
                </c:pt>
                <c:pt idx="747">
                  <c:v>0.7</c:v>
                </c:pt>
                <c:pt idx="748">
                  <c:v>0.3</c:v>
                </c:pt>
                <c:pt idx="825">
                  <c:v>0.27460282316157503</c:v>
                </c:pt>
                <c:pt idx="826">
                  <c:v>0.3</c:v>
                </c:pt>
                <c:pt idx="827">
                  <c:v>0.1</c:v>
                </c:pt>
                <c:pt idx="828">
                  <c:v>5.6615166712966999E-2</c:v>
                </c:pt>
                <c:pt idx="829">
                  <c:v>0.20628292495533701</c:v>
                </c:pt>
                <c:pt idx="830">
                  <c:v>0.123952236716746</c:v>
                </c:pt>
                <c:pt idx="831">
                  <c:v>0.5</c:v>
                </c:pt>
                <c:pt idx="832">
                  <c:v>4.5</c:v>
                </c:pt>
                <c:pt idx="833">
                  <c:v>4.4000000000000004</c:v>
                </c:pt>
                <c:pt idx="834">
                  <c:v>0.2</c:v>
                </c:pt>
                <c:pt idx="835">
                  <c:v>0.3</c:v>
                </c:pt>
                <c:pt idx="836">
                  <c:v>0.62054818543485202</c:v>
                </c:pt>
                <c:pt idx="837">
                  <c:v>0.1</c:v>
                </c:pt>
                <c:pt idx="838">
                  <c:v>0.15964986685994301</c:v>
                </c:pt>
                <c:pt idx="839">
                  <c:v>0.48846791590202299</c:v>
                </c:pt>
                <c:pt idx="840">
                  <c:v>0.50826636831873995</c:v>
                </c:pt>
                <c:pt idx="841">
                  <c:v>0.36726197768770702</c:v>
                </c:pt>
                <c:pt idx="842">
                  <c:v>0.20890007815787101</c:v>
                </c:pt>
                <c:pt idx="843">
                  <c:v>0.205586505111542</c:v>
                </c:pt>
                <c:pt idx="844">
                  <c:v>0.30973553332234199</c:v>
                </c:pt>
                <c:pt idx="845">
                  <c:v>0.42181032968118298</c:v>
                </c:pt>
                <c:pt idx="846">
                  <c:v>0.21284938446631199</c:v>
                </c:pt>
                <c:pt idx="847">
                  <c:v>0.150144812242609</c:v>
                </c:pt>
                <c:pt idx="848">
                  <c:v>0.22128945711681899</c:v>
                </c:pt>
              </c:numCache>
            </c:numRef>
          </c:yVal>
          <c:smooth val="0"/>
          <c:extLst xmlns:c16r2="http://schemas.microsoft.com/office/drawing/2015/06/chart">
            <c:ext xmlns:c16="http://schemas.microsoft.com/office/drawing/2014/chart" uri="{C3380CC4-5D6E-409C-BE32-E72D297353CC}">
              <c16:uniqueId val="{00000007-A246-432C-8D02-2F244D705A04}"/>
            </c:ext>
          </c:extLst>
        </c:ser>
        <c:ser>
          <c:idx val="8"/>
          <c:order val="8"/>
          <c:tx>
            <c:strRef>
              <c:f>'voor figuur'!$R$1</c:f>
              <c:strCache>
                <c:ptCount val="1"/>
                <c:pt idx="0">
                  <c:v>cutoff NV</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figuur'!$R$2:$R$1254</c:f>
              <c:numCache>
                <c:formatCode>General</c:formatCode>
                <c:ptCount val="1253"/>
                <c:pt idx="2">
                  <c:v>0.02</c:v>
                </c:pt>
                <c:pt idx="3">
                  <c:v>25</c:v>
                </c:pt>
              </c:numCache>
            </c:numRef>
          </c:yVal>
          <c:smooth val="0"/>
          <c:extLst xmlns:c16r2="http://schemas.microsoft.com/office/drawing/2015/06/chart">
            <c:ext xmlns:c16="http://schemas.microsoft.com/office/drawing/2014/chart" uri="{C3380CC4-5D6E-409C-BE32-E72D297353CC}">
              <c16:uniqueId val="{00000008-A246-432C-8D02-2F244D705A04}"/>
            </c:ext>
          </c:extLst>
        </c:ser>
        <c:ser>
          <c:idx val="10"/>
          <c:order val="10"/>
          <c:tx>
            <c:strRef>
              <c:f>'voor figuur'!$T$1</c:f>
              <c:strCache>
                <c:ptCount val="1"/>
                <c:pt idx="0">
                  <c:v>cutoff FEIA</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figuur'!$T$2:$T$1254</c:f>
              <c:numCache>
                <c:formatCode>General</c:formatCode>
                <c:ptCount val="1253"/>
                <c:pt idx="0">
                  <c:v>1</c:v>
                </c:pt>
                <c:pt idx="1">
                  <c:v>1</c:v>
                </c:pt>
              </c:numCache>
            </c:numRef>
          </c:yVal>
          <c:smooth val="0"/>
          <c:extLst xmlns:c16r2="http://schemas.microsoft.com/office/drawing/2015/06/chart">
            <c:ext xmlns:c16="http://schemas.microsoft.com/office/drawing/2014/chart" uri="{C3380CC4-5D6E-409C-BE32-E72D297353CC}">
              <c16:uniqueId val="{00000009-A246-432C-8D02-2F244D705A04}"/>
            </c:ext>
          </c:extLst>
        </c:ser>
        <c:dLbls>
          <c:showLegendKey val="0"/>
          <c:showVal val="0"/>
          <c:showCatName val="0"/>
          <c:showSerName val="0"/>
          <c:showPercent val="0"/>
          <c:showBubbleSize val="0"/>
        </c:dLbls>
        <c:axId val="800604648"/>
        <c:axId val="800611704"/>
        <c:extLst xmlns:c16r2="http://schemas.microsoft.com/office/drawing/2015/06/chart">
          <c:ext xmlns:c15="http://schemas.microsoft.com/office/drawing/2012/chart" uri="{02D57815-91ED-43cb-92C2-25804820EDAC}">
            <c15:filteredScatterSeries>
              <c15:ser>
                <c:idx val="9"/>
                <c:order val="9"/>
                <c:tx>
                  <c:strRef>
                    <c:extLst xmlns:c16r2="http://schemas.microsoft.com/office/drawing/2015/06/chart">
                      <c:ext uri="{02D57815-91ED-43cb-92C2-25804820EDAC}">
                        <c15:formulaRef>
                          <c15:sqref>'voor figuur'!$S$1</c15:sqref>
                        </c15:formulaRef>
                      </c:ext>
                    </c:extLst>
                    <c:strCache>
                      <c:ptCount val="1"/>
                      <c:pt idx="0">
                        <c:v>NV 95% spec.</c:v>
                      </c:pt>
                    </c:strCache>
                  </c:strRef>
                </c:tx>
                <c:spPr>
                  <a:ln w="19050" cap="rnd">
                    <a:solidFill>
                      <a:schemeClr val="accent1"/>
                    </a:solidFill>
                    <a:prstDash val="dash"/>
                    <a:round/>
                  </a:ln>
                  <a:effectLst/>
                </c:spPr>
                <c:marker>
                  <c:symbol val="none"/>
                </c:marker>
                <c:xVal>
                  <c:numRef>
                    <c:extLst xmlns:c16r2="http://schemas.microsoft.com/office/drawing/2015/06/chart">
                      <c:ex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c:ext uri="{02D57815-91ED-43cb-92C2-25804820EDAC}">
                        <c15:formulaRef>
                          <c15:sqref>'voor figuur'!$S$2:$S$1254</c15:sqref>
                        </c15:formulaRef>
                      </c:ext>
                    </c:extLst>
                    <c:numCache>
                      <c:formatCode>General</c:formatCode>
                      <c:ptCount val="1253"/>
                      <c:pt idx="4">
                        <c:v>0.02</c:v>
                      </c:pt>
                      <c:pt idx="5">
                        <c:v>25</c:v>
                      </c:pt>
                    </c:numCache>
                  </c:numRef>
                </c:yVal>
                <c:smooth val="0"/>
                <c:extLst xmlns:c16r2="http://schemas.microsoft.com/office/drawing/2015/06/chart">
                  <c:ext xmlns:c16="http://schemas.microsoft.com/office/drawing/2014/chart" uri="{C3380CC4-5D6E-409C-BE32-E72D297353CC}">
                    <c16:uniqueId val="{0000000A-A246-432C-8D02-2F244D705A04}"/>
                  </c:ext>
                </c:extLst>
              </c15:ser>
            </c15:filteredScatterSeries>
          </c:ext>
        </c:extLst>
      </c:scatterChart>
      <c:valAx>
        <c:axId val="800604648"/>
        <c:scaling>
          <c:logBase val="10"/>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Novaview (LIU)</a:t>
                </a:r>
                <a:endParaRPr lang="nl-BE"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1704"/>
        <c:crosses val="autoZero"/>
        <c:crossBetween val="midCat"/>
      </c:valAx>
      <c:valAx>
        <c:axId val="800611704"/>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CTD screen (Ratio)</a:t>
                </a:r>
                <a:endParaRPr lang="nl-BE"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0464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'voor figuur'!$J$1</c:f>
              <c:strCache>
                <c:ptCount val="1"/>
                <c:pt idx="0">
                  <c:v>PM/DM</c:v>
                </c:pt>
              </c:strCache>
            </c:strRef>
          </c:tx>
          <c:spPr>
            <a:ln w="19050" cap="rnd">
              <a:noFill/>
              <a:round/>
            </a:ln>
            <a:effectLst/>
          </c:spPr>
          <c:marker>
            <c:symbol val="circle"/>
            <c:size val="6"/>
            <c:spPr>
              <a:solidFill>
                <a:srgbClr val="FF0000"/>
              </a:solidFill>
              <a:ln w="9525">
                <a:solidFill>
                  <a:srgbClr val="FF0000"/>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figuur'!$J$2:$J$1254</c:f>
              <c:numCache>
                <c:formatCode>General</c:formatCode>
                <c:ptCount val="1253"/>
                <c:pt idx="749">
                  <c:v>0.14661567455275601</c:v>
                </c:pt>
                <c:pt idx="750">
                  <c:v>0.100358177578249</c:v>
                </c:pt>
                <c:pt idx="751">
                  <c:v>0.28798579926807499</c:v>
                </c:pt>
                <c:pt idx="752">
                  <c:v>0.20982657828468701</c:v>
                </c:pt>
                <c:pt idx="753">
                  <c:v>0.22631541168625499</c:v>
                </c:pt>
                <c:pt idx="754">
                  <c:v>0.436757374992712</c:v>
                </c:pt>
                <c:pt idx="755">
                  <c:v>0.204243201680533</c:v>
                </c:pt>
                <c:pt idx="756">
                  <c:v>1.36710878547075</c:v>
                </c:pt>
                <c:pt idx="757">
                  <c:v>0.18469535257679001</c:v>
                </c:pt>
                <c:pt idx="758">
                  <c:v>2.60274405899938</c:v>
                </c:pt>
                <c:pt idx="759">
                  <c:v>5.8787728424824497</c:v>
                </c:pt>
                <c:pt idx="760">
                  <c:v>1.50430610533802</c:v>
                </c:pt>
                <c:pt idx="761">
                  <c:v>0.12547010403615599</c:v>
                </c:pt>
                <c:pt idx="762">
                  <c:v>10.757015403774901</c:v>
                </c:pt>
                <c:pt idx="763">
                  <c:v>2.1623339220856401</c:v>
                </c:pt>
                <c:pt idx="764">
                  <c:v>6.5152218497102501</c:v>
                </c:pt>
                <c:pt idx="765">
                  <c:v>0.3</c:v>
                </c:pt>
                <c:pt idx="766">
                  <c:v>1.1000000000000001</c:v>
                </c:pt>
                <c:pt idx="767">
                  <c:v>1.2</c:v>
                </c:pt>
                <c:pt idx="768">
                  <c:v>4.0999999999999996</c:v>
                </c:pt>
                <c:pt idx="769">
                  <c:v>1.2</c:v>
                </c:pt>
                <c:pt idx="770">
                  <c:v>15</c:v>
                </c:pt>
                <c:pt idx="771">
                  <c:v>8.6</c:v>
                </c:pt>
                <c:pt idx="772">
                  <c:v>0.7</c:v>
                </c:pt>
                <c:pt idx="773">
                  <c:v>0.1</c:v>
                </c:pt>
                <c:pt idx="774">
                  <c:v>0.8</c:v>
                </c:pt>
                <c:pt idx="775">
                  <c:v>0.1</c:v>
                </c:pt>
                <c:pt idx="776">
                  <c:v>3.5</c:v>
                </c:pt>
                <c:pt idx="777">
                  <c:v>1.2</c:v>
                </c:pt>
                <c:pt idx="778">
                  <c:v>0.1</c:v>
                </c:pt>
                <c:pt idx="779">
                  <c:v>0.1</c:v>
                </c:pt>
                <c:pt idx="780">
                  <c:v>0.1</c:v>
                </c:pt>
                <c:pt idx="781">
                  <c:v>4.9000000000000004</c:v>
                </c:pt>
                <c:pt idx="782">
                  <c:v>0.3</c:v>
                </c:pt>
                <c:pt idx="783">
                  <c:v>0.3</c:v>
                </c:pt>
                <c:pt idx="784">
                  <c:v>5.2</c:v>
                </c:pt>
                <c:pt idx="785">
                  <c:v>0.2</c:v>
                </c:pt>
                <c:pt idx="812">
                  <c:v>12.5</c:v>
                </c:pt>
                <c:pt idx="813">
                  <c:v>0.1</c:v>
                </c:pt>
                <c:pt idx="814">
                  <c:v>0.189073736360828</c:v>
                </c:pt>
                <c:pt idx="815">
                  <c:v>0.27764933054111601</c:v>
                </c:pt>
                <c:pt idx="816">
                  <c:v>0.36239227234492399</c:v>
                </c:pt>
                <c:pt idx="817">
                  <c:v>14.340533601209</c:v>
                </c:pt>
                <c:pt idx="818">
                  <c:v>0.5</c:v>
                </c:pt>
                <c:pt idx="819">
                  <c:v>1.84731427891984</c:v>
                </c:pt>
                <c:pt idx="820">
                  <c:v>4.91608943362335</c:v>
                </c:pt>
                <c:pt idx="821">
                  <c:v>5.91594261049657</c:v>
                </c:pt>
                <c:pt idx="822">
                  <c:v>16.0503338248507</c:v>
                </c:pt>
                <c:pt idx="823">
                  <c:v>2.2383892046393399</c:v>
                </c:pt>
                <c:pt idx="824">
                  <c:v>3.18109720008326</c:v>
                </c:pt>
              </c:numCache>
            </c:numRef>
          </c:yVal>
          <c:smooth val="0"/>
          <c:extLst xmlns:c16r2="http://schemas.microsoft.com/office/drawing/2015/06/chart">
            <c:ext xmlns:c16="http://schemas.microsoft.com/office/drawing/2014/chart" uri="{C3380CC4-5D6E-409C-BE32-E72D297353CC}">
              <c16:uniqueId val="{00000000-74B9-407B-9110-971771C76F35}"/>
            </c:ext>
          </c:extLst>
        </c:ser>
        <c:ser>
          <c:idx val="1"/>
          <c:order val="1"/>
          <c:tx>
            <c:strRef>
              <c:f>'voor figuur'!$K$1</c:f>
              <c:strCache>
                <c:ptCount val="1"/>
                <c:pt idx="0">
                  <c:v>SSc</c:v>
                </c:pt>
              </c:strCache>
            </c:strRef>
          </c:tx>
          <c:spPr>
            <a:ln w="19050" cap="rnd">
              <a:noFill/>
              <a:round/>
            </a:ln>
            <a:effectLst/>
          </c:spPr>
          <c:marker>
            <c:symbol val="circle"/>
            <c:size val="6"/>
            <c:spPr>
              <a:solidFill>
                <a:schemeClr val="bg1">
                  <a:lumMod val="85000"/>
                </a:schemeClr>
              </a:solid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figuur'!$K$2:$K$1254</c:f>
              <c:numCache>
                <c:formatCode>General</c:formatCode>
                <c:ptCount val="1253"/>
                <c:pt idx="849">
                  <c:v>5.3</c:v>
                </c:pt>
                <c:pt idx="850">
                  <c:v>4.9000000000000004</c:v>
                </c:pt>
                <c:pt idx="851">
                  <c:v>1.7</c:v>
                </c:pt>
                <c:pt idx="852">
                  <c:v>0.4</c:v>
                </c:pt>
                <c:pt idx="853">
                  <c:v>10</c:v>
                </c:pt>
                <c:pt idx="854">
                  <c:v>5.4</c:v>
                </c:pt>
                <c:pt idx="855">
                  <c:v>5.8</c:v>
                </c:pt>
                <c:pt idx="856">
                  <c:v>8.1</c:v>
                </c:pt>
                <c:pt idx="857">
                  <c:v>5.9</c:v>
                </c:pt>
                <c:pt idx="858">
                  <c:v>6.7</c:v>
                </c:pt>
                <c:pt idx="859">
                  <c:v>1.3</c:v>
                </c:pt>
                <c:pt idx="860">
                  <c:v>0.18733149926475001</c:v>
                </c:pt>
                <c:pt idx="861">
                  <c:v>2.1627297290741998</c:v>
                </c:pt>
                <c:pt idx="862">
                  <c:v>10.5</c:v>
                </c:pt>
                <c:pt idx="863">
                  <c:v>1.9</c:v>
                </c:pt>
                <c:pt idx="864">
                  <c:v>1.1000000000000001</c:v>
                </c:pt>
                <c:pt idx="865">
                  <c:v>2.2999999999999998</c:v>
                </c:pt>
                <c:pt idx="866">
                  <c:v>12.4</c:v>
                </c:pt>
                <c:pt idx="867">
                  <c:v>2.6</c:v>
                </c:pt>
                <c:pt idx="868">
                  <c:v>5.4</c:v>
                </c:pt>
                <c:pt idx="869">
                  <c:v>3.1</c:v>
                </c:pt>
                <c:pt idx="870">
                  <c:v>0.1</c:v>
                </c:pt>
                <c:pt idx="871">
                  <c:v>0.24710914890809599</c:v>
                </c:pt>
                <c:pt idx="872">
                  <c:v>1.7750999617396801</c:v>
                </c:pt>
                <c:pt idx="873">
                  <c:v>1.87702446805926</c:v>
                </c:pt>
                <c:pt idx="874">
                  <c:v>0.23146566638091701</c:v>
                </c:pt>
                <c:pt idx="875">
                  <c:v>4.6257341335708304</c:v>
                </c:pt>
                <c:pt idx="876">
                  <c:v>3.7250822096640599</c:v>
                </c:pt>
                <c:pt idx="877">
                  <c:v>1.3606422436891099</c:v>
                </c:pt>
                <c:pt idx="878">
                  <c:v>0.33728323884803801</c:v>
                </c:pt>
                <c:pt idx="879">
                  <c:v>2.1661574119818998</c:v>
                </c:pt>
                <c:pt idx="880">
                  <c:v>0.39375495017229101</c:v>
                </c:pt>
                <c:pt idx="881">
                  <c:v>2.4838896085662698</c:v>
                </c:pt>
                <c:pt idx="882">
                  <c:v>2.6137633523228501</c:v>
                </c:pt>
                <c:pt idx="883">
                  <c:v>1.7626171249331899</c:v>
                </c:pt>
                <c:pt idx="884">
                  <c:v>4.2</c:v>
                </c:pt>
                <c:pt idx="885">
                  <c:v>3.2</c:v>
                </c:pt>
                <c:pt idx="886">
                  <c:v>3.7</c:v>
                </c:pt>
                <c:pt idx="887">
                  <c:v>1.3</c:v>
                </c:pt>
                <c:pt idx="888">
                  <c:v>2.0318823665751502</c:v>
                </c:pt>
                <c:pt idx="889">
                  <c:v>5.8787728424824497</c:v>
                </c:pt>
                <c:pt idx="890">
                  <c:v>2.8512706965216301</c:v>
                </c:pt>
                <c:pt idx="891">
                  <c:v>1.9509417957989199</c:v>
                </c:pt>
                <c:pt idx="892">
                  <c:v>7.2523680565659703</c:v>
                </c:pt>
                <c:pt idx="893">
                  <c:v>2.6851967870601099</c:v>
                </c:pt>
                <c:pt idx="894">
                  <c:v>3.5838006155942201</c:v>
                </c:pt>
                <c:pt idx="895">
                  <c:v>3.06097609868544</c:v>
                </c:pt>
                <c:pt idx="896">
                  <c:v>5.39328307486418</c:v>
                </c:pt>
                <c:pt idx="897">
                  <c:v>0.15479043283293001</c:v>
                </c:pt>
                <c:pt idx="898">
                  <c:v>1.37616463854819</c:v>
                </c:pt>
                <c:pt idx="899">
                  <c:v>0.32530228466090699</c:v>
                </c:pt>
                <c:pt idx="900">
                  <c:v>2.8</c:v>
                </c:pt>
                <c:pt idx="901">
                  <c:v>1.5875757992048201</c:v>
                </c:pt>
                <c:pt idx="902">
                  <c:v>0.124034553442512</c:v>
                </c:pt>
                <c:pt idx="903">
                  <c:v>2.6903981435920201</c:v>
                </c:pt>
                <c:pt idx="904">
                  <c:v>10.4306372903989</c:v>
                </c:pt>
                <c:pt idx="905">
                  <c:v>2.78928372991356</c:v>
                </c:pt>
                <c:pt idx="906">
                  <c:v>2.5848226826611298</c:v>
                </c:pt>
                <c:pt idx="907">
                  <c:v>0.70542476623307804</c:v>
                </c:pt>
                <c:pt idx="908">
                  <c:v>2.9964002519833102</c:v>
                </c:pt>
                <c:pt idx="909">
                  <c:v>2.2520789661784799</c:v>
                </c:pt>
                <c:pt idx="910">
                  <c:v>2.2518143718756698</c:v>
                </c:pt>
                <c:pt idx="911">
                  <c:v>1.53999383180158</c:v>
                </c:pt>
                <c:pt idx="912">
                  <c:v>2.6924101772776301</c:v>
                </c:pt>
                <c:pt idx="913">
                  <c:v>1.3539023215689101</c:v>
                </c:pt>
                <c:pt idx="914">
                  <c:v>1.7284132446595799</c:v>
                </c:pt>
                <c:pt idx="915">
                  <c:v>1.58300300731121</c:v>
                </c:pt>
                <c:pt idx="916">
                  <c:v>2.35119760650892</c:v>
                </c:pt>
                <c:pt idx="917">
                  <c:v>1.68039471467224</c:v>
                </c:pt>
                <c:pt idx="918">
                  <c:v>0.91616529279506798</c:v>
                </c:pt>
                <c:pt idx="919">
                  <c:v>3.74950501854698</c:v>
                </c:pt>
                <c:pt idx="920">
                  <c:v>1.66753833492014</c:v>
                </c:pt>
                <c:pt idx="921">
                  <c:v>0.28478248875813</c:v>
                </c:pt>
                <c:pt idx="922">
                  <c:v>0.21891080389801301</c:v>
                </c:pt>
                <c:pt idx="923">
                  <c:v>1.0608096549755699</c:v>
                </c:pt>
                <c:pt idx="924">
                  <c:v>2.9036375534205101</c:v>
                </c:pt>
                <c:pt idx="925">
                  <c:v>4.4036043155097602</c:v>
                </c:pt>
                <c:pt idx="926">
                  <c:v>3.5417012909699799</c:v>
                </c:pt>
                <c:pt idx="927">
                  <c:v>2.2515435116546101</c:v>
                </c:pt>
                <c:pt idx="928">
                  <c:v>3.9099286076391202</c:v>
                </c:pt>
                <c:pt idx="929">
                  <c:v>0.17598153863799801</c:v>
                </c:pt>
                <c:pt idx="930">
                  <c:v>2.5821654053785998</c:v>
                </c:pt>
                <c:pt idx="931">
                  <c:v>4.2300160800532698</c:v>
                </c:pt>
                <c:pt idx="932">
                  <c:v>2.8247037756785498</c:v>
                </c:pt>
                <c:pt idx="933">
                  <c:v>0.9</c:v>
                </c:pt>
                <c:pt idx="934">
                  <c:v>3.7</c:v>
                </c:pt>
                <c:pt idx="935">
                  <c:v>3.4</c:v>
                </c:pt>
                <c:pt idx="936">
                  <c:v>0.7</c:v>
                </c:pt>
                <c:pt idx="937">
                  <c:v>4.7</c:v>
                </c:pt>
                <c:pt idx="938">
                  <c:v>5.3</c:v>
                </c:pt>
                <c:pt idx="939">
                  <c:v>4.4000000000000004</c:v>
                </c:pt>
                <c:pt idx="940">
                  <c:v>0.3</c:v>
                </c:pt>
                <c:pt idx="941">
                  <c:v>5.3</c:v>
                </c:pt>
                <c:pt idx="942">
                  <c:v>2.2000000000000002</c:v>
                </c:pt>
                <c:pt idx="943">
                  <c:v>3.3</c:v>
                </c:pt>
                <c:pt idx="944">
                  <c:v>4.9000000000000004</c:v>
                </c:pt>
                <c:pt idx="945">
                  <c:v>4.0999999999999996</c:v>
                </c:pt>
                <c:pt idx="946">
                  <c:v>2.5</c:v>
                </c:pt>
                <c:pt idx="947">
                  <c:v>5.8</c:v>
                </c:pt>
                <c:pt idx="948">
                  <c:v>4.2</c:v>
                </c:pt>
                <c:pt idx="949">
                  <c:v>0.1</c:v>
                </c:pt>
                <c:pt idx="950">
                  <c:v>3.8</c:v>
                </c:pt>
                <c:pt idx="951">
                  <c:v>5.5</c:v>
                </c:pt>
                <c:pt idx="952">
                  <c:v>0.1</c:v>
                </c:pt>
                <c:pt idx="953">
                  <c:v>5.5</c:v>
                </c:pt>
                <c:pt idx="954">
                  <c:v>4.7</c:v>
                </c:pt>
                <c:pt idx="955">
                  <c:v>0.8</c:v>
                </c:pt>
                <c:pt idx="956">
                  <c:v>11</c:v>
                </c:pt>
                <c:pt idx="957">
                  <c:v>0.1</c:v>
                </c:pt>
                <c:pt idx="958">
                  <c:v>3.6</c:v>
                </c:pt>
                <c:pt idx="959">
                  <c:v>3.9</c:v>
                </c:pt>
                <c:pt idx="960">
                  <c:v>2.2000000000000002</c:v>
                </c:pt>
                <c:pt idx="961">
                  <c:v>5.8</c:v>
                </c:pt>
                <c:pt idx="962">
                  <c:v>0.2</c:v>
                </c:pt>
                <c:pt idx="963">
                  <c:v>0.2</c:v>
                </c:pt>
                <c:pt idx="964">
                  <c:v>4.2</c:v>
                </c:pt>
                <c:pt idx="965">
                  <c:v>2.4</c:v>
                </c:pt>
                <c:pt idx="966">
                  <c:v>0.3</c:v>
                </c:pt>
                <c:pt idx="967">
                  <c:v>0.4</c:v>
                </c:pt>
                <c:pt idx="968">
                  <c:v>4.5999999999999996</c:v>
                </c:pt>
                <c:pt idx="969">
                  <c:v>3.9</c:v>
                </c:pt>
                <c:pt idx="970">
                  <c:v>4.5999999999999996</c:v>
                </c:pt>
                <c:pt idx="971">
                  <c:v>5</c:v>
                </c:pt>
                <c:pt idx="972">
                  <c:v>0.6</c:v>
                </c:pt>
                <c:pt idx="973">
                  <c:v>8</c:v>
                </c:pt>
                <c:pt idx="974">
                  <c:v>0.2</c:v>
                </c:pt>
                <c:pt idx="975">
                  <c:v>6</c:v>
                </c:pt>
                <c:pt idx="976">
                  <c:v>0.2</c:v>
                </c:pt>
                <c:pt idx="977">
                  <c:v>5.7</c:v>
                </c:pt>
                <c:pt idx="978">
                  <c:v>9.1999999999999993</c:v>
                </c:pt>
                <c:pt idx="979">
                  <c:v>3.9</c:v>
                </c:pt>
                <c:pt idx="980">
                  <c:v>4.5999999999999996</c:v>
                </c:pt>
                <c:pt idx="981">
                  <c:v>0.3</c:v>
                </c:pt>
                <c:pt idx="982">
                  <c:v>0.4</c:v>
                </c:pt>
                <c:pt idx="983">
                  <c:v>4</c:v>
                </c:pt>
                <c:pt idx="984">
                  <c:v>4.9000000000000004</c:v>
                </c:pt>
                <c:pt idx="985">
                  <c:v>11</c:v>
                </c:pt>
                <c:pt idx="986">
                  <c:v>5.0999999999999996</c:v>
                </c:pt>
                <c:pt idx="987">
                  <c:v>2.9</c:v>
                </c:pt>
                <c:pt idx="988">
                  <c:v>5.7</c:v>
                </c:pt>
                <c:pt idx="989">
                  <c:v>0.8</c:v>
                </c:pt>
                <c:pt idx="990">
                  <c:v>1.9</c:v>
                </c:pt>
                <c:pt idx="991">
                  <c:v>24</c:v>
                </c:pt>
                <c:pt idx="992">
                  <c:v>4.5</c:v>
                </c:pt>
                <c:pt idx="993">
                  <c:v>2.1</c:v>
                </c:pt>
                <c:pt idx="994">
                  <c:v>3.9</c:v>
                </c:pt>
                <c:pt idx="995">
                  <c:v>0.1</c:v>
                </c:pt>
                <c:pt idx="996">
                  <c:v>5.3</c:v>
                </c:pt>
                <c:pt idx="997">
                  <c:v>3</c:v>
                </c:pt>
                <c:pt idx="998">
                  <c:v>3</c:v>
                </c:pt>
                <c:pt idx="999">
                  <c:v>5.3</c:v>
                </c:pt>
                <c:pt idx="1000">
                  <c:v>6</c:v>
                </c:pt>
                <c:pt idx="1001">
                  <c:v>0.2</c:v>
                </c:pt>
                <c:pt idx="1002">
                  <c:v>0.2</c:v>
                </c:pt>
                <c:pt idx="1003">
                  <c:v>9</c:v>
                </c:pt>
                <c:pt idx="1004">
                  <c:v>2.2999999999999998</c:v>
                </c:pt>
                <c:pt idx="1005">
                  <c:v>11</c:v>
                </c:pt>
                <c:pt idx="1006">
                  <c:v>9.1</c:v>
                </c:pt>
                <c:pt idx="1007">
                  <c:v>10</c:v>
                </c:pt>
                <c:pt idx="1008">
                  <c:v>13</c:v>
                </c:pt>
                <c:pt idx="1009">
                  <c:v>8.8000000000000007</c:v>
                </c:pt>
                <c:pt idx="1010">
                  <c:v>1.8</c:v>
                </c:pt>
                <c:pt idx="1011">
                  <c:v>6.1</c:v>
                </c:pt>
                <c:pt idx="1012">
                  <c:v>4.2</c:v>
                </c:pt>
                <c:pt idx="1013">
                  <c:v>9.9</c:v>
                </c:pt>
                <c:pt idx="1014">
                  <c:v>7</c:v>
                </c:pt>
                <c:pt idx="1015">
                  <c:v>6</c:v>
                </c:pt>
                <c:pt idx="1016">
                  <c:v>3.9</c:v>
                </c:pt>
                <c:pt idx="1017">
                  <c:v>2</c:v>
                </c:pt>
                <c:pt idx="1018">
                  <c:v>0.6</c:v>
                </c:pt>
                <c:pt idx="1019">
                  <c:v>26</c:v>
                </c:pt>
                <c:pt idx="1020">
                  <c:v>29</c:v>
                </c:pt>
                <c:pt idx="1021">
                  <c:v>1.7</c:v>
                </c:pt>
                <c:pt idx="1022">
                  <c:v>5</c:v>
                </c:pt>
                <c:pt idx="1023">
                  <c:v>10</c:v>
                </c:pt>
                <c:pt idx="1024">
                  <c:v>7.9</c:v>
                </c:pt>
                <c:pt idx="1025">
                  <c:v>2.1</c:v>
                </c:pt>
                <c:pt idx="1026">
                  <c:v>15</c:v>
                </c:pt>
                <c:pt idx="1027">
                  <c:v>4.8</c:v>
                </c:pt>
                <c:pt idx="1028">
                  <c:v>6.2</c:v>
                </c:pt>
                <c:pt idx="1029">
                  <c:v>1.8</c:v>
                </c:pt>
                <c:pt idx="1030">
                  <c:v>6.7</c:v>
                </c:pt>
                <c:pt idx="1031">
                  <c:v>0.6</c:v>
                </c:pt>
                <c:pt idx="1032">
                  <c:v>6.2</c:v>
                </c:pt>
                <c:pt idx="1033">
                  <c:v>7.6</c:v>
                </c:pt>
                <c:pt idx="1034">
                  <c:v>7.8</c:v>
                </c:pt>
                <c:pt idx="1035">
                  <c:v>26</c:v>
                </c:pt>
                <c:pt idx="1036">
                  <c:v>14</c:v>
                </c:pt>
                <c:pt idx="1037">
                  <c:v>6.6</c:v>
                </c:pt>
                <c:pt idx="1038">
                  <c:v>2.5</c:v>
                </c:pt>
                <c:pt idx="1039">
                  <c:v>4.8</c:v>
                </c:pt>
                <c:pt idx="1040">
                  <c:v>0.6</c:v>
                </c:pt>
                <c:pt idx="1041">
                  <c:v>7.7</c:v>
                </c:pt>
                <c:pt idx="1042">
                  <c:v>2.1</c:v>
                </c:pt>
                <c:pt idx="1043">
                  <c:v>3.5</c:v>
                </c:pt>
                <c:pt idx="1044">
                  <c:v>14</c:v>
                </c:pt>
                <c:pt idx="1045">
                  <c:v>2.5</c:v>
                </c:pt>
                <c:pt idx="1046">
                  <c:v>11</c:v>
                </c:pt>
                <c:pt idx="1047">
                  <c:v>3.5</c:v>
                </c:pt>
                <c:pt idx="1048">
                  <c:v>17</c:v>
                </c:pt>
                <c:pt idx="1049">
                  <c:v>2</c:v>
                </c:pt>
                <c:pt idx="1050">
                  <c:v>9.6</c:v>
                </c:pt>
                <c:pt idx="1051">
                  <c:v>2.6</c:v>
                </c:pt>
                <c:pt idx="1052">
                  <c:v>8.6999999999999993</c:v>
                </c:pt>
                <c:pt idx="1053">
                  <c:v>5</c:v>
                </c:pt>
                <c:pt idx="1054">
                  <c:v>12</c:v>
                </c:pt>
                <c:pt idx="1055">
                  <c:v>4.5</c:v>
                </c:pt>
                <c:pt idx="1056">
                  <c:v>7.2</c:v>
                </c:pt>
                <c:pt idx="1057">
                  <c:v>6.3</c:v>
                </c:pt>
                <c:pt idx="1058">
                  <c:v>4.2</c:v>
                </c:pt>
                <c:pt idx="1059">
                  <c:v>0.8</c:v>
                </c:pt>
                <c:pt idx="1060">
                  <c:v>1.6</c:v>
                </c:pt>
                <c:pt idx="1061">
                  <c:v>2.9</c:v>
                </c:pt>
                <c:pt idx="1062">
                  <c:v>7.1</c:v>
                </c:pt>
                <c:pt idx="1063">
                  <c:v>7</c:v>
                </c:pt>
                <c:pt idx="1064">
                  <c:v>1.6</c:v>
                </c:pt>
                <c:pt idx="1065">
                  <c:v>1.5</c:v>
                </c:pt>
                <c:pt idx="1066">
                  <c:v>11</c:v>
                </c:pt>
                <c:pt idx="1067">
                  <c:v>5.9</c:v>
                </c:pt>
                <c:pt idx="1068">
                  <c:v>3.9</c:v>
                </c:pt>
              </c:numCache>
            </c:numRef>
          </c:yVal>
          <c:smooth val="0"/>
          <c:extLst xmlns:c16r2="http://schemas.microsoft.com/office/drawing/2015/06/chart">
            <c:ext xmlns:c16="http://schemas.microsoft.com/office/drawing/2014/chart" uri="{C3380CC4-5D6E-409C-BE32-E72D297353CC}">
              <c16:uniqueId val="{00000001-74B9-407B-9110-971771C76F35}"/>
            </c:ext>
          </c:extLst>
        </c:ser>
        <c:ser>
          <c:idx val="2"/>
          <c:order val="2"/>
          <c:tx>
            <c:strRef>
              <c:f>'voor figuur'!$L$1</c:f>
              <c:strCache>
                <c:ptCount val="1"/>
                <c:pt idx="0">
                  <c:v>SjS</c:v>
                </c:pt>
              </c:strCache>
            </c:strRef>
          </c:tx>
          <c:spPr>
            <a:ln w="19050" cap="rnd">
              <a:noFill/>
              <a:round/>
            </a:ln>
            <a:effectLst/>
          </c:spPr>
          <c:marker>
            <c:symbol val="circle"/>
            <c:size val="6"/>
            <c:spPr>
              <a:solidFill>
                <a:schemeClr val="accent4"/>
              </a:solidFill>
              <a:ln w="9525">
                <a:solidFill>
                  <a:schemeClr val="accent4"/>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figuur'!$L$2:$L$1254</c:f>
              <c:numCache>
                <c:formatCode>General</c:formatCode>
                <c:ptCount val="1253"/>
                <c:pt idx="1069">
                  <c:v>28</c:v>
                </c:pt>
                <c:pt idx="1070">
                  <c:v>13</c:v>
                </c:pt>
                <c:pt idx="1071">
                  <c:v>19</c:v>
                </c:pt>
                <c:pt idx="1072">
                  <c:v>18.450868669143698</c:v>
                </c:pt>
                <c:pt idx="1073">
                  <c:v>5.3207696964023699</c:v>
                </c:pt>
                <c:pt idx="1074">
                  <c:v>20.3</c:v>
                </c:pt>
                <c:pt idx="1075">
                  <c:v>15</c:v>
                </c:pt>
                <c:pt idx="1076">
                  <c:v>13.1</c:v>
                </c:pt>
                <c:pt idx="1077">
                  <c:v>20.3</c:v>
                </c:pt>
                <c:pt idx="1078">
                  <c:v>0.2</c:v>
                </c:pt>
                <c:pt idx="1079">
                  <c:v>17.8</c:v>
                </c:pt>
                <c:pt idx="1080">
                  <c:v>21.840004124953701</c:v>
                </c:pt>
                <c:pt idx="1081">
                  <c:v>19.048743609976601</c:v>
                </c:pt>
                <c:pt idx="1082">
                  <c:v>12.014639726312501</c:v>
                </c:pt>
                <c:pt idx="1083">
                  <c:v>17.6601385886092</c:v>
                </c:pt>
                <c:pt idx="1084">
                  <c:v>16.221030470817201</c:v>
                </c:pt>
                <c:pt idx="1085">
                  <c:v>22.123399445784901</c:v>
                </c:pt>
                <c:pt idx="1086">
                  <c:v>14.7388484371999</c:v>
                </c:pt>
                <c:pt idx="1087">
                  <c:v>1.7</c:v>
                </c:pt>
                <c:pt idx="1088">
                  <c:v>25.5</c:v>
                </c:pt>
                <c:pt idx="1089">
                  <c:v>3.2766604451777801</c:v>
                </c:pt>
                <c:pt idx="1090">
                  <c:v>4.1526506180500604</c:v>
                </c:pt>
                <c:pt idx="1091">
                  <c:v>19.264167881668701</c:v>
                </c:pt>
                <c:pt idx="1092">
                  <c:v>9.9770267944436295</c:v>
                </c:pt>
                <c:pt idx="1093">
                  <c:v>7.1933284502313501</c:v>
                </c:pt>
                <c:pt idx="1094">
                  <c:v>12.2968637043691</c:v>
                </c:pt>
                <c:pt idx="1095">
                  <c:v>14.092823981792099</c:v>
                </c:pt>
                <c:pt idx="1096">
                  <c:v>3.5508651029294498</c:v>
                </c:pt>
                <c:pt idx="1097">
                  <c:v>1.22522464245246</c:v>
                </c:pt>
                <c:pt idx="1098">
                  <c:v>11.967764896941301</c:v>
                </c:pt>
                <c:pt idx="1099">
                  <c:v>20.044354879779899</c:v>
                </c:pt>
                <c:pt idx="1100">
                  <c:v>23.831240894645799</c:v>
                </c:pt>
                <c:pt idx="1101">
                  <c:v>8.6462415894539504</c:v>
                </c:pt>
                <c:pt idx="1102">
                  <c:v>9.2387949117397401</c:v>
                </c:pt>
                <c:pt idx="1103">
                  <c:v>13.922498169564699</c:v>
                </c:pt>
                <c:pt idx="1104">
                  <c:v>16.726724341945701</c:v>
                </c:pt>
                <c:pt idx="1105">
                  <c:v>27</c:v>
                </c:pt>
                <c:pt idx="1106">
                  <c:v>30</c:v>
                </c:pt>
                <c:pt idx="1107">
                  <c:v>32</c:v>
                </c:pt>
                <c:pt idx="1108">
                  <c:v>2.9</c:v>
                </c:pt>
                <c:pt idx="1109">
                  <c:v>32</c:v>
                </c:pt>
                <c:pt idx="1110">
                  <c:v>18</c:v>
                </c:pt>
                <c:pt idx="1111">
                  <c:v>0.2</c:v>
                </c:pt>
                <c:pt idx="1112">
                  <c:v>26</c:v>
                </c:pt>
                <c:pt idx="1113">
                  <c:v>14</c:v>
                </c:pt>
                <c:pt idx="1114">
                  <c:v>26</c:v>
                </c:pt>
                <c:pt idx="1115">
                  <c:v>32</c:v>
                </c:pt>
                <c:pt idx="1116">
                  <c:v>0.2</c:v>
                </c:pt>
                <c:pt idx="1117">
                  <c:v>32</c:v>
                </c:pt>
                <c:pt idx="1118">
                  <c:v>30</c:v>
                </c:pt>
                <c:pt idx="1119">
                  <c:v>0.1</c:v>
                </c:pt>
                <c:pt idx="1120">
                  <c:v>20</c:v>
                </c:pt>
                <c:pt idx="1121">
                  <c:v>32</c:v>
                </c:pt>
                <c:pt idx="1122">
                  <c:v>18</c:v>
                </c:pt>
                <c:pt idx="1123">
                  <c:v>24</c:v>
                </c:pt>
                <c:pt idx="1124">
                  <c:v>20</c:v>
                </c:pt>
                <c:pt idx="1125">
                  <c:v>0.2</c:v>
                </c:pt>
                <c:pt idx="1126">
                  <c:v>3.5</c:v>
                </c:pt>
                <c:pt idx="1127">
                  <c:v>3</c:v>
                </c:pt>
                <c:pt idx="1128">
                  <c:v>19</c:v>
                </c:pt>
                <c:pt idx="1129">
                  <c:v>7.8</c:v>
                </c:pt>
                <c:pt idx="1130">
                  <c:v>27</c:v>
                </c:pt>
                <c:pt idx="1131">
                  <c:v>6.4</c:v>
                </c:pt>
                <c:pt idx="1132">
                  <c:v>0.3</c:v>
                </c:pt>
                <c:pt idx="1133">
                  <c:v>32</c:v>
                </c:pt>
              </c:numCache>
            </c:numRef>
          </c:yVal>
          <c:smooth val="0"/>
          <c:extLst xmlns:c16r2="http://schemas.microsoft.com/office/drawing/2015/06/chart">
            <c:ext xmlns:c16="http://schemas.microsoft.com/office/drawing/2014/chart" uri="{C3380CC4-5D6E-409C-BE32-E72D297353CC}">
              <c16:uniqueId val="{00000002-74B9-407B-9110-971771C76F35}"/>
            </c:ext>
          </c:extLst>
        </c:ser>
        <c:ser>
          <c:idx val="3"/>
          <c:order val="3"/>
          <c:tx>
            <c:strRef>
              <c:f>'voor figuur'!$M$1</c:f>
              <c:strCache>
                <c:ptCount val="1"/>
                <c:pt idx="0">
                  <c:v>SLE</c:v>
                </c:pt>
              </c:strCache>
            </c:strRef>
          </c:tx>
          <c:spPr>
            <a:ln w="19050" cap="rnd">
              <a:noFill/>
              <a:round/>
            </a:ln>
            <a:effectLst/>
          </c:spPr>
          <c:marker>
            <c:symbol val="circle"/>
            <c:size val="6"/>
            <c:spPr>
              <a:solidFill>
                <a:schemeClr val="accent6"/>
              </a:solidFill>
              <a:ln w="9525">
                <a:solidFill>
                  <a:schemeClr val="accent6"/>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figuur'!$M$2:$M$1254</c:f>
              <c:numCache>
                <c:formatCode>General</c:formatCode>
                <c:ptCount val="1253"/>
                <c:pt idx="1134">
                  <c:v>7.7</c:v>
                </c:pt>
                <c:pt idx="1135">
                  <c:v>16</c:v>
                </c:pt>
                <c:pt idx="1136">
                  <c:v>20</c:v>
                </c:pt>
                <c:pt idx="1137">
                  <c:v>2.4</c:v>
                </c:pt>
                <c:pt idx="1138">
                  <c:v>0.1</c:v>
                </c:pt>
                <c:pt idx="1139">
                  <c:v>1.7</c:v>
                </c:pt>
                <c:pt idx="1140">
                  <c:v>0.4</c:v>
                </c:pt>
                <c:pt idx="1141">
                  <c:v>0.4</c:v>
                </c:pt>
                <c:pt idx="1142">
                  <c:v>13</c:v>
                </c:pt>
                <c:pt idx="1143">
                  <c:v>3.2</c:v>
                </c:pt>
                <c:pt idx="1144">
                  <c:v>2.4</c:v>
                </c:pt>
                <c:pt idx="1145">
                  <c:v>3.8</c:v>
                </c:pt>
                <c:pt idx="1146">
                  <c:v>25</c:v>
                </c:pt>
                <c:pt idx="1147">
                  <c:v>3.6</c:v>
                </c:pt>
                <c:pt idx="1148">
                  <c:v>0.2</c:v>
                </c:pt>
                <c:pt idx="1149">
                  <c:v>1.4</c:v>
                </c:pt>
                <c:pt idx="1150">
                  <c:v>18.7</c:v>
                </c:pt>
                <c:pt idx="1151">
                  <c:v>6</c:v>
                </c:pt>
                <c:pt idx="1152">
                  <c:v>16.899999999999999</c:v>
                </c:pt>
                <c:pt idx="1153">
                  <c:v>0.3</c:v>
                </c:pt>
                <c:pt idx="1154">
                  <c:v>1.9</c:v>
                </c:pt>
                <c:pt idx="1155">
                  <c:v>9.9</c:v>
                </c:pt>
                <c:pt idx="1156">
                  <c:v>0.4</c:v>
                </c:pt>
                <c:pt idx="1157">
                  <c:v>6</c:v>
                </c:pt>
                <c:pt idx="1158">
                  <c:v>1.1000000000000001</c:v>
                </c:pt>
                <c:pt idx="1159">
                  <c:v>5.2</c:v>
                </c:pt>
                <c:pt idx="1160">
                  <c:v>0.5</c:v>
                </c:pt>
                <c:pt idx="1161">
                  <c:v>1.3</c:v>
                </c:pt>
                <c:pt idx="1162">
                  <c:v>0.6</c:v>
                </c:pt>
                <c:pt idx="1163">
                  <c:v>8.1</c:v>
                </c:pt>
                <c:pt idx="1164">
                  <c:v>20.6</c:v>
                </c:pt>
                <c:pt idx="1165">
                  <c:v>3.6</c:v>
                </c:pt>
                <c:pt idx="1166">
                  <c:v>1.7</c:v>
                </c:pt>
                <c:pt idx="1167">
                  <c:v>17</c:v>
                </c:pt>
                <c:pt idx="1168">
                  <c:v>11.6985745638898</c:v>
                </c:pt>
                <c:pt idx="1169">
                  <c:v>5.7246337975546</c:v>
                </c:pt>
                <c:pt idx="1170">
                  <c:v>32</c:v>
                </c:pt>
                <c:pt idx="1171">
                  <c:v>1.29465055619436</c:v>
                </c:pt>
                <c:pt idx="1172">
                  <c:v>0.230105774220522</c:v>
                </c:pt>
                <c:pt idx="1173">
                  <c:v>0.16772816543532601</c:v>
                </c:pt>
                <c:pt idx="1174">
                  <c:v>1.4264898455227799</c:v>
                </c:pt>
                <c:pt idx="1175">
                  <c:v>22.023518236131999</c:v>
                </c:pt>
                <c:pt idx="1176">
                  <c:v>0.38626536491631602</c:v>
                </c:pt>
                <c:pt idx="1177">
                  <c:v>22.894951394022399</c:v>
                </c:pt>
                <c:pt idx="1178">
                  <c:v>16.734168435360498</c:v>
                </c:pt>
                <c:pt idx="1179">
                  <c:v>30.1983239165938</c:v>
                </c:pt>
                <c:pt idx="1180">
                  <c:v>3.32834879778411</c:v>
                </c:pt>
                <c:pt idx="1181">
                  <c:v>3.07331174974078</c:v>
                </c:pt>
                <c:pt idx="1182">
                  <c:v>32</c:v>
                </c:pt>
                <c:pt idx="1183">
                  <c:v>8.2695448969243106</c:v>
                </c:pt>
                <c:pt idx="1184">
                  <c:v>9.3331980574992492</c:v>
                </c:pt>
                <c:pt idx="1185">
                  <c:v>1.89222259164988</c:v>
                </c:pt>
                <c:pt idx="1186">
                  <c:v>26.492304128585399</c:v>
                </c:pt>
                <c:pt idx="1187">
                  <c:v>4.1570780303550903</c:v>
                </c:pt>
                <c:pt idx="1188">
                  <c:v>8.5910229076116202</c:v>
                </c:pt>
                <c:pt idx="1189">
                  <c:v>14.4348339706457</c:v>
                </c:pt>
                <c:pt idx="1190">
                  <c:v>32</c:v>
                </c:pt>
                <c:pt idx="1191">
                  <c:v>6.2385621078314903</c:v>
                </c:pt>
                <c:pt idx="1192">
                  <c:v>12.285347730326899</c:v>
                </c:pt>
                <c:pt idx="1193">
                  <c:v>7.2038978577055799</c:v>
                </c:pt>
                <c:pt idx="1194">
                  <c:v>24.887223842400001</c:v>
                </c:pt>
                <c:pt idx="1195">
                  <c:v>12.127872067126701</c:v>
                </c:pt>
                <c:pt idx="1196">
                  <c:v>0.413996333809658</c:v>
                </c:pt>
                <c:pt idx="1197">
                  <c:v>0.38166392463440002</c:v>
                </c:pt>
                <c:pt idx="1198">
                  <c:v>17.100000000000001</c:v>
                </c:pt>
                <c:pt idx="1199">
                  <c:v>32</c:v>
                </c:pt>
                <c:pt idx="1200">
                  <c:v>1.75690543764019</c:v>
                </c:pt>
                <c:pt idx="1201">
                  <c:v>32</c:v>
                </c:pt>
                <c:pt idx="1202">
                  <c:v>0.48241161894547802</c:v>
                </c:pt>
                <c:pt idx="1203">
                  <c:v>32</c:v>
                </c:pt>
                <c:pt idx="1204">
                  <c:v>12.443863454868</c:v>
                </c:pt>
                <c:pt idx="1205">
                  <c:v>0.57538220417153896</c:v>
                </c:pt>
                <c:pt idx="1206">
                  <c:v>1.39535172933579</c:v>
                </c:pt>
                <c:pt idx="1207">
                  <c:v>1.23220239639101</c:v>
                </c:pt>
                <c:pt idx="1208">
                  <c:v>4.6924797778069198</c:v>
                </c:pt>
                <c:pt idx="1209">
                  <c:v>0.32173815818691098</c:v>
                </c:pt>
                <c:pt idx="1210">
                  <c:v>6.3639277335098603</c:v>
                </c:pt>
                <c:pt idx="1211">
                  <c:v>0.22335306502024499</c:v>
                </c:pt>
                <c:pt idx="1212">
                  <c:v>0.204243201680533</c:v>
                </c:pt>
                <c:pt idx="1213">
                  <c:v>1.36710878547075</c:v>
                </c:pt>
                <c:pt idx="1214">
                  <c:v>0.18469535257679001</c:v>
                </c:pt>
                <c:pt idx="1215">
                  <c:v>2.60274405899938</c:v>
                </c:pt>
                <c:pt idx="1216">
                  <c:v>20.022022540522698</c:v>
                </c:pt>
                <c:pt idx="1217">
                  <c:v>13.384070036711501</c:v>
                </c:pt>
                <c:pt idx="1218">
                  <c:v>11.1746969308274</c:v>
                </c:pt>
                <c:pt idx="1219">
                  <c:v>12.7211296987733</c:v>
                </c:pt>
                <c:pt idx="1220">
                  <c:v>32</c:v>
                </c:pt>
                <c:pt idx="1221">
                  <c:v>32</c:v>
                </c:pt>
                <c:pt idx="1222">
                  <c:v>9.6342925606314491</c:v>
                </c:pt>
                <c:pt idx="1223">
                  <c:v>17.571502276485798</c:v>
                </c:pt>
                <c:pt idx="1224">
                  <c:v>18.2432801358582</c:v>
                </c:pt>
                <c:pt idx="1225">
                  <c:v>5.1595840894897904</c:v>
                </c:pt>
                <c:pt idx="1226">
                  <c:v>1.2</c:v>
                </c:pt>
                <c:pt idx="1227">
                  <c:v>0.5</c:v>
                </c:pt>
                <c:pt idx="1228">
                  <c:v>5.4</c:v>
                </c:pt>
                <c:pt idx="1229">
                  <c:v>29</c:v>
                </c:pt>
                <c:pt idx="1230">
                  <c:v>15</c:v>
                </c:pt>
                <c:pt idx="1231">
                  <c:v>20</c:v>
                </c:pt>
                <c:pt idx="1232">
                  <c:v>31</c:v>
                </c:pt>
                <c:pt idx="1233">
                  <c:v>6</c:v>
                </c:pt>
                <c:pt idx="1234">
                  <c:v>32</c:v>
                </c:pt>
                <c:pt idx="1235">
                  <c:v>0.3</c:v>
                </c:pt>
                <c:pt idx="1236">
                  <c:v>0.2</c:v>
                </c:pt>
                <c:pt idx="1237">
                  <c:v>0.2</c:v>
                </c:pt>
                <c:pt idx="1238">
                  <c:v>1.4</c:v>
                </c:pt>
                <c:pt idx="1239">
                  <c:v>1.2</c:v>
                </c:pt>
                <c:pt idx="1240">
                  <c:v>16</c:v>
                </c:pt>
                <c:pt idx="1241">
                  <c:v>22</c:v>
                </c:pt>
                <c:pt idx="1242">
                  <c:v>4.7</c:v>
                </c:pt>
                <c:pt idx="1243">
                  <c:v>6.7</c:v>
                </c:pt>
                <c:pt idx="1244">
                  <c:v>32</c:v>
                </c:pt>
                <c:pt idx="1245">
                  <c:v>12</c:v>
                </c:pt>
                <c:pt idx="1246">
                  <c:v>0.8</c:v>
                </c:pt>
                <c:pt idx="1247">
                  <c:v>26</c:v>
                </c:pt>
                <c:pt idx="1248">
                  <c:v>32</c:v>
                </c:pt>
                <c:pt idx="1249">
                  <c:v>1.4</c:v>
                </c:pt>
                <c:pt idx="1250">
                  <c:v>15</c:v>
                </c:pt>
                <c:pt idx="1251">
                  <c:v>3.9</c:v>
                </c:pt>
                <c:pt idx="1252">
                  <c:v>9.5</c:v>
                </c:pt>
              </c:numCache>
            </c:numRef>
          </c:yVal>
          <c:smooth val="0"/>
          <c:extLst xmlns:c16r2="http://schemas.microsoft.com/office/drawing/2015/06/chart">
            <c:ext xmlns:c16="http://schemas.microsoft.com/office/drawing/2014/chart" uri="{C3380CC4-5D6E-409C-BE32-E72D297353CC}">
              <c16:uniqueId val="{00000003-74B9-407B-9110-971771C76F35}"/>
            </c:ext>
          </c:extLst>
        </c:ser>
        <c:ser>
          <c:idx val="4"/>
          <c:order val="4"/>
          <c:tx>
            <c:strRef>
              <c:f>'voor figuur'!$N$1</c:f>
              <c:strCache>
                <c:ptCount val="1"/>
                <c:pt idx="0">
                  <c:v>MCTD</c:v>
                </c:pt>
              </c:strCache>
            </c:strRef>
          </c:tx>
          <c:spPr>
            <a:ln w="19050" cap="rnd">
              <a:noFill/>
              <a:round/>
            </a:ln>
            <a:effectLst/>
          </c:spPr>
          <c:marker>
            <c:symbol val="circle"/>
            <c:size val="6"/>
            <c:spPr>
              <a:solidFill>
                <a:schemeClr val="accent5"/>
              </a:solidFill>
              <a:ln w="9525">
                <a:solidFill>
                  <a:schemeClr val="accent5"/>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figuur'!$N$2:$N$1254</c:f>
              <c:numCache>
                <c:formatCode>General</c:formatCode>
                <c:ptCount val="1253"/>
                <c:pt idx="786">
                  <c:v>1.2</c:v>
                </c:pt>
                <c:pt idx="787">
                  <c:v>6.0200253257819902</c:v>
                </c:pt>
                <c:pt idx="788">
                  <c:v>8.4239040278690105</c:v>
                </c:pt>
                <c:pt idx="789">
                  <c:v>11.3</c:v>
                </c:pt>
                <c:pt idx="790">
                  <c:v>14.4</c:v>
                </c:pt>
                <c:pt idx="791">
                  <c:v>12.424411317145999</c:v>
                </c:pt>
                <c:pt idx="792">
                  <c:v>13.2742952397507</c:v>
                </c:pt>
                <c:pt idx="793">
                  <c:v>4.8592350255557104</c:v>
                </c:pt>
                <c:pt idx="794">
                  <c:v>3.94191534481353</c:v>
                </c:pt>
                <c:pt idx="795">
                  <c:v>9.2922478809415008</c:v>
                </c:pt>
                <c:pt idx="796">
                  <c:v>9.1999999999999993</c:v>
                </c:pt>
                <c:pt idx="797">
                  <c:v>5.4047119023756602</c:v>
                </c:pt>
                <c:pt idx="798">
                  <c:v>12.975606866302099</c:v>
                </c:pt>
                <c:pt idx="799">
                  <c:v>6.8454905231717396</c:v>
                </c:pt>
                <c:pt idx="800">
                  <c:v>1.8754652325823</c:v>
                </c:pt>
                <c:pt idx="801">
                  <c:v>7.2032877667244497</c:v>
                </c:pt>
                <c:pt idx="802">
                  <c:v>4.4942858104607497</c:v>
                </c:pt>
                <c:pt idx="803">
                  <c:v>3.1</c:v>
                </c:pt>
                <c:pt idx="804">
                  <c:v>9.4</c:v>
                </c:pt>
                <c:pt idx="805">
                  <c:v>2.1</c:v>
                </c:pt>
                <c:pt idx="806">
                  <c:v>14</c:v>
                </c:pt>
                <c:pt idx="807">
                  <c:v>4.9000000000000004</c:v>
                </c:pt>
                <c:pt idx="808">
                  <c:v>7.1</c:v>
                </c:pt>
                <c:pt idx="809">
                  <c:v>26</c:v>
                </c:pt>
                <c:pt idx="810">
                  <c:v>29</c:v>
                </c:pt>
                <c:pt idx="811">
                  <c:v>2.1</c:v>
                </c:pt>
              </c:numCache>
            </c:numRef>
          </c:yVal>
          <c:smooth val="0"/>
          <c:extLst xmlns:c16r2="http://schemas.microsoft.com/office/drawing/2015/06/chart">
            <c:ext xmlns:c16="http://schemas.microsoft.com/office/drawing/2014/chart" uri="{C3380CC4-5D6E-409C-BE32-E72D297353CC}">
              <c16:uniqueId val="{00000004-74B9-407B-9110-971771C76F35}"/>
            </c:ext>
          </c:extLst>
        </c:ser>
        <c:ser>
          <c:idx val="8"/>
          <c:order val="8"/>
          <c:tx>
            <c:strRef>
              <c:f>'voor figuur'!$R$1</c:f>
              <c:strCache>
                <c:ptCount val="1"/>
                <c:pt idx="0">
                  <c:v>cutoff NV</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figuur'!$R$2:$R$1254</c:f>
              <c:numCache>
                <c:formatCode>General</c:formatCode>
                <c:ptCount val="1253"/>
                <c:pt idx="2">
                  <c:v>0.02</c:v>
                </c:pt>
                <c:pt idx="3">
                  <c:v>25</c:v>
                </c:pt>
              </c:numCache>
            </c:numRef>
          </c:yVal>
          <c:smooth val="0"/>
          <c:extLst xmlns:c16r2="http://schemas.microsoft.com/office/drawing/2015/06/chart">
            <c:ext xmlns:c16="http://schemas.microsoft.com/office/drawing/2014/chart" uri="{C3380CC4-5D6E-409C-BE32-E72D297353CC}">
              <c16:uniqueId val="{00000005-74B9-407B-9110-971771C76F35}"/>
            </c:ext>
          </c:extLst>
        </c:ser>
        <c:ser>
          <c:idx val="10"/>
          <c:order val="10"/>
          <c:tx>
            <c:strRef>
              <c:f>'voor figuur'!$T$1</c:f>
              <c:strCache>
                <c:ptCount val="1"/>
                <c:pt idx="0">
                  <c:v>cutoff FEIA</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figuur'!$T$2:$T$1254</c:f>
              <c:numCache>
                <c:formatCode>General</c:formatCode>
                <c:ptCount val="1253"/>
                <c:pt idx="0">
                  <c:v>1</c:v>
                </c:pt>
                <c:pt idx="1">
                  <c:v>1</c:v>
                </c:pt>
              </c:numCache>
            </c:numRef>
          </c:yVal>
          <c:smooth val="0"/>
          <c:extLst xmlns:c16r2="http://schemas.microsoft.com/office/drawing/2015/06/chart">
            <c:ext xmlns:c16="http://schemas.microsoft.com/office/drawing/2014/chart" uri="{C3380CC4-5D6E-409C-BE32-E72D297353CC}">
              <c16:uniqueId val="{00000006-74B9-407B-9110-971771C76F35}"/>
            </c:ext>
          </c:extLst>
        </c:ser>
        <c:dLbls>
          <c:showLegendKey val="0"/>
          <c:showVal val="0"/>
          <c:showCatName val="0"/>
          <c:showSerName val="0"/>
          <c:showPercent val="0"/>
          <c:showBubbleSize val="0"/>
        </c:dLbls>
        <c:axId val="800614840"/>
        <c:axId val="800616408"/>
        <c:extLst xmlns:c16r2="http://schemas.microsoft.com/office/drawing/2015/06/chart">
          <c:ext xmlns:c15="http://schemas.microsoft.com/office/drawing/2012/chart" uri="{02D57815-91ED-43cb-92C2-25804820EDAC}">
            <c15:filteredScatterSeries>
              <c15:ser>
                <c:idx val="5"/>
                <c:order val="5"/>
                <c:tx>
                  <c:strRef>
                    <c:extLst xmlns:c16r2="http://schemas.microsoft.com/office/drawing/2015/06/chart">
                      <c:ext uri="{02D57815-91ED-43cb-92C2-25804820EDAC}">
                        <c15:formulaRef>
                          <c15:sqref>'voor figuur'!$O$1</c15:sqref>
                        </c15:formulaRef>
                      </c:ext>
                    </c:extLst>
                    <c:strCache>
                      <c:ptCount val="1"/>
                      <c:pt idx="0">
                        <c:v>BD</c:v>
                      </c:pt>
                    </c:strCache>
                  </c:strRef>
                </c:tx>
                <c:spPr>
                  <a:ln w="19050" cap="rnd">
                    <a:noFill/>
                    <a:round/>
                  </a:ln>
                  <a:effectLst/>
                </c:spPr>
                <c:marker>
                  <c:symbol val="circle"/>
                  <c:size val="5"/>
                  <c:spPr>
                    <a:noFill/>
                    <a:ln w="9525">
                      <a:solidFill>
                        <a:schemeClr val="bg1">
                          <a:lumMod val="75000"/>
                        </a:schemeClr>
                      </a:solidFill>
                    </a:ln>
                    <a:effectLst/>
                  </c:spPr>
                </c:marker>
                <c:xVal>
                  <c:numRef>
                    <c:extLst xmlns:c16r2="http://schemas.microsoft.com/office/drawing/2015/06/chart">
                      <c:ex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c:ext uri="{02D57815-91ED-43cb-92C2-25804820EDAC}">
                        <c15:formulaRef>
                          <c15:sqref>'voor figuur'!$O$2:$O$1254</c15:sqref>
                        </c15:formulaRef>
                      </c:ext>
                    </c:extLst>
                    <c:numCache>
                      <c:formatCode>General</c:formatCode>
                      <c:ptCount val="1253"/>
                      <c:pt idx="6">
                        <c:v>0.6</c:v>
                      </c:pt>
                      <c:pt idx="7">
                        <c:v>0.1</c:v>
                      </c:pt>
                      <c:pt idx="8">
                        <c:v>0.1</c:v>
                      </c:pt>
                      <c:pt idx="9">
                        <c:v>0.5</c:v>
                      </c:pt>
                      <c:pt idx="10">
                        <c:v>0.3</c:v>
                      </c:pt>
                      <c:pt idx="11">
                        <c:v>0.1</c:v>
                      </c:pt>
                      <c:pt idx="12">
                        <c:v>0.2</c:v>
                      </c:pt>
                      <c:pt idx="13">
                        <c:v>0.3</c:v>
                      </c:pt>
                      <c:pt idx="14">
                        <c:v>0.1</c:v>
                      </c:pt>
                      <c:pt idx="15">
                        <c:v>0.1</c:v>
                      </c:pt>
                      <c:pt idx="16">
                        <c:v>0.1</c:v>
                      </c:pt>
                      <c:pt idx="17">
                        <c:v>0.8</c:v>
                      </c:pt>
                      <c:pt idx="18">
                        <c:v>0.1</c:v>
                      </c:pt>
                      <c:pt idx="19">
                        <c:v>0.1</c:v>
                      </c:pt>
                      <c:pt idx="20">
                        <c:v>0.2</c:v>
                      </c:pt>
                      <c:pt idx="21">
                        <c:v>0.3</c:v>
                      </c:pt>
                      <c:pt idx="22">
                        <c:v>0.2</c:v>
                      </c:pt>
                      <c:pt idx="23">
                        <c:v>0.3</c:v>
                      </c:pt>
                      <c:pt idx="24">
                        <c:v>0.1</c:v>
                      </c:pt>
                      <c:pt idx="25">
                        <c:v>0.1</c:v>
                      </c:pt>
                      <c:pt idx="26">
                        <c:v>0.4</c:v>
                      </c:pt>
                      <c:pt idx="27">
                        <c:v>0.2</c:v>
                      </c:pt>
                      <c:pt idx="28">
                        <c:v>0.2</c:v>
                      </c:pt>
                      <c:pt idx="29">
                        <c:v>0.1</c:v>
                      </c:pt>
                      <c:pt idx="30">
                        <c:v>0.5</c:v>
                      </c:pt>
                      <c:pt idx="31">
                        <c:v>0.3</c:v>
                      </c:pt>
                      <c:pt idx="32">
                        <c:v>0.1</c:v>
                      </c:pt>
                      <c:pt idx="33">
                        <c:v>0.3</c:v>
                      </c:pt>
                      <c:pt idx="34">
                        <c:v>0.1</c:v>
                      </c:pt>
                      <c:pt idx="35">
                        <c:v>2.2000000000000002</c:v>
                      </c:pt>
                      <c:pt idx="36">
                        <c:v>0.1</c:v>
                      </c:pt>
                      <c:pt idx="37">
                        <c:v>0.1</c:v>
                      </c:pt>
                      <c:pt idx="38">
                        <c:v>0.2</c:v>
                      </c:pt>
                      <c:pt idx="39">
                        <c:v>0.1</c:v>
                      </c:pt>
                      <c:pt idx="40">
                        <c:v>0.1</c:v>
                      </c:pt>
                      <c:pt idx="41">
                        <c:v>0.1</c:v>
                      </c:pt>
                      <c:pt idx="42">
                        <c:v>0.3</c:v>
                      </c:pt>
                      <c:pt idx="43">
                        <c:v>0.5</c:v>
                      </c:pt>
                      <c:pt idx="44">
                        <c:v>0.1</c:v>
                      </c:pt>
                      <c:pt idx="45">
                        <c:v>0.1</c:v>
                      </c:pt>
                      <c:pt idx="46">
                        <c:v>0.1</c:v>
                      </c:pt>
                      <c:pt idx="47">
                        <c:v>0.2</c:v>
                      </c:pt>
                      <c:pt idx="48">
                        <c:v>0.5</c:v>
                      </c:pt>
                      <c:pt idx="49">
                        <c:v>0.1</c:v>
                      </c:pt>
                      <c:pt idx="50">
                        <c:v>0.3</c:v>
                      </c:pt>
                      <c:pt idx="51">
                        <c:v>0.2</c:v>
                      </c:pt>
                      <c:pt idx="52">
                        <c:v>0.4</c:v>
                      </c:pt>
                      <c:pt idx="53">
                        <c:v>0.1</c:v>
                      </c:pt>
                      <c:pt idx="54">
                        <c:v>0.2</c:v>
                      </c:pt>
                      <c:pt idx="55">
                        <c:v>0.1</c:v>
                      </c:pt>
                      <c:pt idx="56">
                        <c:v>0.2</c:v>
                      </c:pt>
                      <c:pt idx="57">
                        <c:v>0.1</c:v>
                      </c:pt>
                      <c:pt idx="58">
                        <c:v>0.4</c:v>
                      </c:pt>
                      <c:pt idx="59">
                        <c:v>0.1</c:v>
                      </c:pt>
                      <c:pt idx="60">
                        <c:v>0.1</c:v>
                      </c:pt>
                      <c:pt idx="61">
                        <c:v>0.1</c:v>
                      </c:pt>
                      <c:pt idx="62">
                        <c:v>0.1</c:v>
                      </c:pt>
                      <c:pt idx="63">
                        <c:v>0.1</c:v>
                      </c:pt>
                      <c:pt idx="64">
                        <c:v>0.2</c:v>
                      </c:pt>
                      <c:pt idx="65">
                        <c:v>0.1</c:v>
                      </c:pt>
                      <c:pt idx="66">
                        <c:v>0.2</c:v>
                      </c:pt>
                      <c:pt idx="67">
                        <c:v>0.1</c:v>
                      </c:pt>
                      <c:pt idx="68">
                        <c:v>0.4</c:v>
                      </c:pt>
                      <c:pt idx="69">
                        <c:v>0.2</c:v>
                      </c:pt>
                      <c:pt idx="70">
                        <c:v>0.4</c:v>
                      </c:pt>
                      <c:pt idx="71">
                        <c:v>0.2</c:v>
                      </c:pt>
                      <c:pt idx="72">
                        <c:v>0.1</c:v>
                      </c:pt>
                      <c:pt idx="73">
                        <c:v>0.1</c:v>
                      </c:pt>
                      <c:pt idx="74">
                        <c:v>0.1</c:v>
                      </c:pt>
                      <c:pt idx="75">
                        <c:v>0.1</c:v>
                      </c:pt>
                      <c:pt idx="76">
                        <c:v>0.1</c:v>
                      </c:pt>
                      <c:pt idx="77">
                        <c:v>0.1</c:v>
                      </c:pt>
                      <c:pt idx="78">
                        <c:v>0.2</c:v>
                      </c:pt>
                      <c:pt idx="79">
                        <c:v>0.1</c:v>
                      </c:pt>
                      <c:pt idx="80">
                        <c:v>0.2</c:v>
                      </c:pt>
                      <c:pt idx="81">
                        <c:v>0.4</c:v>
                      </c:pt>
                      <c:pt idx="82">
                        <c:v>2.9</c:v>
                      </c:pt>
                      <c:pt idx="83">
                        <c:v>0.1</c:v>
                      </c:pt>
                      <c:pt idx="84">
                        <c:v>0.1</c:v>
                      </c:pt>
                      <c:pt idx="85">
                        <c:v>0.2</c:v>
                      </c:pt>
                      <c:pt idx="86">
                        <c:v>0.1</c:v>
                      </c:pt>
                      <c:pt idx="87">
                        <c:v>0.1</c:v>
                      </c:pt>
                      <c:pt idx="88">
                        <c:v>0.3</c:v>
                      </c:pt>
                      <c:pt idx="89">
                        <c:v>0.1</c:v>
                      </c:pt>
                      <c:pt idx="90">
                        <c:v>0.2</c:v>
                      </c:pt>
                      <c:pt idx="91">
                        <c:v>0.1</c:v>
                      </c:pt>
                      <c:pt idx="92">
                        <c:v>0.2</c:v>
                      </c:pt>
                      <c:pt idx="93">
                        <c:v>0.2</c:v>
                      </c:pt>
                      <c:pt idx="94">
                        <c:v>0.1</c:v>
                      </c:pt>
                      <c:pt idx="95">
                        <c:v>0.1</c:v>
                      </c:pt>
                      <c:pt idx="96">
                        <c:v>0.1</c:v>
                      </c:pt>
                      <c:pt idx="97">
                        <c:v>0.2</c:v>
                      </c:pt>
                      <c:pt idx="98">
                        <c:v>0.2</c:v>
                      </c:pt>
                      <c:pt idx="99">
                        <c:v>0.2</c:v>
                      </c:pt>
                      <c:pt idx="100">
                        <c:v>0.2</c:v>
                      </c:pt>
                      <c:pt idx="101">
                        <c:v>0.9</c:v>
                      </c:pt>
                      <c:pt idx="102">
                        <c:v>0.1</c:v>
                      </c:pt>
                      <c:pt idx="103">
                        <c:v>0.1</c:v>
                      </c:pt>
                      <c:pt idx="104">
                        <c:v>0.7</c:v>
                      </c:pt>
                      <c:pt idx="105">
                        <c:v>0.2</c:v>
                      </c:pt>
                      <c:pt idx="106">
                        <c:v>0.2</c:v>
                      </c:pt>
                      <c:pt idx="107">
                        <c:v>1.3</c:v>
                      </c:pt>
                      <c:pt idx="108">
                        <c:v>0.2</c:v>
                      </c:pt>
                      <c:pt idx="109">
                        <c:v>0.5</c:v>
                      </c:pt>
                      <c:pt idx="110">
                        <c:v>0.1</c:v>
                      </c:pt>
                      <c:pt idx="111">
                        <c:v>0.1</c:v>
                      </c:pt>
                      <c:pt idx="112">
                        <c:v>0.3</c:v>
                      </c:pt>
                      <c:pt idx="113">
                        <c:v>0.1</c:v>
                      </c:pt>
                      <c:pt idx="114">
                        <c:v>0.8</c:v>
                      </c:pt>
                      <c:pt idx="115">
                        <c:v>0.2</c:v>
                      </c:pt>
                      <c:pt idx="116">
                        <c:v>0.3</c:v>
                      </c:pt>
                      <c:pt idx="117">
                        <c:v>0.2</c:v>
                      </c:pt>
                      <c:pt idx="118">
                        <c:v>0.2</c:v>
                      </c:pt>
                      <c:pt idx="119">
                        <c:v>0.3</c:v>
                      </c:pt>
                      <c:pt idx="120">
                        <c:v>0.2</c:v>
                      </c:pt>
                      <c:pt idx="121">
                        <c:v>0.5</c:v>
                      </c:pt>
                      <c:pt idx="122">
                        <c:v>0.3</c:v>
                      </c:pt>
                      <c:pt idx="123">
                        <c:v>0.3</c:v>
                      </c:pt>
                      <c:pt idx="124">
                        <c:v>0.3</c:v>
                      </c:pt>
                      <c:pt idx="125">
                        <c:v>0.3</c:v>
                      </c:pt>
                      <c:pt idx="126">
                        <c:v>0.2</c:v>
                      </c:pt>
                      <c:pt idx="127">
                        <c:v>0.2</c:v>
                      </c:pt>
                      <c:pt idx="128">
                        <c:v>0.2</c:v>
                      </c:pt>
                      <c:pt idx="129">
                        <c:v>0.1</c:v>
                      </c:pt>
                      <c:pt idx="130">
                        <c:v>0.3</c:v>
                      </c:pt>
                      <c:pt idx="131">
                        <c:v>0.4</c:v>
                      </c:pt>
                      <c:pt idx="132">
                        <c:v>0.2</c:v>
                      </c:pt>
                      <c:pt idx="133">
                        <c:v>0.3</c:v>
                      </c:pt>
                      <c:pt idx="134">
                        <c:v>0.2</c:v>
                      </c:pt>
                      <c:pt idx="135">
                        <c:v>0.3</c:v>
                      </c:pt>
                      <c:pt idx="136">
                        <c:v>0.4</c:v>
                      </c:pt>
                      <c:pt idx="137">
                        <c:v>0.4</c:v>
                      </c:pt>
                      <c:pt idx="138">
                        <c:v>0.5</c:v>
                      </c:pt>
                      <c:pt idx="139">
                        <c:v>0.3</c:v>
                      </c:pt>
                      <c:pt idx="140">
                        <c:v>0.3</c:v>
                      </c:pt>
                      <c:pt idx="141">
                        <c:v>0.5</c:v>
                      </c:pt>
                      <c:pt idx="142">
                        <c:v>0.3</c:v>
                      </c:pt>
                      <c:pt idx="143">
                        <c:v>0.4</c:v>
                      </c:pt>
                      <c:pt idx="144">
                        <c:v>0.3</c:v>
                      </c:pt>
                      <c:pt idx="145">
                        <c:v>0.2</c:v>
                      </c:pt>
                      <c:pt idx="146">
                        <c:v>0.4</c:v>
                      </c:pt>
                      <c:pt idx="147">
                        <c:v>0.2</c:v>
                      </c:pt>
                      <c:pt idx="148">
                        <c:v>0.2</c:v>
                      </c:pt>
                      <c:pt idx="149">
                        <c:v>0.2</c:v>
                      </c:pt>
                      <c:pt idx="150">
                        <c:v>0.1</c:v>
                      </c:pt>
                      <c:pt idx="151">
                        <c:v>0.2</c:v>
                      </c:pt>
                      <c:pt idx="152">
                        <c:v>0.2</c:v>
                      </c:pt>
                      <c:pt idx="153">
                        <c:v>0.3</c:v>
                      </c:pt>
                      <c:pt idx="154">
                        <c:v>0.2</c:v>
                      </c:pt>
                      <c:pt idx="155">
                        <c:v>0.3</c:v>
                      </c:pt>
                      <c:pt idx="156">
                        <c:v>0.2</c:v>
                      </c:pt>
                      <c:pt idx="157">
                        <c:v>0.2</c:v>
                      </c:pt>
                      <c:pt idx="158">
                        <c:v>0.2</c:v>
                      </c:pt>
                      <c:pt idx="159">
                        <c:v>0.1</c:v>
                      </c:pt>
                      <c:pt idx="160">
                        <c:v>0.1</c:v>
                      </c:pt>
                      <c:pt idx="161">
                        <c:v>0.8</c:v>
                      </c:pt>
                      <c:pt idx="162">
                        <c:v>0.3</c:v>
                      </c:pt>
                      <c:pt idx="163">
                        <c:v>0.2</c:v>
                      </c:pt>
                      <c:pt idx="164">
                        <c:v>0.1</c:v>
                      </c:pt>
                      <c:pt idx="165">
                        <c:v>0.1</c:v>
                      </c:pt>
                      <c:pt idx="166">
                        <c:v>0.1</c:v>
                      </c:pt>
                      <c:pt idx="167">
                        <c:v>0.3</c:v>
                      </c:pt>
                      <c:pt idx="168">
                        <c:v>0.1</c:v>
                      </c:pt>
                      <c:pt idx="169">
                        <c:v>0.4</c:v>
                      </c:pt>
                      <c:pt idx="170">
                        <c:v>0.2</c:v>
                      </c:pt>
                      <c:pt idx="171">
                        <c:v>0.5</c:v>
                      </c:pt>
                      <c:pt idx="172">
                        <c:v>0.3</c:v>
                      </c:pt>
                      <c:pt idx="173">
                        <c:v>0.3</c:v>
                      </c:pt>
                      <c:pt idx="174">
                        <c:v>0.2</c:v>
                      </c:pt>
                      <c:pt idx="175">
                        <c:v>0.1</c:v>
                      </c:pt>
                      <c:pt idx="176">
                        <c:v>0.1</c:v>
                      </c:pt>
                      <c:pt idx="177">
                        <c:v>0.2</c:v>
                      </c:pt>
                      <c:pt idx="178">
                        <c:v>0.2</c:v>
                      </c:pt>
                      <c:pt idx="179">
                        <c:v>0.2</c:v>
                      </c:pt>
                      <c:pt idx="180">
                        <c:v>0.2</c:v>
                      </c:pt>
                      <c:pt idx="181">
                        <c:v>0.1</c:v>
                      </c:pt>
                      <c:pt idx="182">
                        <c:v>0.1</c:v>
                      </c:pt>
                      <c:pt idx="183">
                        <c:v>0.4</c:v>
                      </c:pt>
                      <c:pt idx="184">
                        <c:v>0.1</c:v>
                      </c:pt>
                      <c:pt idx="185">
                        <c:v>0.2</c:v>
                      </c:pt>
                      <c:pt idx="186">
                        <c:v>0.1</c:v>
                      </c:pt>
                      <c:pt idx="187">
                        <c:v>0.1</c:v>
                      </c:pt>
                      <c:pt idx="188">
                        <c:v>0.2</c:v>
                      </c:pt>
                      <c:pt idx="189">
                        <c:v>0.3</c:v>
                      </c:pt>
                      <c:pt idx="190">
                        <c:v>0.1</c:v>
                      </c:pt>
                      <c:pt idx="191">
                        <c:v>0.1</c:v>
                      </c:pt>
                      <c:pt idx="192">
                        <c:v>0.1</c:v>
                      </c:pt>
                      <c:pt idx="193">
                        <c:v>0.1</c:v>
                      </c:pt>
                      <c:pt idx="194">
                        <c:v>0.2</c:v>
                      </c:pt>
                      <c:pt idx="195">
                        <c:v>0.2</c:v>
                      </c:pt>
                      <c:pt idx="196">
                        <c:v>0.1</c:v>
                      </c:pt>
                      <c:pt idx="197">
                        <c:v>0.1</c:v>
                      </c:pt>
                      <c:pt idx="198">
                        <c:v>0.1</c:v>
                      </c:pt>
                      <c:pt idx="199">
                        <c:v>0.1</c:v>
                      </c:pt>
                      <c:pt idx="200">
                        <c:v>0.1</c:v>
                      </c:pt>
                      <c:pt idx="201">
                        <c:v>0.1</c:v>
                      </c:pt>
                      <c:pt idx="202">
                        <c:v>0.1</c:v>
                      </c:pt>
                      <c:pt idx="203">
                        <c:v>0.5</c:v>
                      </c:pt>
                      <c:pt idx="204">
                        <c:v>0.6</c:v>
                      </c:pt>
                      <c:pt idx="205">
                        <c:v>0.2</c:v>
                      </c:pt>
                      <c:pt idx="206">
                        <c:v>0.1</c:v>
                      </c:pt>
                      <c:pt idx="207">
                        <c:v>0.8</c:v>
                      </c:pt>
                      <c:pt idx="208">
                        <c:v>0.3</c:v>
                      </c:pt>
                      <c:pt idx="209">
                        <c:v>0.1</c:v>
                      </c:pt>
                      <c:pt idx="210">
                        <c:v>0.1</c:v>
                      </c:pt>
                      <c:pt idx="211">
                        <c:v>0.1</c:v>
                      </c:pt>
                      <c:pt idx="212">
                        <c:v>0.6</c:v>
                      </c:pt>
                      <c:pt idx="213">
                        <c:v>0.1</c:v>
                      </c:pt>
                      <c:pt idx="214">
                        <c:v>0.2</c:v>
                      </c:pt>
                      <c:pt idx="215">
                        <c:v>0.9</c:v>
                      </c:pt>
                      <c:pt idx="216">
                        <c:v>0.1</c:v>
                      </c:pt>
                      <c:pt idx="217">
                        <c:v>0.1</c:v>
                      </c:pt>
                      <c:pt idx="218">
                        <c:v>0.8</c:v>
                      </c:pt>
                      <c:pt idx="219">
                        <c:v>0.1</c:v>
                      </c:pt>
                      <c:pt idx="220">
                        <c:v>0.1</c:v>
                      </c:pt>
                      <c:pt idx="221">
                        <c:v>0.3</c:v>
                      </c:pt>
                      <c:pt idx="222">
                        <c:v>0.1</c:v>
                      </c:pt>
                      <c:pt idx="223">
                        <c:v>0.1</c:v>
                      </c:pt>
                      <c:pt idx="224">
                        <c:v>0.1</c:v>
                      </c:pt>
                      <c:pt idx="225">
                        <c:v>0.1</c:v>
                      </c:pt>
                      <c:pt idx="226">
                        <c:v>0.2</c:v>
                      </c:pt>
                      <c:pt idx="227">
                        <c:v>0.1</c:v>
                      </c:pt>
                      <c:pt idx="228">
                        <c:v>0.1</c:v>
                      </c:pt>
                      <c:pt idx="229">
                        <c:v>0.1</c:v>
                      </c:pt>
                      <c:pt idx="230">
                        <c:v>0.2</c:v>
                      </c:pt>
                      <c:pt idx="231">
                        <c:v>0.1</c:v>
                      </c:pt>
                      <c:pt idx="232">
                        <c:v>0.1</c:v>
                      </c:pt>
                      <c:pt idx="233">
                        <c:v>0.2</c:v>
                      </c:pt>
                      <c:pt idx="234">
                        <c:v>0.3</c:v>
                      </c:pt>
                      <c:pt idx="235">
                        <c:v>0.3</c:v>
                      </c:pt>
                      <c:pt idx="236">
                        <c:v>0.2</c:v>
                      </c:pt>
                      <c:pt idx="237">
                        <c:v>0.2</c:v>
                      </c:pt>
                      <c:pt idx="238">
                        <c:v>0.2</c:v>
                      </c:pt>
                      <c:pt idx="239">
                        <c:v>0.1</c:v>
                      </c:pt>
                      <c:pt idx="240">
                        <c:v>0.2</c:v>
                      </c:pt>
                      <c:pt idx="241">
                        <c:v>0.6</c:v>
                      </c:pt>
                      <c:pt idx="242">
                        <c:v>0.3</c:v>
                      </c:pt>
                      <c:pt idx="243">
                        <c:v>0.3</c:v>
                      </c:pt>
                      <c:pt idx="244">
                        <c:v>0.2</c:v>
                      </c:pt>
                      <c:pt idx="245">
                        <c:v>0.2</c:v>
                      </c:pt>
                      <c:pt idx="246">
                        <c:v>0.1</c:v>
                      </c:pt>
                      <c:pt idx="247">
                        <c:v>0.2</c:v>
                      </c:pt>
                      <c:pt idx="248">
                        <c:v>0.1</c:v>
                      </c:pt>
                      <c:pt idx="249">
                        <c:v>0.1</c:v>
                      </c:pt>
                      <c:pt idx="250">
                        <c:v>0.3</c:v>
                      </c:pt>
                      <c:pt idx="251">
                        <c:v>0.2</c:v>
                      </c:pt>
                      <c:pt idx="252">
                        <c:v>0.1</c:v>
                      </c:pt>
                      <c:pt idx="253">
                        <c:v>0.1</c:v>
                      </c:pt>
                      <c:pt idx="254">
                        <c:v>0.1</c:v>
                      </c:pt>
                      <c:pt idx="255">
                        <c:v>0.1</c:v>
                      </c:pt>
                      <c:pt idx="256">
                        <c:v>0.3</c:v>
                      </c:pt>
                      <c:pt idx="257">
                        <c:v>0.2</c:v>
                      </c:pt>
                      <c:pt idx="258">
                        <c:v>0.1</c:v>
                      </c:pt>
                      <c:pt idx="259">
                        <c:v>0.1</c:v>
                      </c:pt>
                      <c:pt idx="260">
                        <c:v>0.1</c:v>
                      </c:pt>
                      <c:pt idx="261">
                        <c:v>0.5</c:v>
                      </c:pt>
                      <c:pt idx="262">
                        <c:v>0.1</c:v>
                      </c:pt>
                      <c:pt idx="263">
                        <c:v>0.02</c:v>
                      </c:pt>
                      <c:pt idx="264">
                        <c:v>0.1</c:v>
                      </c:pt>
                      <c:pt idx="265">
                        <c:v>0.2</c:v>
                      </c:pt>
                      <c:pt idx="266">
                        <c:v>0.2</c:v>
                      </c:pt>
                      <c:pt idx="267">
                        <c:v>0.4</c:v>
                      </c:pt>
                      <c:pt idx="268">
                        <c:v>0.1</c:v>
                      </c:pt>
                      <c:pt idx="269">
                        <c:v>0.7</c:v>
                      </c:pt>
                      <c:pt idx="270">
                        <c:v>0.1</c:v>
                      </c:pt>
                      <c:pt idx="271">
                        <c:v>0.1</c:v>
                      </c:pt>
                      <c:pt idx="272">
                        <c:v>0.1</c:v>
                      </c:pt>
                      <c:pt idx="273">
                        <c:v>0.2</c:v>
                      </c:pt>
                      <c:pt idx="274">
                        <c:v>2.2999999999999998</c:v>
                      </c:pt>
                      <c:pt idx="275">
                        <c:v>0.4</c:v>
                      </c:pt>
                      <c:pt idx="276">
                        <c:v>0.1</c:v>
                      </c:pt>
                      <c:pt idx="277">
                        <c:v>0.2</c:v>
                      </c:pt>
                      <c:pt idx="278">
                        <c:v>0.1</c:v>
                      </c:pt>
                      <c:pt idx="279">
                        <c:v>0.1</c:v>
                      </c:pt>
                      <c:pt idx="280">
                        <c:v>0.1</c:v>
                      </c:pt>
                      <c:pt idx="281">
                        <c:v>0.1</c:v>
                      </c:pt>
                      <c:pt idx="282">
                        <c:v>0.1</c:v>
                      </c:pt>
                      <c:pt idx="283">
                        <c:v>0.2</c:v>
                      </c:pt>
                      <c:pt idx="284">
                        <c:v>0.1</c:v>
                      </c:pt>
                    </c:numCache>
                  </c:numRef>
                </c:yVal>
                <c:smooth val="0"/>
                <c:extLst xmlns:c16r2="http://schemas.microsoft.com/office/drawing/2015/06/chart">
                  <c:ext xmlns:c16="http://schemas.microsoft.com/office/drawing/2014/chart" uri="{C3380CC4-5D6E-409C-BE32-E72D297353CC}">
                    <c16:uniqueId val="{00000007-74B9-407B-9110-971771C76F35}"/>
                  </c:ext>
                </c:extLst>
              </c15:ser>
            </c15:filteredScatterSeries>
            <c15:filteredScatte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'voor figuur'!$P$1</c15:sqref>
                        </c15:formulaRef>
                      </c:ext>
                    </c:extLst>
                    <c:strCache>
                      <c:ptCount val="1"/>
                      <c:pt idx="0">
                        <c:v>CFS</c:v>
                      </c:pt>
                    </c:strCache>
                  </c:strRef>
                </c:tx>
                <c:spPr>
                  <a:ln w="19050" cap="rnd">
                    <a:noFill/>
                    <a:round/>
                  </a:ln>
                  <a:effectLst/>
                </c:spPr>
                <c:marker>
                  <c:symbol val="circle"/>
                  <c:size val="5"/>
                  <c:spPr>
                    <a:noFill/>
                    <a:ln w="9525">
                      <a:solidFill>
                        <a:schemeClr val="accent2">
                          <a:lumMod val="60000"/>
                          <a:lumOff val="40000"/>
                        </a:schemeClr>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figuur'!$P$2:$P$1254</c15:sqref>
                        </c15:formulaRef>
                      </c:ext>
                    </c:extLst>
                    <c:numCache>
                      <c:formatCode>General</c:formatCode>
                      <c:ptCount val="1253"/>
                      <c:pt idx="285">
                        <c:v>0.2</c:v>
                      </c:pt>
                      <c:pt idx="286">
                        <c:v>0.4</c:v>
                      </c:pt>
                      <c:pt idx="287">
                        <c:v>0.2</c:v>
                      </c:pt>
                      <c:pt idx="288">
                        <c:v>0.4</c:v>
                      </c:pt>
                      <c:pt idx="289">
                        <c:v>0.2</c:v>
                      </c:pt>
                      <c:pt idx="290">
                        <c:v>0.3</c:v>
                      </c:pt>
                      <c:pt idx="291">
                        <c:v>0.3</c:v>
                      </c:pt>
                      <c:pt idx="292">
                        <c:v>0.3</c:v>
                      </c:pt>
                      <c:pt idx="293">
                        <c:v>0.2</c:v>
                      </c:pt>
                      <c:pt idx="294">
                        <c:v>0.2</c:v>
                      </c:pt>
                      <c:pt idx="295">
                        <c:v>0.3</c:v>
                      </c:pt>
                      <c:pt idx="296">
                        <c:v>0.2</c:v>
                      </c:pt>
                      <c:pt idx="297">
                        <c:v>0.1</c:v>
                      </c:pt>
                      <c:pt idx="298">
                        <c:v>0.2</c:v>
                      </c:pt>
                      <c:pt idx="299">
                        <c:v>8.6</c:v>
                      </c:pt>
                      <c:pt idx="300">
                        <c:v>0.2</c:v>
                      </c:pt>
                      <c:pt idx="301">
                        <c:v>0.2</c:v>
                      </c:pt>
                      <c:pt idx="302">
                        <c:v>0.8</c:v>
                      </c:pt>
                      <c:pt idx="303">
                        <c:v>0.3</c:v>
                      </c:pt>
                      <c:pt idx="304">
                        <c:v>0.2</c:v>
                      </c:pt>
                      <c:pt idx="305">
                        <c:v>0.2</c:v>
                      </c:pt>
                      <c:pt idx="306">
                        <c:v>0.2</c:v>
                      </c:pt>
                      <c:pt idx="307">
                        <c:v>0.1</c:v>
                      </c:pt>
                      <c:pt idx="308">
                        <c:v>0.6</c:v>
                      </c:pt>
                      <c:pt idx="309">
                        <c:v>0.2</c:v>
                      </c:pt>
                      <c:pt idx="310">
                        <c:v>0.1</c:v>
                      </c:pt>
                      <c:pt idx="311">
                        <c:v>0.2</c:v>
                      </c:pt>
                      <c:pt idx="312">
                        <c:v>0.2</c:v>
                      </c:pt>
                      <c:pt idx="313">
                        <c:v>0.3</c:v>
                      </c:pt>
                      <c:pt idx="314">
                        <c:v>0.3</c:v>
                      </c:pt>
                      <c:pt idx="315">
                        <c:v>0.6</c:v>
                      </c:pt>
                      <c:pt idx="316">
                        <c:v>0.3</c:v>
                      </c:pt>
                      <c:pt idx="317">
                        <c:v>0.3</c:v>
                      </c:pt>
                      <c:pt idx="318">
                        <c:v>0.3</c:v>
                      </c:pt>
                      <c:pt idx="319">
                        <c:v>0.2</c:v>
                      </c:pt>
                      <c:pt idx="320">
                        <c:v>0.1</c:v>
                      </c:pt>
                      <c:pt idx="321">
                        <c:v>0.2</c:v>
                      </c:pt>
                      <c:pt idx="322">
                        <c:v>0.2</c:v>
                      </c:pt>
                      <c:pt idx="323">
                        <c:v>0.1</c:v>
                      </c:pt>
                      <c:pt idx="324">
                        <c:v>0.1</c:v>
                      </c:pt>
                      <c:pt idx="325">
                        <c:v>0.2</c:v>
                      </c:pt>
                      <c:pt idx="326">
                        <c:v>0.3</c:v>
                      </c:pt>
                      <c:pt idx="327">
                        <c:v>0.3</c:v>
                      </c:pt>
                      <c:pt idx="328">
                        <c:v>0.2</c:v>
                      </c:pt>
                      <c:pt idx="329">
                        <c:v>0.2</c:v>
                      </c:pt>
                      <c:pt idx="330">
                        <c:v>0.2</c:v>
                      </c:pt>
                      <c:pt idx="331">
                        <c:v>0.1</c:v>
                      </c:pt>
                      <c:pt idx="332">
                        <c:v>0.4</c:v>
                      </c:pt>
                      <c:pt idx="333">
                        <c:v>0.2</c:v>
                      </c:pt>
                      <c:pt idx="334">
                        <c:v>0.2</c:v>
                      </c:pt>
                      <c:pt idx="335">
                        <c:v>0.3</c:v>
                      </c:pt>
                      <c:pt idx="336">
                        <c:v>0.3</c:v>
                      </c:pt>
                      <c:pt idx="337">
                        <c:v>0.1</c:v>
                      </c:pt>
                      <c:pt idx="338">
                        <c:v>0.7</c:v>
                      </c:pt>
                      <c:pt idx="339">
                        <c:v>0.1</c:v>
                      </c:pt>
                      <c:pt idx="340">
                        <c:v>0.1</c:v>
                      </c:pt>
                      <c:pt idx="341">
                        <c:v>0.2</c:v>
                      </c:pt>
                      <c:pt idx="342">
                        <c:v>0.2</c:v>
                      </c:pt>
                      <c:pt idx="343">
                        <c:v>0.2</c:v>
                      </c:pt>
                      <c:pt idx="344">
                        <c:v>0.1</c:v>
                      </c:pt>
                      <c:pt idx="345">
                        <c:v>0.2</c:v>
                      </c:pt>
                      <c:pt idx="346">
                        <c:v>0.2</c:v>
                      </c:pt>
                      <c:pt idx="347">
                        <c:v>0.2</c:v>
                      </c:pt>
                      <c:pt idx="348">
                        <c:v>0.2</c:v>
                      </c:pt>
                      <c:pt idx="349">
                        <c:v>0.2</c:v>
                      </c:pt>
                      <c:pt idx="350">
                        <c:v>0.2</c:v>
                      </c:pt>
                      <c:pt idx="351">
                        <c:v>0.1</c:v>
                      </c:pt>
                      <c:pt idx="352">
                        <c:v>0.1</c:v>
                      </c:pt>
                      <c:pt idx="353">
                        <c:v>0.6</c:v>
                      </c:pt>
                      <c:pt idx="354">
                        <c:v>0.1</c:v>
                      </c:pt>
                      <c:pt idx="355">
                        <c:v>0.1</c:v>
                      </c:pt>
                      <c:pt idx="356">
                        <c:v>0.2</c:v>
                      </c:pt>
                      <c:pt idx="357">
                        <c:v>0.1</c:v>
                      </c:pt>
                      <c:pt idx="358">
                        <c:v>0.1</c:v>
                      </c:pt>
                      <c:pt idx="359">
                        <c:v>0.9</c:v>
                      </c:pt>
                      <c:pt idx="360">
                        <c:v>0.1</c:v>
                      </c:pt>
                      <c:pt idx="361">
                        <c:v>0.2</c:v>
                      </c:pt>
                      <c:pt idx="362">
                        <c:v>0.2</c:v>
                      </c:pt>
                      <c:pt idx="363">
                        <c:v>0.1</c:v>
                      </c:pt>
                      <c:pt idx="364">
                        <c:v>0.2</c:v>
                      </c:pt>
                      <c:pt idx="365">
                        <c:v>0.1</c:v>
                      </c:pt>
                      <c:pt idx="366">
                        <c:v>0.3</c:v>
                      </c:pt>
                      <c:pt idx="367">
                        <c:v>0.2</c:v>
                      </c:pt>
                      <c:pt idx="368">
                        <c:v>0.2</c:v>
                      </c:pt>
                      <c:pt idx="369">
                        <c:v>0.2</c:v>
                      </c:pt>
                      <c:pt idx="370">
                        <c:v>0.3</c:v>
                      </c:pt>
                      <c:pt idx="371">
                        <c:v>0.2</c:v>
                      </c:pt>
                      <c:pt idx="372">
                        <c:v>0.5</c:v>
                      </c:pt>
                      <c:pt idx="373">
                        <c:v>0.4</c:v>
                      </c:pt>
                      <c:pt idx="374">
                        <c:v>0.1</c:v>
                      </c:pt>
                      <c:pt idx="375">
                        <c:v>0.1</c:v>
                      </c:pt>
                      <c:pt idx="376">
                        <c:v>0.1</c:v>
                      </c:pt>
                      <c:pt idx="377">
                        <c:v>0.1</c:v>
                      </c:pt>
                      <c:pt idx="378">
                        <c:v>0.2</c:v>
                      </c:pt>
                      <c:pt idx="379">
                        <c:v>0.2</c:v>
                      </c:pt>
                      <c:pt idx="380">
                        <c:v>1</c:v>
                      </c:pt>
                      <c:pt idx="381">
                        <c:v>0.2</c:v>
                      </c:pt>
                      <c:pt idx="382">
                        <c:v>0.1</c:v>
                      </c:pt>
                      <c:pt idx="383">
                        <c:v>0.2</c:v>
                      </c:pt>
                      <c:pt idx="384">
                        <c:v>0.1</c:v>
                      </c:pt>
                      <c:pt idx="385">
                        <c:v>0.1</c:v>
                      </c:pt>
                      <c:pt idx="386">
                        <c:v>0.1</c:v>
                      </c:pt>
                      <c:pt idx="387">
                        <c:v>0.1</c:v>
                      </c:pt>
                      <c:pt idx="388">
                        <c:v>0.2</c:v>
                      </c:pt>
                      <c:pt idx="389">
                        <c:v>0.2</c:v>
                      </c:pt>
                      <c:pt idx="390">
                        <c:v>0.1</c:v>
                      </c:pt>
                      <c:pt idx="391">
                        <c:v>0.4</c:v>
                      </c:pt>
                      <c:pt idx="392">
                        <c:v>0.3</c:v>
                      </c:pt>
                      <c:pt idx="393">
                        <c:v>0.2</c:v>
                      </c:pt>
                      <c:pt idx="394">
                        <c:v>0.1</c:v>
                      </c:pt>
                      <c:pt idx="395">
                        <c:v>0.1</c:v>
                      </c:pt>
                      <c:pt idx="396">
                        <c:v>0.2</c:v>
                      </c:pt>
                      <c:pt idx="397">
                        <c:v>3.1</c:v>
                      </c:pt>
                      <c:pt idx="398">
                        <c:v>5</c:v>
                      </c:pt>
                      <c:pt idx="399">
                        <c:v>0.2</c:v>
                      </c:pt>
                      <c:pt idx="400">
                        <c:v>0.1</c:v>
                      </c:pt>
                      <c:pt idx="401">
                        <c:v>0.1</c:v>
                      </c:pt>
                      <c:pt idx="402">
                        <c:v>0.1</c:v>
                      </c:pt>
                      <c:pt idx="403">
                        <c:v>0.1</c:v>
                      </c:pt>
                      <c:pt idx="404">
                        <c:v>0.2</c:v>
                      </c:pt>
                      <c:pt idx="405">
                        <c:v>0.2</c:v>
                      </c:pt>
                      <c:pt idx="406">
                        <c:v>0.2</c:v>
                      </c:pt>
                      <c:pt idx="407">
                        <c:v>0.2</c:v>
                      </c:pt>
                      <c:pt idx="408">
                        <c:v>0.2</c:v>
                      </c:pt>
                      <c:pt idx="409">
                        <c:v>0.1</c:v>
                      </c:pt>
                      <c:pt idx="410">
                        <c:v>0.4</c:v>
                      </c:pt>
                      <c:pt idx="411">
                        <c:v>0.2</c:v>
                      </c:pt>
                      <c:pt idx="412">
                        <c:v>0.2</c:v>
                      </c:pt>
                      <c:pt idx="413">
                        <c:v>0.1</c:v>
                      </c:pt>
                      <c:pt idx="414">
                        <c:v>0.4</c:v>
                      </c:pt>
                      <c:pt idx="415">
                        <c:v>0.7</c:v>
                      </c:pt>
                      <c:pt idx="416">
                        <c:v>0.2</c:v>
                      </c:pt>
                      <c:pt idx="417">
                        <c:v>0.4</c:v>
                      </c:pt>
                      <c:pt idx="418">
                        <c:v>0.1</c:v>
                      </c:pt>
                      <c:pt idx="419">
                        <c:v>0.2</c:v>
                      </c:pt>
                      <c:pt idx="420">
                        <c:v>0.1</c:v>
                      </c:pt>
                      <c:pt idx="421">
                        <c:v>0.1</c:v>
                      </c:pt>
                      <c:pt idx="422">
                        <c:v>0.1</c:v>
                      </c:pt>
                      <c:pt idx="423">
                        <c:v>0.1</c:v>
                      </c:pt>
                      <c:pt idx="424">
                        <c:v>0.1</c:v>
                      </c:pt>
                      <c:pt idx="425">
                        <c:v>0.1</c:v>
                      </c:pt>
                      <c:pt idx="426">
                        <c:v>0.1</c:v>
                      </c:pt>
                      <c:pt idx="427">
                        <c:v>0.1</c:v>
                      </c:pt>
                      <c:pt idx="428">
                        <c:v>0.2</c:v>
                      </c:pt>
                      <c:pt idx="429">
                        <c:v>2.1</c:v>
                      </c:pt>
                      <c:pt idx="430">
                        <c:v>0.1</c:v>
                      </c:pt>
                      <c:pt idx="431">
                        <c:v>0.2</c:v>
                      </c:pt>
                      <c:pt idx="432">
                        <c:v>0.2</c:v>
                      </c:pt>
                      <c:pt idx="433">
                        <c:v>0.1</c:v>
                      </c:pt>
                      <c:pt idx="434">
                        <c:v>0.2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8-74B9-407B-9110-971771C76F35}"/>
                  </c:ext>
                </c:extLst>
              </c15:ser>
            </c15:filteredScatterSeries>
            <c15:filteredScatte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'voor figuur'!$Q$1</c15:sqref>
                        </c15:formulaRef>
                      </c:ext>
                    </c:extLst>
                    <c:strCache>
                      <c:ptCount val="1"/>
                      <c:pt idx="0">
                        <c:v>DC</c:v>
                      </c:pt>
                    </c:strCache>
                  </c:strRef>
                </c:tx>
                <c:spPr>
                  <a:ln w="19050" cap="rnd">
                    <a:noFill/>
                    <a:round/>
                  </a:ln>
                  <a:effectLst/>
                </c:spPr>
                <c:marker>
                  <c:symbol val="circle"/>
                  <c:size val="5"/>
                  <c:spPr>
                    <a:noFill/>
                    <a:ln w="9525">
                      <a:solidFill>
                        <a:schemeClr val="accent1">
                          <a:lumMod val="75000"/>
                        </a:schemeClr>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figuur'!$Q$2:$Q$1254</c15:sqref>
                        </c15:formulaRef>
                      </c:ext>
                    </c:extLst>
                    <c:numCache>
                      <c:formatCode>General</c:formatCode>
                      <c:ptCount val="1253"/>
                      <c:pt idx="435">
                        <c:v>0.5</c:v>
                      </c:pt>
                      <c:pt idx="436">
                        <c:v>0.2</c:v>
                      </c:pt>
                      <c:pt idx="437">
                        <c:v>0.2</c:v>
                      </c:pt>
                      <c:pt idx="438">
                        <c:v>0.2</c:v>
                      </c:pt>
                      <c:pt idx="439">
                        <c:v>0.1</c:v>
                      </c:pt>
                      <c:pt idx="440">
                        <c:v>0.2</c:v>
                      </c:pt>
                      <c:pt idx="441">
                        <c:v>0.4</c:v>
                      </c:pt>
                      <c:pt idx="442">
                        <c:v>0.2</c:v>
                      </c:pt>
                      <c:pt idx="443">
                        <c:v>0.2</c:v>
                      </c:pt>
                      <c:pt idx="444">
                        <c:v>0.1</c:v>
                      </c:pt>
                      <c:pt idx="445">
                        <c:v>0.5</c:v>
                      </c:pt>
                      <c:pt idx="446">
                        <c:v>0.3</c:v>
                      </c:pt>
                      <c:pt idx="447">
                        <c:v>0.1</c:v>
                      </c:pt>
                      <c:pt idx="448">
                        <c:v>0.1</c:v>
                      </c:pt>
                      <c:pt idx="449">
                        <c:v>0.2</c:v>
                      </c:pt>
                      <c:pt idx="450">
                        <c:v>0.1</c:v>
                      </c:pt>
                      <c:pt idx="451">
                        <c:v>0.3</c:v>
                      </c:pt>
                      <c:pt idx="452">
                        <c:v>0.1</c:v>
                      </c:pt>
                      <c:pt idx="453">
                        <c:v>0.1</c:v>
                      </c:pt>
                      <c:pt idx="454">
                        <c:v>0.2</c:v>
                      </c:pt>
                      <c:pt idx="455">
                        <c:v>0.1</c:v>
                      </c:pt>
                      <c:pt idx="456">
                        <c:v>0.2</c:v>
                      </c:pt>
                      <c:pt idx="457">
                        <c:v>0.2</c:v>
                      </c:pt>
                      <c:pt idx="458">
                        <c:v>0.1</c:v>
                      </c:pt>
                      <c:pt idx="459">
                        <c:v>0.2</c:v>
                      </c:pt>
                      <c:pt idx="460">
                        <c:v>0.2</c:v>
                      </c:pt>
                      <c:pt idx="461">
                        <c:v>0.4</c:v>
                      </c:pt>
                      <c:pt idx="462">
                        <c:v>0.2</c:v>
                      </c:pt>
                      <c:pt idx="463">
                        <c:v>0.1</c:v>
                      </c:pt>
                      <c:pt idx="464">
                        <c:v>0.5</c:v>
                      </c:pt>
                      <c:pt idx="465">
                        <c:v>0.1</c:v>
                      </c:pt>
                      <c:pt idx="466">
                        <c:v>0.1</c:v>
                      </c:pt>
                      <c:pt idx="467">
                        <c:v>0.3</c:v>
                      </c:pt>
                      <c:pt idx="468">
                        <c:v>0.3</c:v>
                      </c:pt>
                      <c:pt idx="469">
                        <c:v>1.2</c:v>
                      </c:pt>
                      <c:pt idx="470">
                        <c:v>0.1</c:v>
                      </c:pt>
                      <c:pt idx="471">
                        <c:v>0.1</c:v>
                      </c:pt>
                      <c:pt idx="472">
                        <c:v>0.3</c:v>
                      </c:pt>
                      <c:pt idx="473">
                        <c:v>0.1</c:v>
                      </c:pt>
                      <c:pt idx="474">
                        <c:v>0.4</c:v>
                      </c:pt>
                      <c:pt idx="475">
                        <c:v>0.1</c:v>
                      </c:pt>
                      <c:pt idx="476">
                        <c:v>0.2</c:v>
                      </c:pt>
                      <c:pt idx="477">
                        <c:v>0.6</c:v>
                      </c:pt>
                      <c:pt idx="478">
                        <c:v>0.1</c:v>
                      </c:pt>
                      <c:pt idx="479">
                        <c:v>0.1</c:v>
                      </c:pt>
                      <c:pt idx="480">
                        <c:v>0.2</c:v>
                      </c:pt>
                      <c:pt idx="481">
                        <c:v>0.1</c:v>
                      </c:pt>
                      <c:pt idx="482">
                        <c:v>0.3</c:v>
                      </c:pt>
                      <c:pt idx="483">
                        <c:v>0.1</c:v>
                      </c:pt>
                      <c:pt idx="484">
                        <c:v>0.1</c:v>
                      </c:pt>
                      <c:pt idx="485">
                        <c:v>0.2</c:v>
                      </c:pt>
                      <c:pt idx="486">
                        <c:v>0.1</c:v>
                      </c:pt>
                      <c:pt idx="487">
                        <c:v>0.4</c:v>
                      </c:pt>
                      <c:pt idx="488">
                        <c:v>0.1</c:v>
                      </c:pt>
                      <c:pt idx="489">
                        <c:v>0.2</c:v>
                      </c:pt>
                      <c:pt idx="490">
                        <c:v>0.1</c:v>
                      </c:pt>
                      <c:pt idx="491">
                        <c:v>0.02</c:v>
                      </c:pt>
                      <c:pt idx="492">
                        <c:v>0.3</c:v>
                      </c:pt>
                      <c:pt idx="493">
                        <c:v>0.2</c:v>
                      </c:pt>
                      <c:pt idx="494">
                        <c:v>0.1</c:v>
                      </c:pt>
                      <c:pt idx="495">
                        <c:v>0.1</c:v>
                      </c:pt>
                      <c:pt idx="496">
                        <c:v>0.4</c:v>
                      </c:pt>
                      <c:pt idx="497">
                        <c:v>0.3</c:v>
                      </c:pt>
                      <c:pt idx="498">
                        <c:v>0.1</c:v>
                      </c:pt>
                      <c:pt idx="499">
                        <c:v>0.1</c:v>
                      </c:pt>
                      <c:pt idx="500">
                        <c:v>0.2</c:v>
                      </c:pt>
                      <c:pt idx="501">
                        <c:v>0.2</c:v>
                      </c:pt>
                      <c:pt idx="502">
                        <c:v>0.2</c:v>
                      </c:pt>
                      <c:pt idx="503">
                        <c:v>0.1</c:v>
                      </c:pt>
                      <c:pt idx="504">
                        <c:v>1.6</c:v>
                      </c:pt>
                      <c:pt idx="505">
                        <c:v>0.2</c:v>
                      </c:pt>
                      <c:pt idx="506">
                        <c:v>0.1</c:v>
                      </c:pt>
                      <c:pt idx="507">
                        <c:v>0.1</c:v>
                      </c:pt>
                      <c:pt idx="508">
                        <c:v>0.2</c:v>
                      </c:pt>
                      <c:pt idx="509">
                        <c:v>0.2</c:v>
                      </c:pt>
                      <c:pt idx="510">
                        <c:v>0.2</c:v>
                      </c:pt>
                      <c:pt idx="511">
                        <c:v>0.1</c:v>
                      </c:pt>
                      <c:pt idx="512">
                        <c:v>0.1</c:v>
                      </c:pt>
                      <c:pt idx="513">
                        <c:v>0.7</c:v>
                      </c:pt>
                      <c:pt idx="514">
                        <c:v>0.103562611530259</c:v>
                      </c:pt>
                      <c:pt idx="515">
                        <c:v>0.74486678910320903</c:v>
                      </c:pt>
                      <c:pt idx="516">
                        <c:v>8.3113912802362994E-2</c:v>
                      </c:pt>
                      <c:pt idx="517">
                        <c:v>0.23917928250245901</c:v>
                      </c:pt>
                      <c:pt idx="518">
                        <c:v>3.3680478292428</c:v>
                      </c:pt>
                      <c:pt idx="519">
                        <c:v>0.180028670965068</c:v>
                      </c:pt>
                      <c:pt idx="520">
                        <c:v>0.53688173872001299</c:v>
                      </c:pt>
                      <c:pt idx="521">
                        <c:v>0.32512092069950399</c:v>
                      </c:pt>
                      <c:pt idx="522">
                        <c:v>0.32372641266575802</c:v>
                      </c:pt>
                      <c:pt idx="523">
                        <c:v>0.141788941624413</c:v>
                      </c:pt>
                      <c:pt idx="524">
                        <c:v>0.47677828167390002</c:v>
                      </c:pt>
                      <c:pt idx="525">
                        <c:v>0.12677363735271999</c:v>
                      </c:pt>
                      <c:pt idx="526">
                        <c:v>0.14261525867046501</c:v>
                      </c:pt>
                      <c:pt idx="527">
                        <c:v>0.30151172682739802</c:v>
                      </c:pt>
                      <c:pt idx="528">
                        <c:v>0.23059905689837801</c:v>
                      </c:pt>
                      <c:pt idx="529">
                        <c:v>0.119812366653592</c:v>
                      </c:pt>
                      <c:pt idx="530">
                        <c:v>0.15679075611415499</c:v>
                      </c:pt>
                      <c:pt idx="531">
                        <c:v>0.13128293647759401</c:v>
                      </c:pt>
                      <c:pt idx="532">
                        <c:v>0.11581567924283601</c:v>
                      </c:pt>
                      <c:pt idx="533">
                        <c:v>0.25668035797079503</c:v>
                      </c:pt>
                      <c:pt idx="534">
                        <c:v>0.172753785469454</c:v>
                      </c:pt>
                      <c:pt idx="535">
                        <c:v>0.153465207989297</c:v>
                      </c:pt>
                      <c:pt idx="536">
                        <c:v>0.112655448848457</c:v>
                      </c:pt>
                      <c:pt idx="537">
                        <c:v>0.118608335712927</c:v>
                      </c:pt>
                      <c:pt idx="538">
                        <c:v>0.133522421352267</c:v>
                      </c:pt>
                      <c:pt idx="539">
                        <c:v>0.119464982134506</c:v>
                      </c:pt>
                      <c:pt idx="540">
                        <c:v>0.52435444903583595</c:v>
                      </c:pt>
                      <c:pt idx="541">
                        <c:v>0.12682080632182199</c:v>
                      </c:pt>
                      <c:pt idx="542">
                        <c:v>0.11784602722955299</c:v>
                      </c:pt>
                      <c:pt idx="543">
                        <c:v>0.103727929260739</c:v>
                      </c:pt>
                      <c:pt idx="544">
                        <c:v>0.108999446333537</c:v>
                      </c:pt>
                      <c:pt idx="545">
                        <c:v>9.6304565628220998E-2</c:v>
                      </c:pt>
                      <c:pt idx="546">
                        <c:v>0.30146828538828502</c:v>
                      </c:pt>
                      <c:pt idx="547">
                        <c:v>5.7120461015583997E-2</c:v>
                      </c:pt>
                      <c:pt idx="548">
                        <c:v>0.26063795804295398</c:v>
                      </c:pt>
                      <c:pt idx="549">
                        <c:v>8.4803666428692998E-2</c:v>
                      </c:pt>
                      <c:pt idx="550">
                        <c:v>8.3353379065845001E-2</c:v>
                      </c:pt>
                      <c:pt idx="551">
                        <c:v>0.20822113828066899</c:v>
                      </c:pt>
                      <c:pt idx="552">
                        <c:v>6.6591012228395002E-2</c:v>
                      </c:pt>
                      <c:pt idx="553">
                        <c:v>0.32239966155098299</c:v>
                      </c:pt>
                      <c:pt idx="554">
                        <c:v>7.8132380773774004E-2</c:v>
                      </c:pt>
                      <c:pt idx="555">
                        <c:v>7.3258857536238994E-2</c:v>
                      </c:pt>
                      <c:pt idx="556">
                        <c:v>0.36295667430045198</c:v>
                      </c:pt>
                      <c:pt idx="557">
                        <c:v>8.8844172996925E-2</c:v>
                      </c:pt>
                      <c:pt idx="558">
                        <c:v>8.7174608775795998E-2</c:v>
                      </c:pt>
                      <c:pt idx="559">
                        <c:v>5.9805108694623001E-2</c:v>
                      </c:pt>
                      <c:pt idx="560">
                        <c:v>0.33906302465073701</c:v>
                      </c:pt>
                      <c:pt idx="561">
                        <c:v>0.14288170449784901</c:v>
                      </c:pt>
                      <c:pt idx="562">
                        <c:v>0.102469848656823</c:v>
                      </c:pt>
                      <c:pt idx="563">
                        <c:v>7.1729894867922001E-2</c:v>
                      </c:pt>
                      <c:pt idx="564">
                        <c:v>0.14143703033286001</c:v>
                      </c:pt>
                      <c:pt idx="565">
                        <c:v>0.42056435185273</c:v>
                      </c:pt>
                      <c:pt idx="566">
                        <c:v>7.8003096152128998E-2</c:v>
                      </c:pt>
                      <c:pt idx="567">
                        <c:v>0.16705388950261399</c:v>
                      </c:pt>
                      <c:pt idx="568">
                        <c:v>0.103163044533573</c:v>
                      </c:pt>
                      <c:pt idx="569">
                        <c:v>0.16413415930981801</c:v>
                      </c:pt>
                      <c:pt idx="570">
                        <c:v>0.12807550089428599</c:v>
                      </c:pt>
                      <c:pt idx="571">
                        <c:v>0.13186265011991599</c:v>
                      </c:pt>
                      <c:pt idx="572">
                        <c:v>0.25169162709468501</c:v>
                      </c:pt>
                      <c:pt idx="573">
                        <c:v>0.234763498489622</c:v>
                      </c:pt>
                      <c:pt idx="574">
                        <c:v>9.1445599150169005E-2</c:v>
                      </c:pt>
                      <c:pt idx="575">
                        <c:v>0.39716455928143701</c:v>
                      </c:pt>
                      <c:pt idx="576">
                        <c:v>0.100652413539806</c:v>
                      </c:pt>
                      <c:pt idx="577">
                        <c:v>0.97886806674623095</c:v>
                      </c:pt>
                      <c:pt idx="578">
                        <c:v>7.8299998117768999E-2</c:v>
                      </c:pt>
                      <c:pt idx="579">
                        <c:v>0.14138334071130801</c:v>
                      </c:pt>
                      <c:pt idx="580">
                        <c:v>0.12099492327184</c:v>
                      </c:pt>
                      <c:pt idx="581">
                        <c:v>0.70417437801746996</c:v>
                      </c:pt>
                      <c:pt idx="582">
                        <c:v>0.12593516052213</c:v>
                      </c:pt>
                      <c:pt idx="583">
                        <c:v>0.19926548203518499</c:v>
                      </c:pt>
                      <c:pt idx="584">
                        <c:v>0.311985109661435</c:v>
                      </c:pt>
                      <c:pt idx="585">
                        <c:v>0.33262820332847698</c:v>
                      </c:pt>
                      <c:pt idx="586">
                        <c:v>0.49329375089845401</c:v>
                      </c:pt>
                      <c:pt idx="587">
                        <c:v>0.24794659052916901</c:v>
                      </c:pt>
                      <c:pt idx="588">
                        <c:v>0.190143289275333</c:v>
                      </c:pt>
                      <c:pt idx="589">
                        <c:v>0.97266319886792096</c:v>
                      </c:pt>
                      <c:pt idx="590">
                        <c:v>0.170308509322011</c:v>
                      </c:pt>
                      <c:pt idx="591">
                        <c:v>0.183700970768819</c:v>
                      </c:pt>
                      <c:pt idx="592">
                        <c:v>0.19045356858454601</c:v>
                      </c:pt>
                      <c:pt idx="593">
                        <c:v>0.16941988755419801</c:v>
                      </c:pt>
                      <c:pt idx="594">
                        <c:v>0.17042843729174101</c:v>
                      </c:pt>
                      <c:pt idx="595">
                        <c:v>0.16519912346721699</c:v>
                      </c:pt>
                      <c:pt idx="596">
                        <c:v>0.46597509213771798</c:v>
                      </c:pt>
                      <c:pt idx="597">
                        <c:v>8.9178231678267994E-2</c:v>
                      </c:pt>
                      <c:pt idx="598">
                        <c:v>0.108766151217182</c:v>
                      </c:pt>
                      <c:pt idx="599">
                        <c:v>2.04482277124032</c:v>
                      </c:pt>
                      <c:pt idx="600">
                        <c:v>0.14579455079283801</c:v>
                      </c:pt>
                      <c:pt idx="601">
                        <c:v>0.427119036247669</c:v>
                      </c:pt>
                      <c:pt idx="602">
                        <c:v>6.6335692319956993E-2</c:v>
                      </c:pt>
                      <c:pt idx="603">
                        <c:v>0.14274088368041499</c:v>
                      </c:pt>
                      <c:pt idx="604">
                        <c:v>3.3076130567518001</c:v>
                      </c:pt>
                      <c:pt idx="605">
                        <c:v>0.12625954343630699</c:v>
                      </c:pt>
                      <c:pt idx="606">
                        <c:v>0.14735664336146101</c:v>
                      </c:pt>
                      <c:pt idx="607">
                        <c:v>0.102937386854145</c:v>
                      </c:pt>
                      <c:pt idx="608">
                        <c:v>4.9718860139096197</c:v>
                      </c:pt>
                      <c:pt idx="609">
                        <c:v>0.29920398189443798</c:v>
                      </c:pt>
                      <c:pt idx="610">
                        <c:v>0.23501736337897799</c:v>
                      </c:pt>
                      <c:pt idx="611">
                        <c:v>0.75556127727601397</c:v>
                      </c:pt>
                      <c:pt idx="612">
                        <c:v>0.32191846415449299</c:v>
                      </c:pt>
                      <c:pt idx="613">
                        <c:v>0.106682225264883</c:v>
                      </c:pt>
                      <c:pt idx="614">
                        <c:v>0.18061909644646701</c:v>
                      </c:pt>
                      <c:pt idx="615">
                        <c:v>0.20242847574984801</c:v>
                      </c:pt>
                      <c:pt idx="616">
                        <c:v>0.65032778103795597</c:v>
                      </c:pt>
                      <c:pt idx="617">
                        <c:v>0.107910033271727</c:v>
                      </c:pt>
                      <c:pt idx="618">
                        <c:v>0.35533001341154102</c:v>
                      </c:pt>
                      <c:pt idx="619">
                        <c:v>0.172912313041234</c:v>
                      </c:pt>
                      <c:pt idx="620">
                        <c:v>2.9385725981533901</c:v>
                      </c:pt>
                      <c:pt idx="621">
                        <c:v>0.15200487119157299</c:v>
                      </c:pt>
                      <c:pt idx="622">
                        <c:v>0.18295957506628999</c:v>
                      </c:pt>
                      <c:pt idx="623">
                        <c:v>0.14824765004429999</c:v>
                      </c:pt>
                      <c:pt idx="624">
                        <c:v>0.201576922725101</c:v>
                      </c:pt>
                      <c:pt idx="625">
                        <c:v>0.160932390779292</c:v>
                      </c:pt>
                      <c:pt idx="626">
                        <c:v>0.108702671130627</c:v>
                      </c:pt>
                      <c:pt idx="627">
                        <c:v>6.6250327332560005E-2</c:v>
                      </c:pt>
                      <c:pt idx="628">
                        <c:v>0.13450391615847401</c:v>
                      </c:pt>
                      <c:pt idx="629">
                        <c:v>0.167101114154969</c:v>
                      </c:pt>
                      <c:pt idx="630">
                        <c:v>0.11600797653721701</c:v>
                      </c:pt>
                      <c:pt idx="631">
                        <c:v>0.14538084504120599</c:v>
                      </c:pt>
                      <c:pt idx="632">
                        <c:v>9.6547381703328994E-2</c:v>
                      </c:pt>
                      <c:pt idx="633">
                        <c:v>7.5548951727089003E-2</c:v>
                      </c:pt>
                      <c:pt idx="634">
                        <c:v>0.40013544050166799</c:v>
                      </c:pt>
                      <c:pt idx="635">
                        <c:v>0.12773485221827699</c:v>
                      </c:pt>
                      <c:pt idx="636">
                        <c:v>0.142250944022354</c:v>
                      </c:pt>
                      <c:pt idx="637">
                        <c:v>0.23926357100578699</c:v>
                      </c:pt>
                      <c:pt idx="638">
                        <c:v>6.8827147291443999E-2</c:v>
                      </c:pt>
                      <c:pt idx="639">
                        <c:v>0.16579921439357601</c:v>
                      </c:pt>
                      <c:pt idx="640">
                        <c:v>0.124834277492582</c:v>
                      </c:pt>
                      <c:pt idx="641">
                        <c:v>0.34183171190988698</c:v>
                      </c:pt>
                      <c:pt idx="642">
                        <c:v>9.7471567570108997E-2</c:v>
                      </c:pt>
                      <c:pt idx="643">
                        <c:v>0.248645997521659</c:v>
                      </c:pt>
                      <c:pt idx="644">
                        <c:v>4.4027586475005001E-2</c:v>
                      </c:pt>
                      <c:pt idx="645">
                        <c:v>8.1444439116683004E-2</c:v>
                      </c:pt>
                      <c:pt idx="646">
                        <c:v>0.11991693509757</c:v>
                      </c:pt>
                      <c:pt idx="647">
                        <c:v>8.9046519726181994E-2</c:v>
                      </c:pt>
                      <c:pt idx="648">
                        <c:v>0.3</c:v>
                      </c:pt>
                      <c:pt idx="649">
                        <c:v>0.1</c:v>
                      </c:pt>
                      <c:pt idx="650">
                        <c:v>0.1</c:v>
                      </c:pt>
                      <c:pt idx="651">
                        <c:v>0.1</c:v>
                      </c:pt>
                      <c:pt idx="652">
                        <c:v>0.1</c:v>
                      </c:pt>
                      <c:pt idx="653">
                        <c:v>0.1</c:v>
                      </c:pt>
                      <c:pt idx="654">
                        <c:v>0.3</c:v>
                      </c:pt>
                      <c:pt idx="655">
                        <c:v>0.4</c:v>
                      </c:pt>
                      <c:pt idx="656">
                        <c:v>0.1</c:v>
                      </c:pt>
                      <c:pt idx="657">
                        <c:v>0.1</c:v>
                      </c:pt>
                      <c:pt idx="658">
                        <c:v>0.1</c:v>
                      </c:pt>
                      <c:pt idx="659">
                        <c:v>0.3</c:v>
                      </c:pt>
                      <c:pt idx="660">
                        <c:v>0.3</c:v>
                      </c:pt>
                      <c:pt idx="661">
                        <c:v>0.3</c:v>
                      </c:pt>
                      <c:pt idx="662">
                        <c:v>0.1</c:v>
                      </c:pt>
                      <c:pt idx="663">
                        <c:v>0.1</c:v>
                      </c:pt>
                      <c:pt idx="664">
                        <c:v>0.4</c:v>
                      </c:pt>
                      <c:pt idx="665">
                        <c:v>0.2</c:v>
                      </c:pt>
                      <c:pt idx="666">
                        <c:v>0.1</c:v>
                      </c:pt>
                      <c:pt idx="667">
                        <c:v>0.2</c:v>
                      </c:pt>
                      <c:pt idx="668">
                        <c:v>0.2</c:v>
                      </c:pt>
                      <c:pt idx="669">
                        <c:v>0.1</c:v>
                      </c:pt>
                      <c:pt idx="670">
                        <c:v>0.1</c:v>
                      </c:pt>
                      <c:pt idx="671">
                        <c:v>0.1</c:v>
                      </c:pt>
                      <c:pt idx="672">
                        <c:v>0.1</c:v>
                      </c:pt>
                      <c:pt idx="673">
                        <c:v>0.4</c:v>
                      </c:pt>
                      <c:pt idx="674">
                        <c:v>0.2</c:v>
                      </c:pt>
                      <c:pt idx="675">
                        <c:v>0.1</c:v>
                      </c:pt>
                      <c:pt idx="676">
                        <c:v>0.1</c:v>
                      </c:pt>
                      <c:pt idx="677">
                        <c:v>0.1</c:v>
                      </c:pt>
                      <c:pt idx="678">
                        <c:v>0.1</c:v>
                      </c:pt>
                      <c:pt idx="679">
                        <c:v>0.1</c:v>
                      </c:pt>
                      <c:pt idx="680">
                        <c:v>0.1</c:v>
                      </c:pt>
                      <c:pt idx="681">
                        <c:v>0.1</c:v>
                      </c:pt>
                      <c:pt idx="682">
                        <c:v>0.1</c:v>
                      </c:pt>
                      <c:pt idx="683">
                        <c:v>0.9</c:v>
                      </c:pt>
                      <c:pt idx="684">
                        <c:v>0.2</c:v>
                      </c:pt>
                      <c:pt idx="685">
                        <c:v>0.1</c:v>
                      </c:pt>
                      <c:pt idx="686">
                        <c:v>0.4</c:v>
                      </c:pt>
                      <c:pt idx="687">
                        <c:v>0.3</c:v>
                      </c:pt>
                      <c:pt idx="688">
                        <c:v>0.02</c:v>
                      </c:pt>
                      <c:pt idx="689">
                        <c:v>0.1</c:v>
                      </c:pt>
                      <c:pt idx="690">
                        <c:v>0.1</c:v>
                      </c:pt>
                      <c:pt idx="691">
                        <c:v>0.1</c:v>
                      </c:pt>
                      <c:pt idx="692">
                        <c:v>0.1</c:v>
                      </c:pt>
                      <c:pt idx="693">
                        <c:v>0.2</c:v>
                      </c:pt>
                      <c:pt idx="694">
                        <c:v>0.1</c:v>
                      </c:pt>
                      <c:pt idx="695">
                        <c:v>0.02</c:v>
                      </c:pt>
                      <c:pt idx="696">
                        <c:v>0.1</c:v>
                      </c:pt>
                      <c:pt idx="697">
                        <c:v>0.1</c:v>
                      </c:pt>
                      <c:pt idx="698">
                        <c:v>0.1</c:v>
                      </c:pt>
                      <c:pt idx="699">
                        <c:v>0.1</c:v>
                      </c:pt>
                      <c:pt idx="700">
                        <c:v>0.1</c:v>
                      </c:pt>
                      <c:pt idx="701">
                        <c:v>0.2</c:v>
                      </c:pt>
                      <c:pt idx="702">
                        <c:v>0.1</c:v>
                      </c:pt>
                      <c:pt idx="703">
                        <c:v>0.1</c:v>
                      </c:pt>
                      <c:pt idx="704">
                        <c:v>0.4</c:v>
                      </c:pt>
                      <c:pt idx="705">
                        <c:v>0.1</c:v>
                      </c:pt>
                      <c:pt idx="706">
                        <c:v>2.4</c:v>
                      </c:pt>
                      <c:pt idx="707">
                        <c:v>0.4</c:v>
                      </c:pt>
                      <c:pt idx="708">
                        <c:v>0.1</c:v>
                      </c:pt>
                      <c:pt idx="709">
                        <c:v>0.2</c:v>
                      </c:pt>
                      <c:pt idx="710">
                        <c:v>0.1</c:v>
                      </c:pt>
                      <c:pt idx="711">
                        <c:v>0.1</c:v>
                      </c:pt>
                      <c:pt idx="712">
                        <c:v>1.8</c:v>
                      </c:pt>
                      <c:pt idx="713">
                        <c:v>0.5</c:v>
                      </c:pt>
                      <c:pt idx="714">
                        <c:v>0.2</c:v>
                      </c:pt>
                      <c:pt idx="715">
                        <c:v>0.3</c:v>
                      </c:pt>
                      <c:pt idx="716">
                        <c:v>0.2</c:v>
                      </c:pt>
                      <c:pt idx="717">
                        <c:v>0.4</c:v>
                      </c:pt>
                      <c:pt idx="718">
                        <c:v>0.1</c:v>
                      </c:pt>
                      <c:pt idx="719">
                        <c:v>0.02</c:v>
                      </c:pt>
                      <c:pt idx="720">
                        <c:v>0.02</c:v>
                      </c:pt>
                      <c:pt idx="721">
                        <c:v>0.02</c:v>
                      </c:pt>
                      <c:pt idx="722">
                        <c:v>0.1</c:v>
                      </c:pt>
                      <c:pt idx="723">
                        <c:v>0.1</c:v>
                      </c:pt>
                      <c:pt idx="724">
                        <c:v>0.2</c:v>
                      </c:pt>
                      <c:pt idx="725">
                        <c:v>0.02</c:v>
                      </c:pt>
                      <c:pt idx="726">
                        <c:v>0.1</c:v>
                      </c:pt>
                      <c:pt idx="727">
                        <c:v>0.1</c:v>
                      </c:pt>
                      <c:pt idx="728">
                        <c:v>0.1</c:v>
                      </c:pt>
                      <c:pt idx="729">
                        <c:v>0.1</c:v>
                      </c:pt>
                      <c:pt idx="730">
                        <c:v>0.2</c:v>
                      </c:pt>
                      <c:pt idx="731">
                        <c:v>0.1</c:v>
                      </c:pt>
                      <c:pt idx="732">
                        <c:v>0.3</c:v>
                      </c:pt>
                      <c:pt idx="733">
                        <c:v>0.2</c:v>
                      </c:pt>
                      <c:pt idx="734">
                        <c:v>0.02</c:v>
                      </c:pt>
                      <c:pt idx="735">
                        <c:v>0.3</c:v>
                      </c:pt>
                      <c:pt idx="736">
                        <c:v>0.1</c:v>
                      </c:pt>
                      <c:pt idx="737">
                        <c:v>0.4</c:v>
                      </c:pt>
                      <c:pt idx="738">
                        <c:v>0.1</c:v>
                      </c:pt>
                      <c:pt idx="739">
                        <c:v>0.2</c:v>
                      </c:pt>
                      <c:pt idx="740">
                        <c:v>0.1</c:v>
                      </c:pt>
                      <c:pt idx="741">
                        <c:v>0.1</c:v>
                      </c:pt>
                      <c:pt idx="742">
                        <c:v>0.1</c:v>
                      </c:pt>
                      <c:pt idx="743">
                        <c:v>0.1</c:v>
                      </c:pt>
                      <c:pt idx="744">
                        <c:v>0.8</c:v>
                      </c:pt>
                      <c:pt idx="745">
                        <c:v>0.2</c:v>
                      </c:pt>
                      <c:pt idx="746">
                        <c:v>0.2</c:v>
                      </c:pt>
                      <c:pt idx="747">
                        <c:v>0.7</c:v>
                      </c:pt>
                      <c:pt idx="748">
                        <c:v>0.3</c:v>
                      </c:pt>
                      <c:pt idx="825">
                        <c:v>0.27460282316157503</c:v>
                      </c:pt>
                      <c:pt idx="826">
                        <c:v>0.3</c:v>
                      </c:pt>
                      <c:pt idx="827">
                        <c:v>0.1</c:v>
                      </c:pt>
                      <c:pt idx="828">
                        <c:v>5.6615166712966999E-2</c:v>
                      </c:pt>
                      <c:pt idx="829">
                        <c:v>0.20628292495533701</c:v>
                      </c:pt>
                      <c:pt idx="830">
                        <c:v>0.123952236716746</c:v>
                      </c:pt>
                      <c:pt idx="831">
                        <c:v>0.5</c:v>
                      </c:pt>
                      <c:pt idx="832">
                        <c:v>4.5</c:v>
                      </c:pt>
                      <c:pt idx="833">
                        <c:v>4.4000000000000004</c:v>
                      </c:pt>
                      <c:pt idx="834">
                        <c:v>0.2</c:v>
                      </c:pt>
                      <c:pt idx="835">
                        <c:v>0.3</c:v>
                      </c:pt>
                      <c:pt idx="836">
                        <c:v>0.62054818543485202</c:v>
                      </c:pt>
                      <c:pt idx="837">
                        <c:v>0.1</c:v>
                      </c:pt>
                      <c:pt idx="838">
                        <c:v>0.15964986685994301</c:v>
                      </c:pt>
                      <c:pt idx="839">
                        <c:v>0.48846791590202299</c:v>
                      </c:pt>
                      <c:pt idx="840">
                        <c:v>0.50826636831873995</c:v>
                      </c:pt>
                      <c:pt idx="841">
                        <c:v>0.36726197768770702</c:v>
                      </c:pt>
                      <c:pt idx="842">
                        <c:v>0.20890007815787101</c:v>
                      </c:pt>
                      <c:pt idx="843">
                        <c:v>0.205586505111542</c:v>
                      </c:pt>
                      <c:pt idx="844">
                        <c:v>0.30973553332234199</c:v>
                      </c:pt>
                      <c:pt idx="845">
                        <c:v>0.42181032968118298</c:v>
                      </c:pt>
                      <c:pt idx="846">
                        <c:v>0.21284938446631199</c:v>
                      </c:pt>
                      <c:pt idx="847">
                        <c:v>0.150144812242609</c:v>
                      </c:pt>
                      <c:pt idx="848">
                        <c:v>0.22128945711681899</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9-74B9-407B-9110-971771C76F35}"/>
                  </c:ext>
                </c:extLst>
              </c15:ser>
            </c15:filteredScatterSeries>
            <c15:filteredScatter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'voor figuur'!$S$1</c15:sqref>
                        </c15:formulaRef>
                      </c:ext>
                    </c:extLst>
                    <c:strCache>
                      <c:ptCount val="1"/>
                      <c:pt idx="0">
                        <c:v>NV 95% spec.</c:v>
                      </c:pt>
                    </c:strCache>
                  </c:strRef>
                </c:tx>
                <c:spPr>
                  <a:ln w="19050" cap="rnd">
                    <a:solidFill>
                      <a:schemeClr val="accent1"/>
                    </a:solidFill>
                    <a:prstDash val="dash"/>
                    <a:round/>
                  </a:ln>
                  <a:effectLst/>
                </c:spPr>
                <c:marker>
                  <c:symbol val="none"/>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figuur'!$S$2:$S$1254</c15:sqref>
                        </c15:formulaRef>
                      </c:ext>
                    </c:extLst>
                    <c:numCache>
                      <c:formatCode>General</c:formatCode>
                      <c:ptCount val="1253"/>
                      <c:pt idx="4">
                        <c:v>0.02</c:v>
                      </c:pt>
                      <c:pt idx="5">
                        <c:v>25</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A-74B9-407B-9110-971771C76F35}"/>
                  </c:ext>
                </c:extLst>
              </c15:ser>
            </c15:filteredScatterSeries>
          </c:ext>
        </c:extLst>
      </c:scatterChart>
      <c:valAx>
        <c:axId val="800614840"/>
        <c:scaling>
          <c:logBase val="10"/>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Novaview (LIU)</a:t>
                </a:r>
                <a:endParaRPr lang="nl-BE"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6408"/>
        <c:crosses val="autoZero"/>
        <c:crossBetween val="midCat"/>
      </c:valAx>
      <c:valAx>
        <c:axId val="800616408"/>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CTD screen (Ratio)</a:t>
                </a:r>
                <a:endParaRPr lang="nl-BE"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484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'voor figuur'!$J$1</c:f>
              <c:strCache>
                <c:ptCount val="1"/>
                <c:pt idx="0">
                  <c:v>PM/DM</c:v>
                </c:pt>
              </c:strCache>
            </c:strRef>
          </c:tx>
          <c:spPr>
            <a:ln w="19050" cap="rnd">
              <a:noFill/>
              <a:round/>
            </a:ln>
            <a:effectLst/>
          </c:spPr>
          <c:marker>
            <c:symbol val="circle"/>
            <c:size val="6"/>
            <c:spPr>
              <a:solidFill>
                <a:srgbClr val="FF0000"/>
              </a:solidFill>
              <a:ln w="9525">
                <a:solidFill>
                  <a:srgbClr val="FF0000"/>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figuur'!$J$2:$J$1254</c:f>
              <c:numCache>
                <c:formatCode>General</c:formatCode>
                <c:ptCount val="1253"/>
                <c:pt idx="749">
                  <c:v>0.14661567455275601</c:v>
                </c:pt>
                <c:pt idx="750">
                  <c:v>0.100358177578249</c:v>
                </c:pt>
                <c:pt idx="751">
                  <c:v>0.28798579926807499</c:v>
                </c:pt>
                <c:pt idx="752">
                  <c:v>0.20982657828468701</c:v>
                </c:pt>
                <c:pt idx="753">
                  <c:v>0.22631541168625499</c:v>
                </c:pt>
                <c:pt idx="754">
                  <c:v>0.436757374992712</c:v>
                </c:pt>
                <c:pt idx="755">
                  <c:v>0.204243201680533</c:v>
                </c:pt>
                <c:pt idx="756">
                  <c:v>1.36710878547075</c:v>
                </c:pt>
                <c:pt idx="757">
                  <c:v>0.18469535257679001</c:v>
                </c:pt>
                <c:pt idx="758">
                  <c:v>2.60274405899938</c:v>
                </c:pt>
                <c:pt idx="759">
                  <c:v>5.8787728424824497</c:v>
                </c:pt>
                <c:pt idx="760">
                  <c:v>1.50430610533802</c:v>
                </c:pt>
                <c:pt idx="761">
                  <c:v>0.12547010403615599</c:v>
                </c:pt>
                <c:pt idx="762">
                  <c:v>10.757015403774901</c:v>
                </c:pt>
                <c:pt idx="763">
                  <c:v>2.1623339220856401</c:v>
                </c:pt>
                <c:pt idx="764">
                  <c:v>6.5152218497102501</c:v>
                </c:pt>
                <c:pt idx="765">
                  <c:v>0.3</c:v>
                </c:pt>
                <c:pt idx="766">
                  <c:v>1.1000000000000001</c:v>
                </c:pt>
                <c:pt idx="767">
                  <c:v>1.2</c:v>
                </c:pt>
                <c:pt idx="768">
                  <c:v>4.0999999999999996</c:v>
                </c:pt>
                <c:pt idx="769">
                  <c:v>1.2</c:v>
                </c:pt>
                <c:pt idx="770">
                  <c:v>15</c:v>
                </c:pt>
                <c:pt idx="771">
                  <c:v>8.6</c:v>
                </c:pt>
                <c:pt idx="772">
                  <c:v>0.7</c:v>
                </c:pt>
                <c:pt idx="773">
                  <c:v>0.1</c:v>
                </c:pt>
                <c:pt idx="774">
                  <c:v>0.8</c:v>
                </c:pt>
                <c:pt idx="775">
                  <c:v>0.1</c:v>
                </c:pt>
                <c:pt idx="776">
                  <c:v>3.5</c:v>
                </c:pt>
                <c:pt idx="777">
                  <c:v>1.2</c:v>
                </c:pt>
                <c:pt idx="778">
                  <c:v>0.1</c:v>
                </c:pt>
                <c:pt idx="779">
                  <c:v>0.1</c:v>
                </c:pt>
                <c:pt idx="780">
                  <c:v>0.1</c:v>
                </c:pt>
                <c:pt idx="781">
                  <c:v>4.9000000000000004</c:v>
                </c:pt>
                <c:pt idx="782">
                  <c:v>0.3</c:v>
                </c:pt>
                <c:pt idx="783">
                  <c:v>0.3</c:v>
                </c:pt>
                <c:pt idx="784">
                  <c:v>5.2</c:v>
                </c:pt>
                <c:pt idx="785">
                  <c:v>0.2</c:v>
                </c:pt>
                <c:pt idx="812">
                  <c:v>12.5</c:v>
                </c:pt>
                <c:pt idx="813">
                  <c:v>0.1</c:v>
                </c:pt>
                <c:pt idx="814">
                  <c:v>0.189073736360828</c:v>
                </c:pt>
                <c:pt idx="815">
                  <c:v>0.27764933054111601</c:v>
                </c:pt>
                <c:pt idx="816">
                  <c:v>0.36239227234492399</c:v>
                </c:pt>
                <c:pt idx="817">
                  <c:v>14.340533601209</c:v>
                </c:pt>
                <c:pt idx="818">
                  <c:v>0.5</c:v>
                </c:pt>
                <c:pt idx="819">
                  <c:v>1.84731427891984</c:v>
                </c:pt>
                <c:pt idx="820">
                  <c:v>4.91608943362335</c:v>
                </c:pt>
                <c:pt idx="821">
                  <c:v>5.91594261049657</c:v>
                </c:pt>
                <c:pt idx="822">
                  <c:v>16.0503338248507</c:v>
                </c:pt>
                <c:pt idx="823">
                  <c:v>2.2383892046393399</c:v>
                </c:pt>
                <c:pt idx="824">
                  <c:v>3.18109720008326</c:v>
                </c:pt>
              </c:numCache>
            </c:numRef>
          </c:yVal>
          <c:smooth val="0"/>
          <c:extLst xmlns:c16r2="http://schemas.microsoft.com/office/drawing/2015/06/chart">
            <c:ext xmlns:c16="http://schemas.microsoft.com/office/drawing/2014/chart" uri="{C3380CC4-5D6E-409C-BE32-E72D297353CC}">
              <c16:uniqueId val="{00000000-96AC-42E7-9C75-282838D73091}"/>
            </c:ext>
          </c:extLst>
        </c:ser>
        <c:ser>
          <c:idx val="1"/>
          <c:order val="1"/>
          <c:tx>
            <c:strRef>
              <c:f>'voor figuur'!$K$1</c:f>
              <c:strCache>
                <c:ptCount val="1"/>
                <c:pt idx="0">
                  <c:v>SSc</c:v>
                </c:pt>
              </c:strCache>
            </c:strRef>
          </c:tx>
          <c:spPr>
            <a:ln w="19050" cap="rnd">
              <a:noFill/>
              <a:round/>
            </a:ln>
            <a:effectLst/>
          </c:spPr>
          <c:marker>
            <c:symbol val="circle"/>
            <c:size val="6"/>
            <c:spPr>
              <a:solidFill>
                <a:schemeClr val="bg1">
                  <a:lumMod val="85000"/>
                </a:schemeClr>
              </a:solid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figuur'!$K$2:$K$1254</c:f>
              <c:numCache>
                <c:formatCode>General</c:formatCode>
                <c:ptCount val="1253"/>
                <c:pt idx="849">
                  <c:v>5.3</c:v>
                </c:pt>
                <c:pt idx="850">
                  <c:v>4.9000000000000004</c:v>
                </c:pt>
                <c:pt idx="851">
                  <c:v>1.7</c:v>
                </c:pt>
                <c:pt idx="852">
                  <c:v>0.4</c:v>
                </c:pt>
                <c:pt idx="853">
                  <c:v>10</c:v>
                </c:pt>
                <c:pt idx="854">
                  <c:v>5.4</c:v>
                </c:pt>
                <c:pt idx="855">
                  <c:v>5.8</c:v>
                </c:pt>
                <c:pt idx="856">
                  <c:v>8.1</c:v>
                </c:pt>
                <c:pt idx="857">
                  <c:v>5.9</c:v>
                </c:pt>
                <c:pt idx="858">
                  <c:v>6.7</c:v>
                </c:pt>
                <c:pt idx="859">
                  <c:v>1.3</c:v>
                </c:pt>
                <c:pt idx="860">
                  <c:v>0.18733149926475001</c:v>
                </c:pt>
                <c:pt idx="861">
                  <c:v>2.1627297290741998</c:v>
                </c:pt>
                <c:pt idx="862">
                  <c:v>10.5</c:v>
                </c:pt>
                <c:pt idx="863">
                  <c:v>1.9</c:v>
                </c:pt>
                <c:pt idx="864">
                  <c:v>1.1000000000000001</c:v>
                </c:pt>
                <c:pt idx="865">
                  <c:v>2.2999999999999998</c:v>
                </c:pt>
                <c:pt idx="866">
                  <c:v>12.4</c:v>
                </c:pt>
                <c:pt idx="867">
                  <c:v>2.6</c:v>
                </c:pt>
                <c:pt idx="868">
                  <c:v>5.4</c:v>
                </c:pt>
                <c:pt idx="869">
                  <c:v>3.1</c:v>
                </c:pt>
                <c:pt idx="870">
                  <c:v>0.1</c:v>
                </c:pt>
                <c:pt idx="871">
                  <c:v>0.24710914890809599</c:v>
                </c:pt>
                <c:pt idx="872">
                  <c:v>1.7750999617396801</c:v>
                </c:pt>
                <c:pt idx="873">
                  <c:v>1.87702446805926</c:v>
                </c:pt>
                <c:pt idx="874">
                  <c:v>0.23146566638091701</c:v>
                </c:pt>
                <c:pt idx="875">
                  <c:v>4.6257341335708304</c:v>
                </c:pt>
                <c:pt idx="876">
                  <c:v>3.7250822096640599</c:v>
                </c:pt>
                <c:pt idx="877">
                  <c:v>1.3606422436891099</c:v>
                </c:pt>
                <c:pt idx="878">
                  <c:v>0.33728323884803801</c:v>
                </c:pt>
                <c:pt idx="879">
                  <c:v>2.1661574119818998</c:v>
                </c:pt>
                <c:pt idx="880">
                  <c:v>0.39375495017229101</c:v>
                </c:pt>
                <c:pt idx="881">
                  <c:v>2.4838896085662698</c:v>
                </c:pt>
                <c:pt idx="882">
                  <c:v>2.6137633523228501</c:v>
                </c:pt>
                <c:pt idx="883">
                  <c:v>1.7626171249331899</c:v>
                </c:pt>
                <c:pt idx="884">
                  <c:v>4.2</c:v>
                </c:pt>
                <c:pt idx="885">
                  <c:v>3.2</c:v>
                </c:pt>
                <c:pt idx="886">
                  <c:v>3.7</c:v>
                </c:pt>
                <c:pt idx="887">
                  <c:v>1.3</c:v>
                </c:pt>
                <c:pt idx="888">
                  <c:v>2.0318823665751502</c:v>
                </c:pt>
                <c:pt idx="889">
                  <c:v>5.8787728424824497</c:v>
                </c:pt>
                <c:pt idx="890">
                  <c:v>2.8512706965216301</c:v>
                </c:pt>
                <c:pt idx="891">
                  <c:v>1.9509417957989199</c:v>
                </c:pt>
                <c:pt idx="892">
                  <c:v>7.2523680565659703</c:v>
                </c:pt>
                <c:pt idx="893">
                  <c:v>2.6851967870601099</c:v>
                </c:pt>
                <c:pt idx="894">
                  <c:v>3.5838006155942201</c:v>
                </c:pt>
                <c:pt idx="895">
                  <c:v>3.06097609868544</c:v>
                </c:pt>
                <c:pt idx="896">
                  <c:v>5.39328307486418</c:v>
                </c:pt>
                <c:pt idx="897">
                  <c:v>0.15479043283293001</c:v>
                </c:pt>
                <c:pt idx="898">
                  <c:v>1.37616463854819</c:v>
                </c:pt>
                <c:pt idx="899">
                  <c:v>0.32530228466090699</c:v>
                </c:pt>
                <c:pt idx="900">
                  <c:v>2.8</c:v>
                </c:pt>
                <c:pt idx="901">
                  <c:v>1.5875757992048201</c:v>
                </c:pt>
                <c:pt idx="902">
                  <c:v>0.124034553442512</c:v>
                </c:pt>
                <c:pt idx="903">
                  <c:v>2.6903981435920201</c:v>
                </c:pt>
                <c:pt idx="904">
                  <c:v>10.4306372903989</c:v>
                </c:pt>
                <c:pt idx="905">
                  <c:v>2.78928372991356</c:v>
                </c:pt>
                <c:pt idx="906">
                  <c:v>2.5848226826611298</c:v>
                </c:pt>
                <c:pt idx="907">
                  <c:v>0.70542476623307804</c:v>
                </c:pt>
                <c:pt idx="908">
                  <c:v>2.9964002519833102</c:v>
                </c:pt>
                <c:pt idx="909">
                  <c:v>2.2520789661784799</c:v>
                </c:pt>
                <c:pt idx="910">
                  <c:v>2.2518143718756698</c:v>
                </c:pt>
                <c:pt idx="911">
                  <c:v>1.53999383180158</c:v>
                </c:pt>
                <c:pt idx="912">
                  <c:v>2.6924101772776301</c:v>
                </c:pt>
                <c:pt idx="913">
                  <c:v>1.3539023215689101</c:v>
                </c:pt>
                <c:pt idx="914">
                  <c:v>1.7284132446595799</c:v>
                </c:pt>
                <c:pt idx="915">
                  <c:v>1.58300300731121</c:v>
                </c:pt>
                <c:pt idx="916">
                  <c:v>2.35119760650892</c:v>
                </c:pt>
                <c:pt idx="917">
                  <c:v>1.68039471467224</c:v>
                </c:pt>
                <c:pt idx="918">
                  <c:v>0.91616529279506798</c:v>
                </c:pt>
                <c:pt idx="919">
                  <c:v>3.74950501854698</c:v>
                </c:pt>
                <c:pt idx="920">
                  <c:v>1.66753833492014</c:v>
                </c:pt>
                <c:pt idx="921">
                  <c:v>0.28478248875813</c:v>
                </c:pt>
                <c:pt idx="922">
                  <c:v>0.21891080389801301</c:v>
                </c:pt>
                <c:pt idx="923">
                  <c:v>1.0608096549755699</c:v>
                </c:pt>
                <c:pt idx="924">
                  <c:v>2.9036375534205101</c:v>
                </c:pt>
                <c:pt idx="925">
                  <c:v>4.4036043155097602</c:v>
                </c:pt>
                <c:pt idx="926">
                  <c:v>3.5417012909699799</c:v>
                </c:pt>
                <c:pt idx="927">
                  <c:v>2.2515435116546101</c:v>
                </c:pt>
                <c:pt idx="928">
                  <c:v>3.9099286076391202</c:v>
                </c:pt>
                <c:pt idx="929">
                  <c:v>0.17598153863799801</c:v>
                </c:pt>
                <c:pt idx="930">
                  <c:v>2.5821654053785998</c:v>
                </c:pt>
                <c:pt idx="931">
                  <c:v>4.2300160800532698</c:v>
                </c:pt>
                <c:pt idx="932">
                  <c:v>2.8247037756785498</c:v>
                </c:pt>
                <c:pt idx="933">
                  <c:v>0.9</c:v>
                </c:pt>
                <c:pt idx="934">
                  <c:v>3.7</c:v>
                </c:pt>
                <c:pt idx="935">
                  <c:v>3.4</c:v>
                </c:pt>
                <c:pt idx="936">
                  <c:v>0.7</c:v>
                </c:pt>
                <c:pt idx="937">
                  <c:v>4.7</c:v>
                </c:pt>
                <c:pt idx="938">
                  <c:v>5.3</c:v>
                </c:pt>
                <c:pt idx="939">
                  <c:v>4.4000000000000004</c:v>
                </c:pt>
                <c:pt idx="940">
                  <c:v>0.3</c:v>
                </c:pt>
                <c:pt idx="941">
                  <c:v>5.3</c:v>
                </c:pt>
                <c:pt idx="942">
                  <c:v>2.2000000000000002</c:v>
                </c:pt>
                <c:pt idx="943">
                  <c:v>3.3</c:v>
                </c:pt>
                <c:pt idx="944">
                  <c:v>4.9000000000000004</c:v>
                </c:pt>
                <c:pt idx="945">
                  <c:v>4.0999999999999996</c:v>
                </c:pt>
                <c:pt idx="946">
                  <c:v>2.5</c:v>
                </c:pt>
                <c:pt idx="947">
                  <c:v>5.8</c:v>
                </c:pt>
                <c:pt idx="948">
                  <c:v>4.2</c:v>
                </c:pt>
                <c:pt idx="949">
                  <c:v>0.1</c:v>
                </c:pt>
                <c:pt idx="950">
                  <c:v>3.8</c:v>
                </c:pt>
                <c:pt idx="951">
                  <c:v>5.5</c:v>
                </c:pt>
                <c:pt idx="952">
                  <c:v>0.1</c:v>
                </c:pt>
                <c:pt idx="953">
                  <c:v>5.5</c:v>
                </c:pt>
                <c:pt idx="954">
                  <c:v>4.7</c:v>
                </c:pt>
                <c:pt idx="955">
                  <c:v>0.8</c:v>
                </c:pt>
                <c:pt idx="956">
                  <c:v>11</c:v>
                </c:pt>
                <c:pt idx="957">
                  <c:v>0.1</c:v>
                </c:pt>
                <c:pt idx="958">
                  <c:v>3.6</c:v>
                </c:pt>
                <c:pt idx="959">
                  <c:v>3.9</c:v>
                </c:pt>
                <c:pt idx="960">
                  <c:v>2.2000000000000002</c:v>
                </c:pt>
                <c:pt idx="961">
                  <c:v>5.8</c:v>
                </c:pt>
                <c:pt idx="962">
                  <c:v>0.2</c:v>
                </c:pt>
                <c:pt idx="963">
                  <c:v>0.2</c:v>
                </c:pt>
                <c:pt idx="964">
                  <c:v>4.2</c:v>
                </c:pt>
                <c:pt idx="965">
                  <c:v>2.4</c:v>
                </c:pt>
                <c:pt idx="966">
                  <c:v>0.3</c:v>
                </c:pt>
                <c:pt idx="967">
                  <c:v>0.4</c:v>
                </c:pt>
                <c:pt idx="968">
                  <c:v>4.5999999999999996</c:v>
                </c:pt>
                <c:pt idx="969">
                  <c:v>3.9</c:v>
                </c:pt>
                <c:pt idx="970">
                  <c:v>4.5999999999999996</c:v>
                </c:pt>
                <c:pt idx="971">
                  <c:v>5</c:v>
                </c:pt>
                <c:pt idx="972">
                  <c:v>0.6</c:v>
                </c:pt>
                <c:pt idx="973">
                  <c:v>8</c:v>
                </c:pt>
                <c:pt idx="974">
                  <c:v>0.2</c:v>
                </c:pt>
                <c:pt idx="975">
                  <c:v>6</c:v>
                </c:pt>
                <c:pt idx="976">
                  <c:v>0.2</c:v>
                </c:pt>
                <c:pt idx="977">
                  <c:v>5.7</c:v>
                </c:pt>
                <c:pt idx="978">
                  <c:v>9.1999999999999993</c:v>
                </c:pt>
                <c:pt idx="979">
                  <c:v>3.9</c:v>
                </c:pt>
                <c:pt idx="980">
                  <c:v>4.5999999999999996</c:v>
                </c:pt>
                <c:pt idx="981">
                  <c:v>0.3</c:v>
                </c:pt>
                <c:pt idx="982">
                  <c:v>0.4</c:v>
                </c:pt>
                <c:pt idx="983">
                  <c:v>4</c:v>
                </c:pt>
                <c:pt idx="984">
                  <c:v>4.9000000000000004</c:v>
                </c:pt>
                <c:pt idx="985">
                  <c:v>11</c:v>
                </c:pt>
                <c:pt idx="986">
                  <c:v>5.0999999999999996</c:v>
                </c:pt>
                <c:pt idx="987">
                  <c:v>2.9</c:v>
                </c:pt>
                <c:pt idx="988">
                  <c:v>5.7</c:v>
                </c:pt>
                <c:pt idx="989">
                  <c:v>0.8</c:v>
                </c:pt>
                <c:pt idx="990">
                  <c:v>1.9</c:v>
                </c:pt>
                <c:pt idx="991">
                  <c:v>24</c:v>
                </c:pt>
                <c:pt idx="992">
                  <c:v>4.5</c:v>
                </c:pt>
                <c:pt idx="993">
                  <c:v>2.1</c:v>
                </c:pt>
                <c:pt idx="994">
                  <c:v>3.9</c:v>
                </c:pt>
                <c:pt idx="995">
                  <c:v>0.1</c:v>
                </c:pt>
                <c:pt idx="996">
                  <c:v>5.3</c:v>
                </c:pt>
                <c:pt idx="997">
                  <c:v>3</c:v>
                </c:pt>
                <c:pt idx="998">
                  <c:v>3</c:v>
                </c:pt>
                <c:pt idx="999">
                  <c:v>5.3</c:v>
                </c:pt>
                <c:pt idx="1000">
                  <c:v>6</c:v>
                </c:pt>
                <c:pt idx="1001">
                  <c:v>0.2</c:v>
                </c:pt>
                <c:pt idx="1002">
                  <c:v>0.2</c:v>
                </c:pt>
                <c:pt idx="1003">
                  <c:v>9</c:v>
                </c:pt>
                <c:pt idx="1004">
                  <c:v>2.2999999999999998</c:v>
                </c:pt>
                <c:pt idx="1005">
                  <c:v>11</c:v>
                </c:pt>
                <c:pt idx="1006">
                  <c:v>9.1</c:v>
                </c:pt>
                <c:pt idx="1007">
                  <c:v>10</c:v>
                </c:pt>
                <c:pt idx="1008">
                  <c:v>13</c:v>
                </c:pt>
                <c:pt idx="1009">
                  <c:v>8.8000000000000007</c:v>
                </c:pt>
                <c:pt idx="1010">
                  <c:v>1.8</c:v>
                </c:pt>
                <c:pt idx="1011">
                  <c:v>6.1</c:v>
                </c:pt>
                <c:pt idx="1012">
                  <c:v>4.2</c:v>
                </c:pt>
                <c:pt idx="1013">
                  <c:v>9.9</c:v>
                </c:pt>
                <c:pt idx="1014">
                  <c:v>7</c:v>
                </c:pt>
                <c:pt idx="1015">
                  <c:v>6</c:v>
                </c:pt>
                <c:pt idx="1016">
                  <c:v>3.9</c:v>
                </c:pt>
                <c:pt idx="1017">
                  <c:v>2</c:v>
                </c:pt>
                <c:pt idx="1018">
                  <c:v>0.6</c:v>
                </c:pt>
                <c:pt idx="1019">
                  <c:v>26</c:v>
                </c:pt>
                <c:pt idx="1020">
                  <c:v>29</c:v>
                </c:pt>
                <c:pt idx="1021">
                  <c:v>1.7</c:v>
                </c:pt>
                <c:pt idx="1022">
                  <c:v>5</c:v>
                </c:pt>
                <c:pt idx="1023">
                  <c:v>10</c:v>
                </c:pt>
                <c:pt idx="1024">
                  <c:v>7.9</c:v>
                </c:pt>
                <c:pt idx="1025">
                  <c:v>2.1</c:v>
                </c:pt>
                <c:pt idx="1026">
                  <c:v>15</c:v>
                </c:pt>
                <c:pt idx="1027">
                  <c:v>4.8</c:v>
                </c:pt>
                <c:pt idx="1028">
                  <c:v>6.2</c:v>
                </c:pt>
                <c:pt idx="1029">
                  <c:v>1.8</c:v>
                </c:pt>
                <c:pt idx="1030">
                  <c:v>6.7</c:v>
                </c:pt>
                <c:pt idx="1031">
                  <c:v>0.6</c:v>
                </c:pt>
                <c:pt idx="1032">
                  <c:v>6.2</c:v>
                </c:pt>
                <c:pt idx="1033">
                  <c:v>7.6</c:v>
                </c:pt>
                <c:pt idx="1034">
                  <c:v>7.8</c:v>
                </c:pt>
                <c:pt idx="1035">
                  <c:v>26</c:v>
                </c:pt>
                <c:pt idx="1036">
                  <c:v>14</c:v>
                </c:pt>
                <c:pt idx="1037">
                  <c:v>6.6</c:v>
                </c:pt>
                <c:pt idx="1038">
                  <c:v>2.5</c:v>
                </c:pt>
                <c:pt idx="1039">
                  <c:v>4.8</c:v>
                </c:pt>
                <c:pt idx="1040">
                  <c:v>0.6</c:v>
                </c:pt>
                <c:pt idx="1041">
                  <c:v>7.7</c:v>
                </c:pt>
                <c:pt idx="1042">
                  <c:v>2.1</c:v>
                </c:pt>
                <c:pt idx="1043">
                  <c:v>3.5</c:v>
                </c:pt>
                <c:pt idx="1044">
                  <c:v>14</c:v>
                </c:pt>
                <c:pt idx="1045">
                  <c:v>2.5</c:v>
                </c:pt>
                <c:pt idx="1046">
                  <c:v>11</c:v>
                </c:pt>
                <c:pt idx="1047">
                  <c:v>3.5</c:v>
                </c:pt>
                <c:pt idx="1048">
                  <c:v>17</c:v>
                </c:pt>
                <c:pt idx="1049">
                  <c:v>2</c:v>
                </c:pt>
                <c:pt idx="1050">
                  <c:v>9.6</c:v>
                </c:pt>
                <c:pt idx="1051">
                  <c:v>2.6</c:v>
                </c:pt>
                <c:pt idx="1052">
                  <c:v>8.6999999999999993</c:v>
                </c:pt>
                <c:pt idx="1053">
                  <c:v>5</c:v>
                </c:pt>
                <c:pt idx="1054">
                  <c:v>12</c:v>
                </c:pt>
                <c:pt idx="1055">
                  <c:v>4.5</c:v>
                </c:pt>
                <c:pt idx="1056">
                  <c:v>7.2</c:v>
                </c:pt>
                <c:pt idx="1057">
                  <c:v>6.3</c:v>
                </c:pt>
                <c:pt idx="1058">
                  <c:v>4.2</c:v>
                </c:pt>
                <c:pt idx="1059">
                  <c:v>0.8</c:v>
                </c:pt>
                <c:pt idx="1060">
                  <c:v>1.6</c:v>
                </c:pt>
                <c:pt idx="1061">
                  <c:v>2.9</c:v>
                </c:pt>
                <c:pt idx="1062">
                  <c:v>7.1</c:v>
                </c:pt>
                <c:pt idx="1063">
                  <c:v>7</c:v>
                </c:pt>
                <c:pt idx="1064">
                  <c:v>1.6</c:v>
                </c:pt>
                <c:pt idx="1065">
                  <c:v>1.5</c:v>
                </c:pt>
                <c:pt idx="1066">
                  <c:v>11</c:v>
                </c:pt>
                <c:pt idx="1067">
                  <c:v>5.9</c:v>
                </c:pt>
                <c:pt idx="1068">
                  <c:v>3.9</c:v>
                </c:pt>
              </c:numCache>
            </c:numRef>
          </c:yVal>
          <c:smooth val="0"/>
          <c:extLst xmlns:c16r2="http://schemas.microsoft.com/office/drawing/2015/06/chart">
            <c:ext xmlns:c16="http://schemas.microsoft.com/office/drawing/2014/chart" uri="{C3380CC4-5D6E-409C-BE32-E72D297353CC}">
              <c16:uniqueId val="{00000001-96AC-42E7-9C75-282838D73091}"/>
            </c:ext>
          </c:extLst>
        </c:ser>
        <c:ser>
          <c:idx val="2"/>
          <c:order val="2"/>
          <c:tx>
            <c:strRef>
              <c:f>'voor figuur'!$L$1</c:f>
              <c:strCache>
                <c:ptCount val="1"/>
                <c:pt idx="0">
                  <c:v>SjS</c:v>
                </c:pt>
              </c:strCache>
            </c:strRef>
          </c:tx>
          <c:spPr>
            <a:ln w="19050" cap="rnd">
              <a:noFill/>
              <a:round/>
            </a:ln>
            <a:effectLst/>
          </c:spPr>
          <c:marker>
            <c:symbol val="circle"/>
            <c:size val="6"/>
            <c:spPr>
              <a:solidFill>
                <a:schemeClr val="accent4"/>
              </a:solidFill>
              <a:ln w="9525">
                <a:solidFill>
                  <a:schemeClr val="accent4"/>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figuur'!$L$2:$L$1254</c:f>
              <c:numCache>
                <c:formatCode>General</c:formatCode>
                <c:ptCount val="1253"/>
                <c:pt idx="1069">
                  <c:v>28</c:v>
                </c:pt>
                <c:pt idx="1070">
                  <c:v>13</c:v>
                </c:pt>
                <c:pt idx="1071">
                  <c:v>19</c:v>
                </c:pt>
                <c:pt idx="1072">
                  <c:v>18.450868669143698</c:v>
                </c:pt>
                <c:pt idx="1073">
                  <c:v>5.3207696964023699</c:v>
                </c:pt>
                <c:pt idx="1074">
                  <c:v>20.3</c:v>
                </c:pt>
                <c:pt idx="1075">
                  <c:v>15</c:v>
                </c:pt>
                <c:pt idx="1076">
                  <c:v>13.1</c:v>
                </c:pt>
                <c:pt idx="1077">
                  <c:v>20.3</c:v>
                </c:pt>
                <c:pt idx="1078">
                  <c:v>0.2</c:v>
                </c:pt>
                <c:pt idx="1079">
                  <c:v>17.8</c:v>
                </c:pt>
                <c:pt idx="1080">
                  <c:v>21.840004124953701</c:v>
                </c:pt>
                <c:pt idx="1081">
                  <c:v>19.048743609976601</c:v>
                </c:pt>
                <c:pt idx="1082">
                  <c:v>12.014639726312501</c:v>
                </c:pt>
                <c:pt idx="1083">
                  <c:v>17.6601385886092</c:v>
                </c:pt>
                <c:pt idx="1084">
                  <c:v>16.221030470817201</c:v>
                </c:pt>
                <c:pt idx="1085">
                  <c:v>22.123399445784901</c:v>
                </c:pt>
                <c:pt idx="1086">
                  <c:v>14.7388484371999</c:v>
                </c:pt>
                <c:pt idx="1087">
                  <c:v>1.7</c:v>
                </c:pt>
                <c:pt idx="1088">
                  <c:v>25.5</c:v>
                </c:pt>
                <c:pt idx="1089">
                  <c:v>3.2766604451777801</c:v>
                </c:pt>
                <c:pt idx="1090">
                  <c:v>4.1526506180500604</c:v>
                </c:pt>
                <c:pt idx="1091">
                  <c:v>19.264167881668701</c:v>
                </c:pt>
                <c:pt idx="1092">
                  <c:v>9.9770267944436295</c:v>
                </c:pt>
                <c:pt idx="1093">
                  <c:v>7.1933284502313501</c:v>
                </c:pt>
                <c:pt idx="1094">
                  <c:v>12.2968637043691</c:v>
                </c:pt>
                <c:pt idx="1095">
                  <c:v>14.092823981792099</c:v>
                </c:pt>
                <c:pt idx="1096">
                  <c:v>3.5508651029294498</c:v>
                </c:pt>
                <c:pt idx="1097">
                  <c:v>1.22522464245246</c:v>
                </c:pt>
                <c:pt idx="1098">
                  <c:v>11.967764896941301</c:v>
                </c:pt>
                <c:pt idx="1099">
                  <c:v>20.044354879779899</c:v>
                </c:pt>
                <c:pt idx="1100">
                  <c:v>23.831240894645799</c:v>
                </c:pt>
                <c:pt idx="1101">
                  <c:v>8.6462415894539504</c:v>
                </c:pt>
                <c:pt idx="1102">
                  <c:v>9.2387949117397401</c:v>
                </c:pt>
                <c:pt idx="1103">
                  <c:v>13.922498169564699</c:v>
                </c:pt>
                <c:pt idx="1104">
                  <c:v>16.726724341945701</c:v>
                </c:pt>
                <c:pt idx="1105">
                  <c:v>27</c:v>
                </c:pt>
                <c:pt idx="1106">
                  <c:v>30</c:v>
                </c:pt>
                <c:pt idx="1107">
                  <c:v>32</c:v>
                </c:pt>
                <c:pt idx="1108">
                  <c:v>2.9</c:v>
                </c:pt>
                <c:pt idx="1109">
                  <c:v>32</c:v>
                </c:pt>
                <c:pt idx="1110">
                  <c:v>18</c:v>
                </c:pt>
                <c:pt idx="1111">
                  <c:v>0.2</c:v>
                </c:pt>
                <c:pt idx="1112">
                  <c:v>26</c:v>
                </c:pt>
                <c:pt idx="1113">
                  <c:v>14</c:v>
                </c:pt>
                <c:pt idx="1114">
                  <c:v>26</c:v>
                </c:pt>
                <c:pt idx="1115">
                  <c:v>32</c:v>
                </c:pt>
                <c:pt idx="1116">
                  <c:v>0.2</c:v>
                </c:pt>
                <c:pt idx="1117">
                  <c:v>32</c:v>
                </c:pt>
                <c:pt idx="1118">
                  <c:v>30</c:v>
                </c:pt>
                <c:pt idx="1119">
                  <c:v>0.1</c:v>
                </c:pt>
                <c:pt idx="1120">
                  <c:v>20</c:v>
                </c:pt>
                <c:pt idx="1121">
                  <c:v>32</c:v>
                </c:pt>
                <c:pt idx="1122">
                  <c:v>18</c:v>
                </c:pt>
                <c:pt idx="1123">
                  <c:v>24</c:v>
                </c:pt>
                <c:pt idx="1124">
                  <c:v>20</c:v>
                </c:pt>
                <c:pt idx="1125">
                  <c:v>0.2</c:v>
                </c:pt>
                <c:pt idx="1126">
                  <c:v>3.5</c:v>
                </c:pt>
                <c:pt idx="1127">
                  <c:v>3</c:v>
                </c:pt>
                <c:pt idx="1128">
                  <c:v>19</c:v>
                </c:pt>
                <c:pt idx="1129">
                  <c:v>7.8</c:v>
                </c:pt>
                <c:pt idx="1130">
                  <c:v>27</c:v>
                </c:pt>
                <c:pt idx="1131">
                  <c:v>6.4</c:v>
                </c:pt>
                <c:pt idx="1132">
                  <c:v>0.3</c:v>
                </c:pt>
                <c:pt idx="1133">
                  <c:v>32</c:v>
                </c:pt>
              </c:numCache>
            </c:numRef>
          </c:yVal>
          <c:smooth val="0"/>
          <c:extLst xmlns:c16r2="http://schemas.microsoft.com/office/drawing/2015/06/chart">
            <c:ext xmlns:c16="http://schemas.microsoft.com/office/drawing/2014/chart" uri="{C3380CC4-5D6E-409C-BE32-E72D297353CC}">
              <c16:uniqueId val="{00000002-96AC-42E7-9C75-282838D73091}"/>
            </c:ext>
          </c:extLst>
        </c:ser>
        <c:ser>
          <c:idx val="3"/>
          <c:order val="3"/>
          <c:tx>
            <c:strRef>
              <c:f>'voor figuur'!$M$1</c:f>
              <c:strCache>
                <c:ptCount val="1"/>
                <c:pt idx="0">
                  <c:v>SLE</c:v>
                </c:pt>
              </c:strCache>
            </c:strRef>
          </c:tx>
          <c:spPr>
            <a:ln w="19050" cap="rnd">
              <a:noFill/>
              <a:round/>
            </a:ln>
            <a:effectLst/>
          </c:spPr>
          <c:marker>
            <c:symbol val="circle"/>
            <c:size val="6"/>
            <c:spPr>
              <a:solidFill>
                <a:schemeClr val="accent6"/>
              </a:solidFill>
              <a:ln w="9525">
                <a:solidFill>
                  <a:schemeClr val="accent6"/>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figuur'!$M$2:$M$1254</c:f>
              <c:numCache>
                <c:formatCode>General</c:formatCode>
                <c:ptCount val="1253"/>
                <c:pt idx="1134">
                  <c:v>7.7</c:v>
                </c:pt>
                <c:pt idx="1135">
                  <c:v>16</c:v>
                </c:pt>
                <c:pt idx="1136">
                  <c:v>20</c:v>
                </c:pt>
                <c:pt idx="1137">
                  <c:v>2.4</c:v>
                </c:pt>
                <c:pt idx="1138">
                  <c:v>0.1</c:v>
                </c:pt>
                <c:pt idx="1139">
                  <c:v>1.7</c:v>
                </c:pt>
                <c:pt idx="1140">
                  <c:v>0.4</c:v>
                </c:pt>
                <c:pt idx="1141">
                  <c:v>0.4</c:v>
                </c:pt>
                <c:pt idx="1142">
                  <c:v>13</c:v>
                </c:pt>
                <c:pt idx="1143">
                  <c:v>3.2</c:v>
                </c:pt>
                <c:pt idx="1144">
                  <c:v>2.4</c:v>
                </c:pt>
                <c:pt idx="1145">
                  <c:v>3.8</c:v>
                </c:pt>
                <c:pt idx="1146">
                  <c:v>25</c:v>
                </c:pt>
                <c:pt idx="1147">
                  <c:v>3.6</c:v>
                </c:pt>
                <c:pt idx="1148">
                  <c:v>0.2</c:v>
                </c:pt>
                <c:pt idx="1149">
                  <c:v>1.4</c:v>
                </c:pt>
                <c:pt idx="1150">
                  <c:v>18.7</c:v>
                </c:pt>
                <c:pt idx="1151">
                  <c:v>6</c:v>
                </c:pt>
                <c:pt idx="1152">
                  <c:v>16.899999999999999</c:v>
                </c:pt>
                <c:pt idx="1153">
                  <c:v>0.3</c:v>
                </c:pt>
                <c:pt idx="1154">
                  <c:v>1.9</c:v>
                </c:pt>
                <c:pt idx="1155">
                  <c:v>9.9</c:v>
                </c:pt>
                <c:pt idx="1156">
                  <c:v>0.4</c:v>
                </c:pt>
                <c:pt idx="1157">
                  <c:v>6</c:v>
                </c:pt>
                <c:pt idx="1158">
                  <c:v>1.1000000000000001</c:v>
                </c:pt>
                <c:pt idx="1159">
                  <c:v>5.2</c:v>
                </c:pt>
                <c:pt idx="1160">
                  <c:v>0.5</c:v>
                </c:pt>
                <c:pt idx="1161">
                  <c:v>1.3</c:v>
                </c:pt>
                <c:pt idx="1162">
                  <c:v>0.6</c:v>
                </c:pt>
                <c:pt idx="1163">
                  <c:v>8.1</c:v>
                </c:pt>
                <c:pt idx="1164">
                  <c:v>20.6</c:v>
                </c:pt>
                <c:pt idx="1165">
                  <c:v>3.6</c:v>
                </c:pt>
                <c:pt idx="1166">
                  <c:v>1.7</c:v>
                </c:pt>
                <c:pt idx="1167">
                  <c:v>17</c:v>
                </c:pt>
                <c:pt idx="1168">
                  <c:v>11.6985745638898</c:v>
                </c:pt>
                <c:pt idx="1169">
                  <c:v>5.7246337975546</c:v>
                </c:pt>
                <c:pt idx="1170">
                  <c:v>32</c:v>
                </c:pt>
                <c:pt idx="1171">
                  <c:v>1.29465055619436</c:v>
                </c:pt>
                <c:pt idx="1172">
                  <c:v>0.230105774220522</c:v>
                </c:pt>
                <c:pt idx="1173">
                  <c:v>0.16772816543532601</c:v>
                </c:pt>
                <c:pt idx="1174">
                  <c:v>1.4264898455227799</c:v>
                </c:pt>
                <c:pt idx="1175">
                  <c:v>22.023518236131999</c:v>
                </c:pt>
                <c:pt idx="1176">
                  <c:v>0.38626536491631602</c:v>
                </c:pt>
                <c:pt idx="1177">
                  <c:v>22.894951394022399</c:v>
                </c:pt>
                <c:pt idx="1178">
                  <c:v>16.734168435360498</c:v>
                </c:pt>
                <c:pt idx="1179">
                  <c:v>30.1983239165938</c:v>
                </c:pt>
                <c:pt idx="1180">
                  <c:v>3.32834879778411</c:v>
                </c:pt>
                <c:pt idx="1181">
                  <c:v>3.07331174974078</c:v>
                </c:pt>
                <c:pt idx="1182">
                  <c:v>32</c:v>
                </c:pt>
                <c:pt idx="1183">
                  <c:v>8.2695448969243106</c:v>
                </c:pt>
                <c:pt idx="1184">
                  <c:v>9.3331980574992492</c:v>
                </c:pt>
                <c:pt idx="1185">
                  <c:v>1.89222259164988</c:v>
                </c:pt>
                <c:pt idx="1186">
                  <c:v>26.492304128585399</c:v>
                </c:pt>
                <c:pt idx="1187">
                  <c:v>4.1570780303550903</c:v>
                </c:pt>
                <c:pt idx="1188">
                  <c:v>8.5910229076116202</c:v>
                </c:pt>
                <c:pt idx="1189">
                  <c:v>14.4348339706457</c:v>
                </c:pt>
                <c:pt idx="1190">
                  <c:v>32</c:v>
                </c:pt>
                <c:pt idx="1191">
                  <c:v>6.2385621078314903</c:v>
                </c:pt>
                <c:pt idx="1192">
                  <c:v>12.285347730326899</c:v>
                </c:pt>
                <c:pt idx="1193">
                  <c:v>7.2038978577055799</c:v>
                </c:pt>
                <c:pt idx="1194">
                  <c:v>24.887223842400001</c:v>
                </c:pt>
                <c:pt idx="1195">
                  <c:v>12.127872067126701</c:v>
                </c:pt>
                <c:pt idx="1196">
                  <c:v>0.413996333809658</c:v>
                </c:pt>
                <c:pt idx="1197">
                  <c:v>0.38166392463440002</c:v>
                </c:pt>
                <c:pt idx="1198">
                  <c:v>17.100000000000001</c:v>
                </c:pt>
                <c:pt idx="1199">
                  <c:v>32</c:v>
                </c:pt>
                <c:pt idx="1200">
                  <c:v>1.75690543764019</c:v>
                </c:pt>
                <c:pt idx="1201">
                  <c:v>32</c:v>
                </c:pt>
                <c:pt idx="1202">
                  <c:v>0.48241161894547802</c:v>
                </c:pt>
                <c:pt idx="1203">
                  <c:v>32</c:v>
                </c:pt>
                <c:pt idx="1204">
                  <c:v>12.443863454868</c:v>
                </c:pt>
                <c:pt idx="1205">
                  <c:v>0.57538220417153896</c:v>
                </c:pt>
                <c:pt idx="1206">
                  <c:v>1.39535172933579</c:v>
                </c:pt>
                <c:pt idx="1207">
                  <c:v>1.23220239639101</c:v>
                </c:pt>
                <c:pt idx="1208">
                  <c:v>4.6924797778069198</c:v>
                </c:pt>
                <c:pt idx="1209">
                  <c:v>0.32173815818691098</c:v>
                </c:pt>
                <c:pt idx="1210">
                  <c:v>6.3639277335098603</c:v>
                </c:pt>
                <c:pt idx="1211">
                  <c:v>0.22335306502024499</c:v>
                </c:pt>
                <c:pt idx="1212">
                  <c:v>0.204243201680533</c:v>
                </c:pt>
                <c:pt idx="1213">
                  <c:v>1.36710878547075</c:v>
                </c:pt>
                <c:pt idx="1214">
                  <c:v>0.18469535257679001</c:v>
                </c:pt>
                <c:pt idx="1215">
                  <c:v>2.60274405899938</c:v>
                </c:pt>
                <c:pt idx="1216">
                  <c:v>20.022022540522698</c:v>
                </c:pt>
                <c:pt idx="1217">
                  <c:v>13.384070036711501</c:v>
                </c:pt>
                <c:pt idx="1218">
                  <c:v>11.1746969308274</c:v>
                </c:pt>
                <c:pt idx="1219">
                  <c:v>12.7211296987733</c:v>
                </c:pt>
                <c:pt idx="1220">
                  <c:v>32</c:v>
                </c:pt>
                <c:pt idx="1221">
                  <c:v>32</c:v>
                </c:pt>
                <c:pt idx="1222">
                  <c:v>9.6342925606314491</c:v>
                </c:pt>
                <c:pt idx="1223">
                  <c:v>17.571502276485798</c:v>
                </c:pt>
                <c:pt idx="1224">
                  <c:v>18.2432801358582</c:v>
                </c:pt>
                <c:pt idx="1225">
                  <c:v>5.1595840894897904</c:v>
                </c:pt>
                <c:pt idx="1226">
                  <c:v>1.2</c:v>
                </c:pt>
                <c:pt idx="1227">
                  <c:v>0.5</c:v>
                </c:pt>
                <c:pt idx="1228">
                  <c:v>5.4</c:v>
                </c:pt>
                <c:pt idx="1229">
                  <c:v>29</c:v>
                </c:pt>
                <c:pt idx="1230">
                  <c:v>15</c:v>
                </c:pt>
                <c:pt idx="1231">
                  <c:v>20</c:v>
                </c:pt>
                <c:pt idx="1232">
                  <c:v>31</c:v>
                </c:pt>
                <c:pt idx="1233">
                  <c:v>6</c:v>
                </c:pt>
                <c:pt idx="1234">
                  <c:v>32</c:v>
                </c:pt>
                <c:pt idx="1235">
                  <c:v>0.3</c:v>
                </c:pt>
                <c:pt idx="1236">
                  <c:v>0.2</c:v>
                </c:pt>
                <c:pt idx="1237">
                  <c:v>0.2</c:v>
                </c:pt>
                <c:pt idx="1238">
                  <c:v>1.4</c:v>
                </c:pt>
                <c:pt idx="1239">
                  <c:v>1.2</c:v>
                </c:pt>
                <c:pt idx="1240">
                  <c:v>16</c:v>
                </c:pt>
                <c:pt idx="1241">
                  <c:v>22</c:v>
                </c:pt>
                <c:pt idx="1242">
                  <c:v>4.7</c:v>
                </c:pt>
                <c:pt idx="1243">
                  <c:v>6.7</c:v>
                </c:pt>
                <c:pt idx="1244">
                  <c:v>32</c:v>
                </c:pt>
                <c:pt idx="1245">
                  <c:v>12</c:v>
                </c:pt>
                <c:pt idx="1246">
                  <c:v>0.8</c:v>
                </c:pt>
                <c:pt idx="1247">
                  <c:v>26</c:v>
                </c:pt>
                <c:pt idx="1248">
                  <c:v>32</c:v>
                </c:pt>
                <c:pt idx="1249">
                  <c:v>1.4</c:v>
                </c:pt>
                <c:pt idx="1250">
                  <c:v>15</c:v>
                </c:pt>
                <c:pt idx="1251">
                  <c:v>3.9</c:v>
                </c:pt>
                <c:pt idx="1252">
                  <c:v>9.5</c:v>
                </c:pt>
              </c:numCache>
            </c:numRef>
          </c:yVal>
          <c:smooth val="0"/>
          <c:extLst xmlns:c16r2="http://schemas.microsoft.com/office/drawing/2015/06/chart">
            <c:ext xmlns:c16="http://schemas.microsoft.com/office/drawing/2014/chart" uri="{C3380CC4-5D6E-409C-BE32-E72D297353CC}">
              <c16:uniqueId val="{00000003-96AC-42E7-9C75-282838D73091}"/>
            </c:ext>
          </c:extLst>
        </c:ser>
        <c:ser>
          <c:idx val="4"/>
          <c:order val="4"/>
          <c:tx>
            <c:strRef>
              <c:f>'voor figuur'!$N$1</c:f>
              <c:strCache>
                <c:ptCount val="1"/>
                <c:pt idx="0">
                  <c:v>MCTD</c:v>
                </c:pt>
              </c:strCache>
            </c:strRef>
          </c:tx>
          <c:spPr>
            <a:ln w="19050" cap="rnd">
              <a:noFill/>
              <a:round/>
            </a:ln>
            <a:effectLst/>
          </c:spPr>
          <c:marker>
            <c:symbol val="circle"/>
            <c:size val="6"/>
            <c:spPr>
              <a:solidFill>
                <a:schemeClr val="accent5"/>
              </a:solidFill>
              <a:ln w="9525">
                <a:solidFill>
                  <a:schemeClr val="accent5"/>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figuur'!$N$2:$N$1254</c:f>
              <c:numCache>
                <c:formatCode>General</c:formatCode>
                <c:ptCount val="1253"/>
                <c:pt idx="786">
                  <c:v>1.2</c:v>
                </c:pt>
                <c:pt idx="787">
                  <c:v>6.0200253257819902</c:v>
                </c:pt>
                <c:pt idx="788">
                  <c:v>8.4239040278690105</c:v>
                </c:pt>
                <c:pt idx="789">
                  <c:v>11.3</c:v>
                </c:pt>
                <c:pt idx="790">
                  <c:v>14.4</c:v>
                </c:pt>
                <c:pt idx="791">
                  <c:v>12.424411317145999</c:v>
                </c:pt>
                <c:pt idx="792">
                  <c:v>13.2742952397507</c:v>
                </c:pt>
                <c:pt idx="793">
                  <c:v>4.8592350255557104</c:v>
                </c:pt>
                <c:pt idx="794">
                  <c:v>3.94191534481353</c:v>
                </c:pt>
                <c:pt idx="795">
                  <c:v>9.2922478809415008</c:v>
                </c:pt>
                <c:pt idx="796">
                  <c:v>9.1999999999999993</c:v>
                </c:pt>
                <c:pt idx="797">
                  <c:v>5.4047119023756602</c:v>
                </c:pt>
                <c:pt idx="798">
                  <c:v>12.975606866302099</c:v>
                </c:pt>
                <c:pt idx="799">
                  <c:v>6.8454905231717396</c:v>
                </c:pt>
                <c:pt idx="800">
                  <c:v>1.8754652325823</c:v>
                </c:pt>
                <c:pt idx="801">
                  <c:v>7.2032877667244497</c:v>
                </c:pt>
                <c:pt idx="802">
                  <c:v>4.4942858104607497</c:v>
                </c:pt>
                <c:pt idx="803">
                  <c:v>3.1</c:v>
                </c:pt>
                <c:pt idx="804">
                  <c:v>9.4</c:v>
                </c:pt>
                <c:pt idx="805">
                  <c:v>2.1</c:v>
                </c:pt>
                <c:pt idx="806">
                  <c:v>14</c:v>
                </c:pt>
                <c:pt idx="807">
                  <c:v>4.9000000000000004</c:v>
                </c:pt>
                <c:pt idx="808">
                  <c:v>7.1</c:v>
                </c:pt>
                <c:pt idx="809">
                  <c:v>26</c:v>
                </c:pt>
                <c:pt idx="810">
                  <c:v>29</c:v>
                </c:pt>
                <c:pt idx="811">
                  <c:v>2.1</c:v>
                </c:pt>
              </c:numCache>
            </c:numRef>
          </c:yVal>
          <c:smooth val="0"/>
          <c:extLst xmlns:c16r2="http://schemas.microsoft.com/office/drawing/2015/06/chart">
            <c:ext xmlns:c16="http://schemas.microsoft.com/office/drawing/2014/chart" uri="{C3380CC4-5D6E-409C-BE32-E72D297353CC}">
              <c16:uniqueId val="{00000004-96AC-42E7-9C75-282838D73091}"/>
            </c:ext>
          </c:extLst>
        </c:ser>
        <c:ser>
          <c:idx val="8"/>
          <c:order val="8"/>
          <c:tx>
            <c:strRef>
              <c:f>'voor figuur'!$R$1</c:f>
              <c:strCache>
                <c:ptCount val="1"/>
                <c:pt idx="0">
                  <c:v>cutoff NV</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figuur'!$R$2:$R$1254</c:f>
              <c:numCache>
                <c:formatCode>General</c:formatCode>
                <c:ptCount val="1253"/>
                <c:pt idx="2">
                  <c:v>0.02</c:v>
                </c:pt>
                <c:pt idx="3">
                  <c:v>25</c:v>
                </c:pt>
              </c:numCache>
            </c:numRef>
          </c:yVal>
          <c:smooth val="0"/>
          <c:extLst xmlns:c16r2="http://schemas.microsoft.com/office/drawing/2015/06/chart">
            <c:ext xmlns:c16="http://schemas.microsoft.com/office/drawing/2014/chart" uri="{C3380CC4-5D6E-409C-BE32-E72D297353CC}">
              <c16:uniqueId val="{00000005-96AC-42E7-9C75-282838D73091}"/>
            </c:ext>
          </c:extLst>
        </c:ser>
        <c:ser>
          <c:idx val="9"/>
          <c:order val="9"/>
          <c:tx>
            <c:strRef>
              <c:f>'voor figuur'!$S$1</c:f>
              <c:strCache>
                <c:ptCount val="1"/>
                <c:pt idx="0">
                  <c:v>NV 95% spec.</c:v>
                </c:pt>
              </c:strCache>
              <c:extLst xmlns:c16r2="http://schemas.microsoft.com/office/drawing/2015/06/chart" xmlns:c15="http://schemas.microsoft.com/office/drawing/2012/chart"/>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extLst xmlns:c16r2="http://schemas.microsoft.com/office/drawing/2015/06/chart" xmlns:c15="http://schemas.microsoft.com/office/drawing/2012/chart"/>
            </c:numRef>
          </c:xVal>
          <c:yVal>
            <c:numRef>
              <c:f>'voor figuur'!$S$2:$S$1254</c:f>
              <c:numCache>
                <c:formatCode>General</c:formatCode>
                <c:ptCount val="1253"/>
                <c:pt idx="4">
                  <c:v>0.02</c:v>
                </c:pt>
                <c:pt idx="5">
                  <c:v>25</c:v>
                </c:pt>
              </c:numCache>
              <c:extLst xmlns:c16r2="http://schemas.microsoft.com/office/drawing/2015/06/chart" xmlns:c15="http://schemas.microsoft.com/office/drawing/2012/chart"/>
            </c:numRef>
          </c:yVal>
          <c:smooth val="0"/>
          <c:extLst xmlns:c16r2="http://schemas.microsoft.com/office/drawing/2015/06/chart">
            <c:ext xmlns:c16="http://schemas.microsoft.com/office/drawing/2014/chart" uri="{C3380CC4-5D6E-409C-BE32-E72D297353CC}">
              <c16:uniqueId val="{00000006-96AC-42E7-9C75-282838D73091}"/>
            </c:ext>
          </c:extLst>
        </c:ser>
        <c:ser>
          <c:idx val="10"/>
          <c:order val="10"/>
          <c:tx>
            <c:strRef>
              <c:f>'voor figuur'!$T$1</c:f>
              <c:strCache>
                <c:ptCount val="1"/>
                <c:pt idx="0">
                  <c:v>cutoff FEIA</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figuur'!$T$2:$T$1254</c:f>
              <c:numCache>
                <c:formatCode>General</c:formatCode>
                <c:ptCount val="1253"/>
                <c:pt idx="0">
                  <c:v>1</c:v>
                </c:pt>
                <c:pt idx="1">
                  <c:v>1</c:v>
                </c:pt>
              </c:numCache>
            </c:numRef>
          </c:yVal>
          <c:smooth val="0"/>
          <c:extLst xmlns:c16r2="http://schemas.microsoft.com/office/drawing/2015/06/chart">
            <c:ext xmlns:c16="http://schemas.microsoft.com/office/drawing/2014/chart" uri="{C3380CC4-5D6E-409C-BE32-E72D297353CC}">
              <c16:uniqueId val="{00000007-96AC-42E7-9C75-282838D73091}"/>
            </c:ext>
          </c:extLst>
        </c:ser>
        <c:dLbls>
          <c:showLegendKey val="0"/>
          <c:showVal val="0"/>
          <c:showCatName val="0"/>
          <c:showSerName val="0"/>
          <c:showPercent val="0"/>
          <c:showBubbleSize val="0"/>
        </c:dLbls>
        <c:axId val="800615624"/>
        <c:axId val="800609744"/>
        <c:extLst xmlns:c16r2="http://schemas.microsoft.com/office/drawing/2015/06/chart">
          <c:ext xmlns:c15="http://schemas.microsoft.com/office/drawing/2012/chart" uri="{02D57815-91ED-43cb-92C2-25804820EDAC}">
            <c15:filteredScatterSeries>
              <c15:ser>
                <c:idx val="5"/>
                <c:order val="5"/>
                <c:tx>
                  <c:strRef>
                    <c:extLst xmlns:c16r2="http://schemas.microsoft.com/office/drawing/2015/06/chart">
                      <c:ext uri="{02D57815-91ED-43cb-92C2-25804820EDAC}">
                        <c15:formulaRef>
                          <c15:sqref>'voor figuur'!$O$1</c15:sqref>
                        </c15:formulaRef>
                      </c:ext>
                    </c:extLst>
                    <c:strCache>
                      <c:ptCount val="1"/>
                      <c:pt idx="0">
                        <c:v>BD</c:v>
                      </c:pt>
                    </c:strCache>
                  </c:strRef>
                </c:tx>
                <c:spPr>
                  <a:ln w="19050" cap="rnd">
                    <a:noFill/>
                    <a:round/>
                  </a:ln>
                  <a:effectLst/>
                </c:spPr>
                <c:marker>
                  <c:symbol val="circle"/>
                  <c:size val="5"/>
                  <c:spPr>
                    <a:noFill/>
                    <a:ln w="9525">
                      <a:solidFill>
                        <a:schemeClr val="bg1">
                          <a:lumMod val="75000"/>
                        </a:schemeClr>
                      </a:solidFill>
                    </a:ln>
                    <a:effectLst/>
                  </c:spPr>
                </c:marker>
                <c:xVal>
                  <c:numRef>
                    <c:extLst xmlns:c16r2="http://schemas.microsoft.com/office/drawing/2015/06/chart">
                      <c:ex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c:ext uri="{02D57815-91ED-43cb-92C2-25804820EDAC}">
                        <c15:formulaRef>
                          <c15:sqref>'voor figuur'!$O$2:$O$1254</c15:sqref>
                        </c15:formulaRef>
                      </c:ext>
                    </c:extLst>
                    <c:numCache>
                      <c:formatCode>General</c:formatCode>
                      <c:ptCount val="1253"/>
                      <c:pt idx="6">
                        <c:v>0.6</c:v>
                      </c:pt>
                      <c:pt idx="7">
                        <c:v>0.1</c:v>
                      </c:pt>
                      <c:pt idx="8">
                        <c:v>0.1</c:v>
                      </c:pt>
                      <c:pt idx="9">
                        <c:v>0.5</c:v>
                      </c:pt>
                      <c:pt idx="10">
                        <c:v>0.3</c:v>
                      </c:pt>
                      <c:pt idx="11">
                        <c:v>0.1</c:v>
                      </c:pt>
                      <c:pt idx="12">
                        <c:v>0.2</c:v>
                      </c:pt>
                      <c:pt idx="13">
                        <c:v>0.3</c:v>
                      </c:pt>
                      <c:pt idx="14">
                        <c:v>0.1</c:v>
                      </c:pt>
                      <c:pt idx="15">
                        <c:v>0.1</c:v>
                      </c:pt>
                      <c:pt idx="16">
                        <c:v>0.1</c:v>
                      </c:pt>
                      <c:pt idx="17">
                        <c:v>0.8</c:v>
                      </c:pt>
                      <c:pt idx="18">
                        <c:v>0.1</c:v>
                      </c:pt>
                      <c:pt idx="19">
                        <c:v>0.1</c:v>
                      </c:pt>
                      <c:pt idx="20">
                        <c:v>0.2</c:v>
                      </c:pt>
                      <c:pt idx="21">
                        <c:v>0.3</c:v>
                      </c:pt>
                      <c:pt idx="22">
                        <c:v>0.2</c:v>
                      </c:pt>
                      <c:pt idx="23">
                        <c:v>0.3</c:v>
                      </c:pt>
                      <c:pt idx="24">
                        <c:v>0.1</c:v>
                      </c:pt>
                      <c:pt idx="25">
                        <c:v>0.1</c:v>
                      </c:pt>
                      <c:pt idx="26">
                        <c:v>0.4</c:v>
                      </c:pt>
                      <c:pt idx="27">
                        <c:v>0.2</c:v>
                      </c:pt>
                      <c:pt idx="28">
                        <c:v>0.2</c:v>
                      </c:pt>
                      <c:pt idx="29">
                        <c:v>0.1</c:v>
                      </c:pt>
                      <c:pt idx="30">
                        <c:v>0.5</c:v>
                      </c:pt>
                      <c:pt idx="31">
                        <c:v>0.3</c:v>
                      </c:pt>
                      <c:pt idx="32">
                        <c:v>0.1</c:v>
                      </c:pt>
                      <c:pt idx="33">
                        <c:v>0.3</c:v>
                      </c:pt>
                      <c:pt idx="34">
                        <c:v>0.1</c:v>
                      </c:pt>
                      <c:pt idx="35">
                        <c:v>2.2000000000000002</c:v>
                      </c:pt>
                      <c:pt idx="36">
                        <c:v>0.1</c:v>
                      </c:pt>
                      <c:pt idx="37">
                        <c:v>0.1</c:v>
                      </c:pt>
                      <c:pt idx="38">
                        <c:v>0.2</c:v>
                      </c:pt>
                      <c:pt idx="39">
                        <c:v>0.1</c:v>
                      </c:pt>
                      <c:pt idx="40">
                        <c:v>0.1</c:v>
                      </c:pt>
                      <c:pt idx="41">
                        <c:v>0.1</c:v>
                      </c:pt>
                      <c:pt idx="42">
                        <c:v>0.3</c:v>
                      </c:pt>
                      <c:pt idx="43">
                        <c:v>0.5</c:v>
                      </c:pt>
                      <c:pt idx="44">
                        <c:v>0.1</c:v>
                      </c:pt>
                      <c:pt idx="45">
                        <c:v>0.1</c:v>
                      </c:pt>
                      <c:pt idx="46">
                        <c:v>0.1</c:v>
                      </c:pt>
                      <c:pt idx="47">
                        <c:v>0.2</c:v>
                      </c:pt>
                      <c:pt idx="48">
                        <c:v>0.5</c:v>
                      </c:pt>
                      <c:pt idx="49">
                        <c:v>0.1</c:v>
                      </c:pt>
                      <c:pt idx="50">
                        <c:v>0.3</c:v>
                      </c:pt>
                      <c:pt idx="51">
                        <c:v>0.2</c:v>
                      </c:pt>
                      <c:pt idx="52">
                        <c:v>0.4</c:v>
                      </c:pt>
                      <c:pt idx="53">
                        <c:v>0.1</c:v>
                      </c:pt>
                      <c:pt idx="54">
                        <c:v>0.2</c:v>
                      </c:pt>
                      <c:pt idx="55">
                        <c:v>0.1</c:v>
                      </c:pt>
                      <c:pt idx="56">
                        <c:v>0.2</c:v>
                      </c:pt>
                      <c:pt idx="57">
                        <c:v>0.1</c:v>
                      </c:pt>
                      <c:pt idx="58">
                        <c:v>0.4</c:v>
                      </c:pt>
                      <c:pt idx="59">
                        <c:v>0.1</c:v>
                      </c:pt>
                      <c:pt idx="60">
                        <c:v>0.1</c:v>
                      </c:pt>
                      <c:pt idx="61">
                        <c:v>0.1</c:v>
                      </c:pt>
                      <c:pt idx="62">
                        <c:v>0.1</c:v>
                      </c:pt>
                      <c:pt idx="63">
                        <c:v>0.1</c:v>
                      </c:pt>
                      <c:pt idx="64">
                        <c:v>0.2</c:v>
                      </c:pt>
                      <c:pt idx="65">
                        <c:v>0.1</c:v>
                      </c:pt>
                      <c:pt idx="66">
                        <c:v>0.2</c:v>
                      </c:pt>
                      <c:pt idx="67">
                        <c:v>0.1</c:v>
                      </c:pt>
                      <c:pt idx="68">
                        <c:v>0.4</c:v>
                      </c:pt>
                      <c:pt idx="69">
                        <c:v>0.2</c:v>
                      </c:pt>
                      <c:pt idx="70">
                        <c:v>0.4</c:v>
                      </c:pt>
                      <c:pt idx="71">
                        <c:v>0.2</c:v>
                      </c:pt>
                      <c:pt idx="72">
                        <c:v>0.1</c:v>
                      </c:pt>
                      <c:pt idx="73">
                        <c:v>0.1</c:v>
                      </c:pt>
                      <c:pt idx="74">
                        <c:v>0.1</c:v>
                      </c:pt>
                      <c:pt idx="75">
                        <c:v>0.1</c:v>
                      </c:pt>
                      <c:pt idx="76">
                        <c:v>0.1</c:v>
                      </c:pt>
                      <c:pt idx="77">
                        <c:v>0.1</c:v>
                      </c:pt>
                      <c:pt idx="78">
                        <c:v>0.2</c:v>
                      </c:pt>
                      <c:pt idx="79">
                        <c:v>0.1</c:v>
                      </c:pt>
                      <c:pt idx="80">
                        <c:v>0.2</c:v>
                      </c:pt>
                      <c:pt idx="81">
                        <c:v>0.4</c:v>
                      </c:pt>
                      <c:pt idx="82">
                        <c:v>2.9</c:v>
                      </c:pt>
                      <c:pt idx="83">
                        <c:v>0.1</c:v>
                      </c:pt>
                      <c:pt idx="84">
                        <c:v>0.1</c:v>
                      </c:pt>
                      <c:pt idx="85">
                        <c:v>0.2</c:v>
                      </c:pt>
                      <c:pt idx="86">
                        <c:v>0.1</c:v>
                      </c:pt>
                      <c:pt idx="87">
                        <c:v>0.1</c:v>
                      </c:pt>
                      <c:pt idx="88">
                        <c:v>0.3</c:v>
                      </c:pt>
                      <c:pt idx="89">
                        <c:v>0.1</c:v>
                      </c:pt>
                      <c:pt idx="90">
                        <c:v>0.2</c:v>
                      </c:pt>
                      <c:pt idx="91">
                        <c:v>0.1</c:v>
                      </c:pt>
                      <c:pt idx="92">
                        <c:v>0.2</c:v>
                      </c:pt>
                      <c:pt idx="93">
                        <c:v>0.2</c:v>
                      </c:pt>
                      <c:pt idx="94">
                        <c:v>0.1</c:v>
                      </c:pt>
                      <c:pt idx="95">
                        <c:v>0.1</c:v>
                      </c:pt>
                      <c:pt idx="96">
                        <c:v>0.1</c:v>
                      </c:pt>
                      <c:pt idx="97">
                        <c:v>0.2</c:v>
                      </c:pt>
                      <c:pt idx="98">
                        <c:v>0.2</c:v>
                      </c:pt>
                      <c:pt idx="99">
                        <c:v>0.2</c:v>
                      </c:pt>
                      <c:pt idx="100">
                        <c:v>0.2</c:v>
                      </c:pt>
                      <c:pt idx="101">
                        <c:v>0.9</c:v>
                      </c:pt>
                      <c:pt idx="102">
                        <c:v>0.1</c:v>
                      </c:pt>
                      <c:pt idx="103">
                        <c:v>0.1</c:v>
                      </c:pt>
                      <c:pt idx="104">
                        <c:v>0.7</c:v>
                      </c:pt>
                      <c:pt idx="105">
                        <c:v>0.2</c:v>
                      </c:pt>
                      <c:pt idx="106">
                        <c:v>0.2</c:v>
                      </c:pt>
                      <c:pt idx="107">
                        <c:v>1.3</c:v>
                      </c:pt>
                      <c:pt idx="108">
                        <c:v>0.2</c:v>
                      </c:pt>
                      <c:pt idx="109">
                        <c:v>0.5</c:v>
                      </c:pt>
                      <c:pt idx="110">
                        <c:v>0.1</c:v>
                      </c:pt>
                      <c:pt idx="111">
                        <c:v>0.1</c:v>
                      </c:pt>
                      <c:pt idx="112">
                        <c:v>0.3</c:v>
                      </c:pt>
                      <c:pt idx="113">
                        <c:v>0.1</c:v>
                      </c:pt>
                      <c:pt idx="114">
                        <c:v>0.8</c:v>
                      </c:pt>
                      <c:pt idx="115">
                        <c:v>0.2</c:v>
                      </c:pt>
                      <c:pt idx="116">
                        <c:v>0.3</c:v>
                      </c:pt>
                      <c:pt idx="117">
                        <c:v>0.2</c:v>
                      </c:pt>
                      <c:pt idx="118">
                        <c:v>0.2</c:v>
                      </c:pt>
                      <c:pt idx="119">
                        <c:v>0.3</c:v>
                      </c:pt>
                      <c:pt idx="120">
                        <c:v>0.2</c:v>
                      </c:pt>
                      <c:pt idx="121">
                        <c:v>0.5</c:v>
                      </c:pt>
                      <c:pt idx="122">
                        <c:v>0.3</c:v>
                      </c:pt>
                      <c:pt idx="123">
                        <c:v>0.3</c:v>
                      </c:pt>
                      <c:pt idx="124">
                        <c:v>0.3</c:v>
                      </c:pt>
                      <c:pt idx="125">
                        <c:v>0.3</c:v>
                      </c:pt>
                      <c:pt idx="126">
                        <c:v>0.2</c:v>
                      </c:pt>
                      <c:pt idx="127">
                        <c:v>0.2</c:v>
                      </c:pt>
                      <c:pt idx="128">
                        <c:v>0.2</c:v>
                      </c:pt>
                      <c:pt idx="129">
                        <c:v>0.1</c:v>
                      </c:pt>
                      <c:pt idx="130">
                        <c:v>0.3</c:v>
                      </c:pt>
                      <c:pt idx="131">
                        <c:v>0.4</c:v>
                      </c:pt>
                      <c:pt idx="132">
                        <c:v>0.2</c:v>
                      </c:pt>
                      <c:pt idx="133">
                        <c:v>0.3</c:v>
                      </c:pt>
                      <c:pt idx="134">
                        <c:v>0.2</c:v>
                      </c:pt>
                      <c:pt idx="135">
                        <c:v>0.3</c:v>
                      </c:pt>
                      <c:pt idx="136">
                        <c:v>0.4</c:v>
                      </c:pt>
                      <c:pt idx="137">
                        <c:v>0.4</c:v>
                      </c:pt>
                      <c:pt idx="138">
                        <c:v>0.5</c:v>
                      </c:pt>
                      <c:pt idx="139">
                        <c:v>0.3</c:v>
                      </c:pt>
                      <c:pt idx="140">
                        <c:v>0.3</c:v>
                      </c:pt>
                      <c:pt idx="141">
                        <c:v>0.5</c:v>
                      </c:pt>
                      <c:pt idx="142">
                        <c:v>0.3</c:v>
                      </c:pt>
                      <c:pt idx="143">
                        <c:v>0.4</c:v>
                      </c:pt>
                      <c:pt idx="144">
                        <c:v>0.3</c:v>
                      </c:pt>
                      <c:pt idx="145">
                        <c:v>0.2</c:v>
                      </c:pt>
                      <c:pt idx="146">
                        <c:v>0.4</c:v>
                      </c:pt>
                      <c:pt idx="147">
                        <c:v>0.2</c:v>
                      </c:pt>
                      <c:pt idx="148">
                        <c:v>0.2</c:v>
                      </c:pt>
                      <c:pt idx="149">
                        <c:v>0.2</c:v>
                      </c:pt>
                      <c:pt idx="150">
                        <c:v>0.1</c:v>
                      </c:pt>
                      <c:pt idx="151">
                        <c:v>0.2</c:v>
                      </c:pt>
                      <c:pt idx="152">
                        <c:v>0.2</c:v>
                      </c:pt>
                      <c:pt idx="153">
                        <c:v>0.3</c:v>
                      </c:pt>
                      <c:pt idx="154">
                        <c:v>0.2</c:v>
                      </c:pt>
                      <c:pt idx="155">
                        <c:v>0.3</c:v>
                      </c:pt>
                      <c:pt idx="156">
                        <c:v>0.2</c:v>
                      </c:pt>
                      <c:pt idx="157">
                        <c:v>0.2</c:v>
                      </c:pt>
                      <c:pt idx="158">
                        <c:v>0.2</c:v>
                      </c:pt>
                      <c:pt idx="159">
                        <c:v>0.1</c:v>
                      </c:pt>
                      <c:pt idx="160">
                        <c:v>0.1</c:v>
                      </c:pt>
                      <c:pt idx="161">
                        <c:v>0.8</c:v>
                      </c:pt>
                      <c:pt idx="162">
                        <c:v>0.3</c:v>
                      </c:pt>
                      <c:pt idx="163">
                        <c:v>0.2</c:v>
                      </c:pt>
                      <c:pt idx="164">
                        <c:v>0.1</c:v>
                      </c:pt>
                      <c:pt idx="165">
                        <c:v>0.1</c:v>
                      </c:pt>
                      <c:pt idx="166">
                        <c:v>0.1</c:v>
                      </c:pt>
                      <c:pt idx="167">
                        <c:v>0.3</c:v>
                      </c:pt>
                      <c:pt idx="168">
                        <c:v>0.1</c:v>
                      </c:pt>
                      <c:pt idx="169">
                        <c:v>0.4</c:v>
                      </c:pt>
                      <c:pt idx="170">
                        <c:v>0.2</c:v>
                      </c:pt>
                      <c:pt idx="171">
                        <c:v>0.5</c:v>
                      </c:pt>
                      <c:pt idx="172">
                        <c:v>0.3</c:v>
                      </c:pt>
                      <c:pt idx="173">
                        <c:v>0.3</c:v>
                      </c:pt>
                      <c:pt idx="174">
                        <c:v>0.2</c:v>
                      </c:pt>
                      <c:pt idx="175">
                        <c:v>0.1</c:v>
                      </c:pt>
                      <c:pt idx="176">
                        <c:v>0.1</c:v>
                      </c:pt>
                      <c:pt idx="177">
                        <c:v>0.2</c:v>
                      </c:pt>
                      <c:pt idx="178">
                        <c:v>0.2</c:v>
                      </c:pt>
                      <c:pt idx="179">
                        <c:v>0.2</c:v>
                      </c:pt>
                      <c:pt idx="180">
                        <c:v>0.2</c:v>
                      </c:pt>
                      <c:pt idx="181">
                        <c:v>0.1</c:v>
                      </c:pt>
                      <c:pt idx="182">
                        <c:v>0.1</c:v>
                      </c:pt>
                      <c:pt idx="183">
                        <c:v>0.4</c:v>
                      </c:pt>
                      <c:pt idx="184">
                        <c:v>0.1</c:v>
                      </c:pt>
                      <c:pt idx="185">
                        <c:v>0.2</c:v>
                      </c:pt>
                      <c:pt idx="186">
                        <c:v>0.1</c:v>
                      </c:pt>
                      <c:pt idx="187">
                        <c:v>0.1</c:v>
                      </c:pt>
                      <c:pt idx="188">
                        <c:v>0.2</c:v>
                      </c:pt>
                      <c:pt idx="189">
                        <c:v>0.3</c:v>
                      </c:pt>
                      <c:pt idx="190">
                        <c:v>0.1</c:v>
                      </c:pt>
                      <c:pt idx="191">
                        <c:v>0.1</c:v>
                      </c:pt>
                      <c:pt idx="192">
                        <c:v>0.1</c:v>
                      </c:pt>
                      <c:pt idx="193">
                        <c:v>0.1</c:v>
                      </c:pt>
                      <c:pt idx="194">
                        <c:v>0.2</c:v>
                      </c:pt>
                      <c:pt idx="195">
                        <c:v>0.2</c:v>
                      </c:pt>
                      <c:pt idx="196">
                        <c:v>0.1</c:v>
                      </c:pt>
                      <c:pt idx="197">
                        <c:v>0.1</c:v>
                      </c:pt>
                      <c:pt idx="198">
                        <c:v>0.1</c:v>
                      </c:pt>
                      <c:pt idx="199">
                        <c:v>0.1</c:v>
                      </c:pt>
                      <c:pt idx="200">
                        <c:v>0.1</c:v>
                      </c:pt>
                      <c:pt idx="201">
                        <c:v>0.1</c:v>
                      </c:pt>
                      <c:pt idx="202">
                        <c:v>0.1</c:v>
                      </c:pt>
                      <c:pt idx="203">
                        <c:v>0.5</c:v>
                      </c:pt>
                      <c:pt idx="204">
                        <c:v>0.6</c:v>
                      </c:pt>
                      <c:pt idx="205">
                        <c:v>0.2</c:v>
                      </c:pt>
                      <c:pt idx="206">
                        <c:v>0.1</c:v>
                      </c:pt>
                      <c:pt idx="207">
                        <c:v>0.8</c:v>
                      </c:pt>
                      <c:pt idx="208">
                        <c:v>0.3</c:v>
                      </c:pt>
                      <c:pt idx="209">
                        <c:v>0.1</c:v>
                      </c:pt>
                      <c:pt idx="210">
                        <c:v>0.1</c:v>
                      </c:pt>
                      <c:pt idx="211">
                        <c:v>0.1</c:v>
                      </c:pt>
                      <c:pt idx="212">
                        <c:v>0.6</c:v>
                      </c:pt>
                      <c:pt idx="213">
                        <c:v>0.1</c:v>
                      </c:pt>
                      <c:pt idx="214">
                        <c:v>0.2</c:v>
                      </c:pt>
                      <c:pt idx="215">
                        <c:v>0.9</c:v>
                      </c:pt>
                      <c:pt idx="216">
                        <c:v>0.1</c:v>
                      </c:pt>
                      <c:pt idx="217">
                        <c:v>0.1</c:v>
                      </c:pt>
                      <c:pt idx="218">
                        <c:v>0.8</c:v>
                      </c:pt>
                      <c:pt idx="219">
                        <c:v>0.1</c:v>
                      </c:pt>
                      <c:pt idx="220">
                        <c:v>0.1</c:v>
                      </c:pt>
                      <c:pt idx="221">
                        <c:v>0.3</c:v>
                      </c:pt>
                      <c:pt idx="222">
                        <c:v>0.1</c:v>
                      </c:pt>
                      <c:pt idx="223">
                        <c:v>0.1</c:v>
                      </c:pt>
                      <c:pt idx="224">
                        <c:v>0.1</c:v>
                      </c:pt>
                      <c:pt idx="225">
                        <c:v>0.1</c:v>
                      </c:pt>
                      <c:pt idx="226">
                        <c:v>0.2</c:v>
                      </c:pt>
                      <c:pt idx="227">
                        <c:v>0.1</c:v>
                      </c:pt>
                      <c:pt idx="228">
                        <c:v>0.1</c:v>
                      </c:pt>
                      <c:pt idx="229">
                        <c:v>0.1</c:v>
                      </c:pt>
                      <c:pt idx="230">
                        <c:v>0.2</c:v>
                      </c:pt>
                      <c:pt idx="231">
                        <c:v>0.1</c:v>
                      </c:pt>
                      <c:pt idx="232">
                        <c:v>0.1</c:v>
                      </c:pt>
                      <c:pt idx="233">
                        <c:v>0.2</c:v>
                      </c:pt>
                      <c:pt idx="234">
                        <c:v>0.3</c:v>
                      </c:pt>
                      <c:pt idx="235">
                        <c:v>0.3</c:v>
                      </c:pt>
                      <c:pt idx="236">
                        <c:v>0.2</c:v>
                      </c:pt>
                      <c:pt idx="237">
                        <c:v>0.2</c:v>
                      </c:pt>
                      <c:pt idx="238">
                        <c:v>0.2</c:v>
                      </c:pt>
                      <c:pt idx="239">
                        <c:v>0.1</c:v>
                      </c:pt>
                      <c:pt idx="240">
                        <c:v>0.2</c:v>
                      </c:pt>
                      <c:pt idx="241">
                        <c:v>0.6</c:v>
                      </c:pt>
                      <c:pt idx="242">
                        <c:v>0.3</c:v>
                      </c:pt>
                      <c:pt idx="243">
                        <c:v>0.3</c:v>
                      </c:pt>
                      <c:pt idx="244">
                        <c:v>0.2</c:v>
                      </c:pt>
                      <c:pt idx="245">
                        <c:v>0.2</c:v>
                      </c:pt>
                      <c:pt idx="246">
                        <c:v>0.1</c:v>
                      </c:pt>
                      <c:pt idx="247">
                        <c:v>0.2</c:v>
                      </c:pt>
                      <c:pt idx="248">
                        <c:v>0.1</c:v>
                      </c:pt>
                      <c:pt idx="249">
                        <c:v>0.1</c:v>
                      </c:pt>
                      <c:pt idx="250">
                        <c:v>0.3</c:v>
                      </c:pt>
                      <c:pt idx="251">
                        <c:v>0.2</c:v>
                      </c:pt>
                      <c:pt idx="252">
                        <c:v>0.1</c:v>
                      </c:pt>
                      <c:pt idx="253">
                        <c:v>0.1</c:v>
                      </c:pt>
                      <c:pt idx="254">
                        <c:v>0.1</c:v>
                      </c:pt>
                      <c:pt idx="255">
                        <c:v>0.1</c:v>
                      </c:pt>
                      <c:pt idx="256">
                        <c:v>0.3</c:v>
                      </c:pt>
                      <c:pt idx="257">
                        <c:v>0.2</c:v>
                      </c:pt>
                      <c:pt idx="258">
                        <c:v>0.1</c:v>
                      </c:pt>
                      <c:pt idx="259">
                        <c:v>0.1</c:v>
                      </c:pt>
                      <c:pt idx="260">
                        <c:v>0.1</c:v>
                      </c:pt>
                      <c:pt idx="261">
                        <c:v>0.5</c:v>
                      </c:pt>
                      <c:pt idx="262">
                        <c:v>0.1</c:v>
                      </c:pt>
                      <c:pt idx="263">
                        <c:v>0.02</c:v>
                      </c:pt>
                      <c:pt idx="264">
                        <c:v>0.1</c:v>
                      </c:pt>
                      <c:pt idx="265">
                        <c:v>0.2</c:v>
                      </c:pt>
                      <c:pt idx="266">
                        <c:v>0.2</c:v>
                      </c:pt>
                      <c:pt idx="267">
                        <c:v>0.4</c:v>
                      </c:pt>
                      <c:pt idx="268">
                        <c:v>0.1</c:v>
                      </c:pt>
                      <c:pt idx="269">
                        <c:v>0.7</c:v>
                      </c:pt>
                      <c:pt idx="270">
                        <c:v>0.1</c:v>
                      </c:pt>
                      <c:pt idx="271">
                        <c:v>0.1</c:v>
                      </c:pt>
                      <c:pt idx="272">
                        <c:v>0.1</c:v>
                      </c:pt>
                      <c:pt idx="273">
                        <c:v>0.2</c:v>
                      </c:pt>
                      <c:pt idx="274">
                        <c:v>2.2999999999999998</c:v>
                      </c:pt>
                      <c:pt idx="275">
                        <c:v>0.4</c:v>
                      </c:pt>
                      <c:pt idx="276">
                        <c:v>0.1</c:v>
                      </c:pt>
                      <c:pt idx="277">
                        <c:v>0.2</c:v>
                      </c:pt>
                      <c:pt idx="278">
                        <c:v>0.1</c:v>
                      </c:pt>
                      <c:pt idx="279">
                        <c:v>0.1</c:v>
                      </c:pt>
                      <c:pt idx="280">
                        <c:v>0.1</c:v>
                      </c:pt>
                      <c:pt idx="281">
                        <c:v>0.1</c:v>
                      </c:pt>
                      <c:pt idx="282">
                        <c:v>0.1</c:v>
                      </c:pt>
                      <c:pt idx="283">
                        <c:v>0.2</c:v>
                      </c:pt>
                      <c:pt idx="284">
                        <c:v>0.1</c:v>
                      </c:pt>
                    </c:numCache>
                  </c:numRef>
                </c:yVal>
                <c:smooth val="0"/>
                <c:extLst xmlns:c16r2="http://schemas.microsoft.com/office/drawing/2015/06/chart">
                  <c:ext xmlns:c16="http://schemas.microsoft.com/office/drawing/2014/chart" uri="{C3380CC4-5D6E-409C-BE32-E72D297353CC}">
                    <c16:uniqueId val="{00000008-96AC-42E7-9C75-282838D73091}"/>
                  </c:ext>
                </c:extLst>
              </c15:ser>
            </c15:filteredScatterSeries>
            <c15:filteredScatter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'voor figuur'!$P$1</c15:sqref>
                        </c15:formulaRef>
                      </c:ext>
                    </c:extLst>
                    <c:strCache>
                      <c:ptCount val="1"/>
                      <c:pt idx="0">
                        <c:v>CFS</c:v>
                      </c:pt>
                    </c:strCache>
                  </c:strRef>
                </c:tx>
                <c:spPr>
                  <a:ln w="19050" cap="rnd">
                    <a:noFill/>
                    <a:round/>
                  </a:ln>
                  <a:effectLst/>
                </c:spPr>
                <c:marker>
                  <c:symbol val="circle"/>
                  <c:size val="5"/>
                  <c:spPr>
                    <a:noFill/>
                    <a:ln w="9525">
                      <a:solidFill>
                        <a:schemeClr val="accent2">
                          <a:lumMod val="60000"/>
                          <a:lumOff val="40000"/>
                        </a:schemeClr>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figuur'!$P$2:$P$1254</c15:sqref>
                        </c15:formulaRef>
                      </c:ext>
                    </c:extLst>
                    <c:numCache>
                      <c:formatCode>General</c:formatCode>
                      <c:ptCount val="1253"/>
                      <c:pt idx="285">
                        <c:v>0.2</c:v>
                      </c:pt>
                      <c:pt idx="286">
                        <c:v>0.4</c:v>
                      </c:pt>
                      <c:pt idx="287">
                        <c:v>0.2</c:v>
                      </c:pt>
                      <c:pt idx="288">
                        <c:v>0.4</c:v>
                      </c:pt>
                      <c:pt idx="289">
                        <c:v>0.2</c:v>
                      </c:pt>
                      <c:pt idx="290">
                        <c:v>0.3</c:v>
                      </c:pt>
                      <c:pt idx="291">
                        <c:v>0.3</c:v>
                      </c:pt>
                      <c:pt idx="292">
                        <c:v>0.3</c:v>
                      </c:pt>
                      <c:pt idx="293">
                        <c:v>0.2</c:v>
                      </c:pt>
                      <c:pt idx="294">
                        <c:v>0.2</c:v>
                      </c:pt>
                      <c:pt idx="295">
                        <c:v>0.3</c:v>
                      </c:pt>
                      <c:pt idx="296">
                        <c:v>0.2</c:v>
                      </c:pt>
                      <c:pt idx="297">
                        <c:v>0.1</c:v>
                      </c:pt>
                      <c:pt idx="298">
                        <c:v>0.2</c:v>
                      </c:pt>
                      <c:pt idx="299">
                        <c:v>8.6</c:v>
                      </c:pt>
                      <c:pt idx="300">
                        <c:v>0.2</c:v>
                      </c:pt>
                      <c:pt idx="301">
                        <c:v>0.2</c:v>
                      </c:pt>
                      <c:pt idx="302">
                        <c:v>0.8</c:v>
                      </c:pt>
                      <c:pt idx="303">
                        <c:v>0.3</c:v>
                      </c:pt>
                      <c:pt idx="304">
                        <c:v>0.2</c:v>
                      </c:pt>
                      <c:pt idx="305">
                        <c:v>0.2</c:v>
                      </c:pt>
                      <c:pt idx="306">
                        <c:v>0.2</c:v>
                      </c:pt>
                      <c:pt idx="307">
                        <c:v>0.1</c:v>
                      </c:pt>
                      <c:pt idx="308">
                        <c:v>0.6</c:v>
                      </c:pt>
                      <c:pt idx="309">
                        <c:v>0.2</c:v>
                      </c:pt>
                      <c:pt idx="310">
                        <c:v>0.1</c:v>
                      </c:pt>
                      <c:pt idx="311">
                        <c:v>0.2</c:v>
                      </c:pt>
                      <c:pt idx="312">
                        <c:v>0.2</c:v>
                      </c:pt>
                      <c:pt idx="313">
                        <c:v>0.3</c:v>
                      </c:pt>
                      <c:pt idx="314">
                        <c:v>0.3</c:v>
                      </c:pt>
                      <c:pt idx="315">
                        <c:v>0.6</c:v>
                      </c:pt>
                      <c:pt idx="316">
                        <c:v>0.3</c:v>
                      </c:pt>
                      <c:pt idx="317">
                        <c:v>0.3</c:v>
                      </c:pt>
                      <c:pt idx="318">
                        <c:v>0.3</c:v>
                      </c:pt>
                      <c:pt idx="319">
                        <c:v>0.2</c:v>
                      </c:pt>
                      <c:pt idx="320">
                        <c:v>0.1</c:v>
                      </c:pt>
                      <c:pt idx="321">
                        <c:v>0.2</c:v>
                      </c:pt>
                      <c:pt idx="322">
                        <c:v>0.2</c:v>
                      </c:pt>
                      <c:pt idx="323">
                        <c:v>0.1</c:v>
                      </c:pt>
                      <c:pt idx="324">
                        <c:v>0.1</c:v>
                      </c:pt>
                      <c:pt idx="325">
                        <c:v>0.2</c:v>
                      </c:pt>
                      <c:pt idx="326">
                        <c:v>0.3</c:v>
                      </c:pt>
                      <c:pt idx="327">
                        <c:v>0.3</c:v>
                      </c:pt>
                      <c:pt idx="328">
                        <c:v>0.2</c:v>
                      </c:pt>
                      <c:pt idx="329">
                        <c:v>0.2</c:v>
                      </c:pt>
                      <c:pt idx="330">
                        <c:v>0.2</c:v>
                      </c:pt>
                      <c:pt idx="331">
                        <c:v>0.1</c:v>
                      </c:pt>
                      <c:pt idx="332">
                        <c:v>0.4</c:v>
                      </c:pt>
                      <c:pt idx="333">
                        <c:v>0.2</c:v>
                      </c:pt>
                      <c:pt idx="334">
                        <c:v>0.2</c:v>
                      </c:pt>
                      <c:pt idx="335">
                        <c:v>0.3</c:v>
                      </c:pt>
                      <c:pt idx="336">
                        <c:v>0.3</c:v>
                      </c:pt>
                      <c:pt idx="337">
                        <c:v>0.1</c:v>
                      </c:pt>
                      <c:pt idx="338">
                        <c:v>0.7</c:v>
                      </c:pt>
                      <c:pt idx="339">
                        <c:v>0.1</c:v>
                      </c:pt>
                      <c:pt idx="340">
                        <c:v>0.1</c:v>
                      </c:pt>
                      <c:pt idx="341">
                        <c:v>0.2</c:v>
                      </c:pt>
                      <c:pt idx="342">
                        <c:v>0.2</c:v>
                      </c:pt>
                      <c:pt idx="343">
                        <c:v>0.2</c:v>
                      </c:pt>
                      <c:pt idx="344">
                        <c:v>0.1</c:v>
                      </c:pt>
                      <c:pt idx="345">
                        <c:v>0.2</c:v>
                      </c:pt>
                      <c:pt idx="346">
                        <c:v>0.2</c:v>
                      </c:pt>
                      <c:pt idx="347">
                        <c:v>0.2</c:v>
                      </c:pt>
                      <c:pt idx="348">
                        <c:v>0.2</c:v>
                      </c:pt>
                      <c:pt idx="349">
                        <c:v>0.2</c:v>
                      </c:pt>
                      <c:pt idx="350">
                        <c:v>0.2</c:v>
                      </c:pt>
                      <c:pt idx="351">
                        <c:v>0.1</c:v>
                      </c:pt>
                      <c:pt idx="352">
                        <c:v>0.1</c:v>
                      </c:pt>
                      <c:pt idx="353">
                        <c:v>0.6</c:v>
                      </c:pt>
                      <c:pt idx="354">
                        <c:v>0.1</c:v>
                      </c:pt>
                      <c:pt idx="355">
                        <c:v>0.1</c:v>
                      </c:pt>
                      <c:pt idx="356">
                        <c:v>0.2</c:v>
                      </c:pt>
                      <c:pt idx="357">
                        <c:v>0.1</c:v>
                      </c:pt>
                      <c:pt idx="358">
                        <c:v>0.1</c:v>
                      </c:pt>
                      <c:pt idx="359">
                        <c:v>0.9</c:v>
                      </c:pt>
                      <c:pt idx="360">
                        <c:v>0.1</c:v>
                      </c:pt>
                      <c:pt idx="361">
                        <c:v>0.2</c:v>
                      </c:pt>
                      <c:pt idx="362">
                        <c:v>0.2</c:v>
                      </c:pt>
                      <c:pt idx="363">
                        <c:v>0.1</c:v>
                      </c:pt>
                      <c:pt idx="364">
                        <c:v>0.2</c:v>
                      </c:pt>
                      <c:pt idx="365">
                        <c:v>0.1</c:v>
                      </c:pt>
                      <c:pt idx="366">
                        <c:v>0.3</c:v>
                      </c:pt>
                      <c:pt idx="367">
                        <c:v>0.2</c:v>
                      </c:pt>
                      <c:pt idx="368">
                        <c:v>0.2</c:v>
                      </c:pt>
                      <c:pt idx="369">
                        <c:v>0.2</c:v>
                      </c:pt>
                      <c:pt idx="370">
                        <c:v>0.3</c:v>
                      </c:pt>
                      <c:pt idx="371">
                        <c:v>0.2</c:v>
                      </c:pt>
                      <c:pt idx="372">
                        <c:v>0.5</c:v>
                      </c:pt>
                      <c:pt idx="373">
                        <c:v>0.4</c:v>
                      </c:pt>
                      <c:pt idx="374">
                        <c:v>0.1</c:v>
                      </c:pt>
                      <c:pt idx="375">
                        <c:v>0.1</c:v>
                      </c:pt>
                      <c:pt idx="376">
                        <c:v>0.1</c:v>
                      </c:pt>
                      <c:pt idx="377">
                        <c:v>0.1</c:v>
                      </c:pt>
                      <c:pt idx="378">
                        <c:v>0.2</c:v>
                      </c:pt>
                      <c:pt idx="379">
                        <c:v>0.2</c:v>
                      </c:pt>
                      <c:pt idx="380">
                        <c:v>1</c:v>
                      </c:pt>
                      <c:pt idx="381">
                        <c:v>0.2</c:v>
                      </c:pt>
                      <c:pt idx="382">
                        <c:v>0.1</c:v>
                      </c:pt>
                      <c:pt idx="383">
                        <c:v>0.2</c:v>
                      </c:pt>
                      <c:pt idx="384">
                        <c:v>0.1</c:v>
                      </c:pt>
                      <c:pt idx="385">
                        <c:v>0.1</c:v>
                      </c:pt>
                      <c:pt idx="386">
                        <c:v>0.1</c:v>
                      </c:pt>
                      <c:pt idx="387">
                        <c:v>0.1</c:v>
                      </c:pt>
                      <c:pt idx="388">
                        <c:v>0.2</c:v>
                      </c:pt>
                      <c:pt idx="389">
                        <c:v>0.2</c:v>
                      </c:pt>
                      <c:pt idx="390">
                        <c:v>0.1</c:v>
                      </c:pt>
                      <c:pt idx="391">
                        <c:v>0.4</c:v>
                      </c:pt>
                      <c:pt idx="392">
                        <c:v>0.3</c:v>
                      </c:pt>
                      <c:pt idx="393">
                        <c:v>0.2</c:v>
                      </c:pt>
                      <c:pt idx="394">
                        <c:v>0.1</c:v>
                      </c:pt>
                      <c:pt idx="395">
                        <c:v>0.1</c:v>
                      </c:pt>
                      <c:pt idx="396">
                        <c:v>0.2</c:v>
                      </c:pt>
                      <c:pt idx="397">
                        <c:v>3.1</c:v>
                      </c:pt>
                      <c:pt idx="398">
                        <c:v>5</c:v>
                      </c:pt>
                      <c:pt idx="399">
                        <c:v>0.2</c:v>
                      </c:pt>
                      <c:pt idx="400">
                        <c:v>0.1</c:v>
                      </c:pt>
                      <c:pt idx="401">
                        <c:v>0.1</c:v>
                      </c:pt>
                      <c:pt idx="402">
                        <c:v>0.1</c:v>
                      </c:pt>
                      <c:pt idx="403">
                        <c:v>0.1</c:v>
                      </c:pt>
                      <c:pt idx="404">
                        <c:v>0.2</c:v>
                      </c:pt>
                      <c:pt idx="405">
                        <c:v>0.2</c:v>
                      </c:pt>
                      <c:pt idx="406">
                        <c:v>0.2</c:v>
                      </c:pt>
                      <c:pt idx="407">
                        <c:v>0.2</c:v>
                      </c:pt>
                      <c:pt idx="408">
                        <c:v>0.2</c:v>
                      </c:pt>
                      <c:pt idx="409">
                        <c:v>0.1</c:v>
                      </c:pt>
                      <c:pt idx="410">
                        <c:v>0.4</c:v>
                      </c:pt>
                      <c:pt idx="411">
                        <c:v>0.2</c:v>
                      </c:pt>
                      <c:pt idx="412">
                        <c:v>0.2</c:v>
                      </c:pt>
                      <c:pt idx="413">
                        <c:v>0.1</c:v>
                      </c:pt>
                      <c:pt idx="414">
                        <c:v>0.4</c:v>
                      </c:pt>
                      <c:pt idx="415">
                        <c:v>0.7</c:v>
                      </c:pt>
                      <c:pt idx="416">
                        <c:v>0.2</c:v>
                      </c:pt>
                      <c:pt idx="417">
                        <c:v>0.4</c:v>
                      </c:pt>
                      <c:pt idx="418">
                        <c:v>0.1</c:v>
                      </c:pt>
                      <c:pt idx="419">
                        <c:v>0.2</c:v>
                      </c:pt>
                      <c:pt idx="420">
                        <c:v>0.1</c:v>
                      </c:pt>
                      <c:pt idx="421">
                        <c:v>0.1</c:v>
                      </c:pt>
                      <c:pt idx="422">
                        <c:v>0.1</c:v>
                      </c:pt>
                      <c:pt idx="423">
                        <c:v>0.1</c:v>
                      </c:pt>
                      <c:pt idx="424">
                        <c:v>0.1</c:v>
                      </c:pt>
                      <c:pt idx="425">
                        <c:v>0.1</c:v>
                      </c:pt>
                      <c:pt idx="426">
                        <c:v>0.1</c:v>
                      </c:pt>
                      <c:pt idx="427">
                        <c:v>0.1</c:v>
                      </c:pt>
                      <c:pt idx="428">
                        <c:v>0.2</c:v>
                      </c:pt>
                      <c:pt idx="429">
                        <c:v>2.1</c:v>
                      </c:pt>
                      <c:pt idx="430">
                        <c:v>0.1</c:v>
                      </c:pt>
                      <c:pt idx="431">
                        <c:v>0.2</c:v>
                      </c:pt>
                      <c:pt idx="432">
                        <c:v>0.2</c:v>
                      </c:pt>
                      <c:pt idx="433">
                        <c:v>0.1</c:v>
                      </c:pt>
                      <c:pt idx="434">
                        <c:v>0.2</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9-96AC-42E7-9C75-282838D73091}"/>
                  </c:ext>
                </c:extLst>
              </c15:ser>
            </c15:filteredScatterSeries>
            <c15:filteredScatter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'voor figuur'!$Q$1</c15:sqref>
                        </c15:formulaRef>
                      </c:ext>
                    </c:extLst>
                    <c:strCache>
                      <c:ptCount val="1"/>
                      <c:pt idx="0">
                        <c:v>DC</c:v>
                      </c:pt>
                    </c:strCache>
                  </c:strRef>
                </c:tx>
                <c:spPr>
                  <a:ln w="19050" cap="rnd">
                    <a:noFill/>
                    <a:round/>
                  </a:ln>
                  <a:effectLst/>
                </c:spPr>
                <c:marker>
                  <c:symbol val="circle"/>
                  <c:size val="5"/>
                  <c:spPr>
                    <a:noFill/>
                    <a:ln w="9525">
                      <a:solidFill>
                        <a:schemeClr val="accent1">
                          <a:lumMod val="75000"/>
                        </a:schemeClr>
                      </a:solidFill>
                    </a:ln>
                    <a:effectLst/>
                  </c:spPr>
                </c:marker>
                <c:xVal>
                  <c:numRef>
                    <c:extLst xmlns:c16r2="http://schemas.microsoft.com/office/drawing/2015/06/chart" xmlns:c15="http://schemas.microsoft.com/office/drawing/2012/chart">
                      <c:ext xmlns:c15="http://schemas.microsoft.com/office/drawing/2012/chart" uri="{02D57815-91ED-43cb-92C2-25804820EDAC}">
                        <c15:formulaRef>
                          <c15:sqref>'voor figuur'!$I$2:$I$1254</c15:sqref>
                        </c15:formulaRef>
                      </c:ext>
                    </c:extLst>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extLst xmlns:c16r2="http://schemas.microsoft.com/office/drawing/2015/06/chart" xmlns:c15="http://schemas.microsoft.com/office/drawing/2012/chart">
                      <c:ext xmlns:c15="http://schemas.microsoft.com/office/drawing/2012/chart" uri="{02D57815-91ED-43cb-92C2-25804820EDAC}">
                        <c15:formulaRef>
                          <c15:sqref>'voor figuur'!$Q$2:$Q$1254</c15:sqref>
                        </c15:formulaRef>
                      </c:ext>
                    </c:extLst>
                    <c:numCache>
                      <c:formatCode>General</c:formatCode>
                      <c:ptCount val="1253"/>
                      <c:pt idx="435">
                        <c:v>0.5</c:v>
                      </c:pt>
                      <c:pt idx="436">
                        <c:v>0.2</c:v>
                      </c:pt>
                      <c:pt idx="437">
                        <c:v>0.2</c:v>
                      </c:pt>
                      <c:pt idx="438">
                        <c:v>0.2</c:v>
                      </c:pt>
                      <c:pt idx="439">
                        <c:v>0.1</c:v>
                      </c:pt>
                      <c:pt idx="440">
                        <c:v>0.2</c:v>
                      </c:pt>
                      <c:pt idx="441">
                        <c:v>0.4</c:v>
                      </c:pt>
                      <c:pt idx="442">
                        <c:v>0.2</c:v>
                      </c:pt>
                      <c:pt idx="443">
                        <c:v>0.2</c:v>
                      </c:pt>
                      <c:pt idx="444">
                        <c:v>0.1</c:v>
                      </c:pt>
                      <c:pt idx="445">
                        <c:v>0.5</c:v>
                      </c:pt>
                      <c:pt idx="446">
                        <c:v>0.3</c:v>
                      </c:pt>
                      <c:pt idx="447">
                        <c:v>0.1</c:v>
                      </c:pt>
                      <c:pt idx="448">
                        <c:v>0.1</c:v>
                      </c:pt>
                      <c:pt idx="449">
                        <c:v>0.2</c:v>
                      </c:pt>
                      <c:pt idx="450">
                        <c:v>0.1</c:v>
                      </c:pt>
                      <c:pt idx="451">
                        <c:v>0.3</c:v>
                      </c:pt>
                      <c:pt idx="452">
                        <c:v>0.1</c:v>
                      </c:pt>
                      <c:pt idx="453">
                        <c:v>0.1</c:v>
                      </c:pt>
                      <c:pt idx="454">
                        <c:v>0.2</c:v>
                      </c:pt>
                      <c:pt idx="455">
                        <c:v>0.1</c:v>
                      </c:pt>
                      <c:pt idx="456">
                        <c:v>0.2</c:v>
                      </c:pt>
                      <c:pt idx="457">
                        <c:v>0.2</c:v>
                      </c:pt>
                      <c:pt idx="458">
                        <c:v>0.1</c:v>
                      </c:pt>
                      <c:pt idx="459">
                        <c:v>0.2</c:v>
                      </c:pt>
                      <c:pt idx="460">
                        <c:v>0.2</c:v>
                      </c:pt>
                      <c:pt idx="461">
                        <c:v>0.4</c:v>
                      </c:pt>
                      <c:pt idx="462">
                        <c:v>0.2</c:v>
                      </c:pt>
                      <c:pt idx="463">
                        <c:v>0.1</c:v>
                      </c:pt>
                      <c:pt idx="464">
                        <c:v>0.5</c:v>
                      </c:pt>
                      <c:pt idx="465">
                        <c:v>0.1</c:v>
                      </c:pt>
                      <c:pt idx="466">
                        <c:v>0.1</c:v>
                      </c:pt>
                      <c:pt idx="467">
                        <c:v>0.3</c:v>
                      </c:pt>
                      <c:pt idx="468">
                        <c:v>0.3</c:v>
                      </c:pt>
                      <c:pt idx="469">
                        <c:v>1.2</c:v>
                      </c:pt>
                      <c:pt idx="470">
                        <c:v>0.1</c:v>
                      </c:pt>
                      <c:pt idx="471">
                        <c:v>0.1</c:v>
                      </c:pt>
                      <c:pt idx="472">
                        <c:v>0.3</c:v>
                      </c:pt>
                      <c:pt idx="473">
                        <c:v>0.1</c:v>
                      </c:pt>
                      <c:pt idx="474">
                        <c:v>0.4</c:v>
                      </c:pt>
                      <c:pt idx="475">
                        <c:v>0.1</c:v>
                      </c:pt>
                      <c:pt idx="476">
                        <c:v>0.2</c:v>
                      </c:pt>
                      <c:pt idx="477">
                        <c:v>0.6</c:v>
                      </c:pt>
                      <c:pt idx="478">
                        <c:v>0.1</c:v>
                      </c:pt>
                      <c:pt idx="479">
                        <c:v>0.1</c:v>
                      </c:pt>
                      <c:pt idx="480">
                        <c:v>0.2</c:v>
                      </c:pt>
                      <c:pt idx="481">
                        <c:v>0.1</c:v>
                      </c:pt>
                      <c:pt idx="482">
                        <c:v>0.3</c:v>
                      </c:pt>
                      <c:pt idx="483">
                        <c:v>0.1</c:v>
                      </c:pt>
                      <c:pt idx="484">
                        <c:v>0.1</c:v>
                      </c:pt>
                      <c:pt idx="485">
                        <c:v>0.2</c:v>
                      </c:pt>
                      <c:pt idx="486">
                        <c:v>0.1</c:v>
                      </c:pt>
                      <c:pt idx="487">
                        <c:v>0.4</c:v>
                      </c:pt>
                      <c:pt idx="488">
                        <c:v>0.1</c:v>
                      </c:pt>
                      <c:pt idx="489">
                        <c:v>0.2</c:v>
                      </c:pt>
                      <c:pt idx="490">
                        <c:v>0.1</c:v>
                      </c:pt>
                      <c:pt idx="491">
                        <c:v>0.02</c:v>
                      </c:pt>
                      <c:pt idx="492">
                        <c:v>0.3</c:v>
                      </c:pt>
                      <c:pt idx="493">
                        <c:v>0.2</c:v>
                      </c:pt>
                      <c:pt idx="494">
                        <c:v>0.1</c:v>
                      </c:pt>
                      <c:pt idx="495">
                        <c:v>0.1</c:v>
                      </c:pt>
                      <c:pt idx="496">
                        <c:v>0.4</c:v>
                      </c:pt>
                      <c:pt idx="497">
                        <c:v>0.3</c:v>
                      </c:pt>
                      <c:pt idx="498">
                        <c:v>0.1</c:v>
                      </c:pt>
                      <c:pt idx="499">
                        <c:v>0.1</c:v>
                      </c:pt>
                      <c:pt idx="500">
                        <c:v>0.2</c:v>
                      </c:pt>
                      <c:pt idx="501">
                        <c:v>0.2</c:v>
                      </c:pt>
                      <c:pt idx="502">
                        <c:v>0.2</c:v>
                      </c:pt>
                      <c:pt idx="503">
                        <c:v>0.1</c:v>
                      </c:pt>
                      <c:pt idx="504">
                        <c:v>1.6</c:v>
                      </c:pt>
                      <c:pt idx="505">
                        <c:v>0.2</c:v>
                      </c:pt>
                      <c:pt idx="506">
                        <c:v>0.1</c:v>
                      </c:pt>
                      <c:pt idx="507">
                        <c:v>0.1</c:v>
                      </c:pt>
                      <c:pt idx="508">
                        <c:v>0.2</c:v>
                      </c:pt>
                      <c:pt idx="509">
                        <c:v>0.2</c:v>
                      </c:pt>
                      <c:pt idx="510">
                        <c:v>0.2</c:v>
                      </c:pt>
                      <c:pt idx="511">
                        <c:v>0.1</c:v>
                      </c:pt>
                      <c:pt idx="512">
                        <c:v>0.1</c:v>
                      </c:pt>
                      <c:pt idx="513">
                        <c:v>0.7</c:v>
                      </c:pt>
                      <c:pt idx="514">
                        <c:v>0.103562611530259</c:v>
                      </c:pt>
                      <c:pt idx="515">
                        <c:v>0.74486678910320903</c:v>
                      </c:pt>
                      <c:pt idx="516">
                        <c:v>8.3113912802362994E-2</c:v>
                      </c:pt>
                      <c:pt idx="517">
                        <c:v>0.23917928250245901</c:v>
                      </c:pt>
                      <c:pt idx="518">
                        <c:v>3.3680478292428</c:v>
                      </c:pt>
                      <c:pt idx="519">
                        <c:v>0.180028670965068</c:v>
                      </c:pt>
                      <c:pt idx="520">
                        <c:v>0.53688173872001299</c:v>
                      </c:pt>
                      <c:pt idx="521">
                        <c:v>0.32512092069950399</c:v>
                      </c:pt>
                      <c:pt idx="522">
                        <c:v>0.32372641266575802</c:v>
                      </c:pt>
                      <c:pt idx="523">
                        <c:v>0.141788941624413</c:v>
                      </c:pt>
                      <c:pt idx="524">
                        <c:v>0.47677828167390002</c:v>
                      </c:pt>
                      <c:pt idx="525">
                        <c:v>0.12677363735271999</c:v>
                      </c:pt>
                      <c:pt idx="526">
                        <c:v>0.14261525867046501</c:v>
                      </c:pt>
                      <c:pt idx="527">
                        <c:v>0.30151172682739802</c:v>
                      </c:pt>
                      <c:pt idx="528">
                        <c:v>0.23059905689837801</c:v>
                      </c:pt>
                      <c:pt idx="529">
                        <c:v>0.119812366653592</c:v>
                      </c:pt>
                      <c:pt idx="530">
                        <c:v>0.15679075611415499</c:v>
                      </c:pt>
                      <c:pt idx="531">
                        <c:v>0.13128293647759401</c:v>
                      </c:pt>
                      <c:pt idx="532">
                        <c:v>0.11581567924283601</c:v>
                      </c:pt>
                      <c:pt idx="533">
                        <c:v>0.25668035797079503</c:v>
                      </c:pt>
                      <c:pt idx="534">
                        <c:v>0.172753785469454</c:v>
                      </c:pt>
                      <c:pt idx="535">
                        <c:v>0.153465207989297</c:v>
                      </c:pt>
                      <c:pt idx="536">
                        <c:v>0.112655448848457</c:v>
                      </c:pt>
                      <c:pt idx="537">
                        <c:v>0.118608335712927</c:v>
                      </c:pt>
                      <c:pt idx="538">
                        <c:v>0.133522421352267</c:v>
                      </c:pt>
                      <c:pt idx="539">
                        <c:v>0.119464982134506</c:v>
                      </c:pt>
                      <c:pt idx="540">
                        <c:v>0.52435444903583595</c:v>
                      </c:pt>
                      <c:pt idx="541">
                        <c:v>0.12682080632182199</c:v>
                      </c:pt>
                      <c:pt idx="542">
                        <c:v>0.11784602722955299</c:v>
                      </c:pt>
                      <c:pt idx="543">
                        <c:v>0.103727929260739</c:v>
                      </c:pt>
                      <c:pt idx="544">
                        <c:v>0.108999446333537</c:v>
                      </c:pt>
                      <c:pt idx="545">
                        <c:v>9.6304565628220998E-2</c:v>
                      </c:pt>
                      <c:pt idx="546">
                        <c:v>0.30146828538828502</c:v>
                      </c:pt>
                      <c:pt idx="547">
                        <c:v>5.7120461015583997E-2</c:v>
                      </c:pt>
                      <c:pt idx="548">
                        <c:v>0.26063795804295398</c:v>
                      </c:pt>
                      <c:pt idx="549">
                        <c:v>8.4803666428692998E-2</c:v>
                      </c:pt>
                      <c:pt idx="550">
                        <c:v>8.3353379065845001E-2</c:v>
                      </c:pt>
                      <c:pt idx="551">
                        <c:v>0.20822113828066899</c:v>
                      </c:pt>
                      <c:pt idx="552">
                        <c:v>6.6591012228395002E-2</c:v>
                      </c:pt>
                      <c:pt idx="553">
                        <c:v>0.32239966155098299</c:v>
                      </c:pt>
                      <c:pt idx="554">
                        <c:v>7.8132380773774004E-2</c:v>
                      </c:pt>
                      <c:pt idx="555">
                        <c:v>7.3258857536238994E-2</c:v>
                      </c:pt>
                      <c:pt idx="556">
                        <c:v>0.36295667430045198</c:v>
                      </c:pt>
                      <c:pt idx="557">
                        <c:v>8.8844172996925E-2</c:v>
                      </c:pt>
                      <c:pt idx="558">
                        <c:v>8.7174608775795998E-2</c:v>
                      </c:pt>
                      <c:pt idx="559">
                        <c:v>5.9805108694623001E-2</c:v>
                      </c:pt>
                      <c:pt idx="560">
                        <c:v>0.33906302465073701</c:v>
                      </c:pt>
                      <c:pt idx="561">
                        <c:v>0.14288170449784901</c:v>
                      </c:pt>
                      <c:pt idx="562">
                        <c:v>0.102469848656823</c:v>
                      </c:pt>
                      <c:pt idx="563">
                        <c:v>7.1729894867922001E-2</c:v>
                      </c:pt>
                      <c:pt idx="564">
                        <c:v>0.14143703033286001</c:v>
                      </c:pt>
                      <c:pt idx="565">
                        <c:v>0.42056435185273</c:v>
                      </c:pt>
                      <c:pt idx="566">
                        <c:v>7.8003096152128998E-2</c:v>
                      </c:pt>
                      <c:pt idx="567">
                        <c:v>0.16705388950261399</c:v>
                      </c:pt>
                      <c:pt idx="568">
                        <c:v>0.103163044533573</c:v>
                      </c:pt>
                      <c:pt idx="569">
                        <c:v>0.16413415930981801</c:v>
                      </c:pt>
                      <c:pt idx="570">
                        <c:v>0.12807550089428599</c:v>
                      </c:pt>
                      <c:pt idx="571">
                        <c:v>0.13186265011991599</c:v>
                      </c:pt>
                      <c:pt idx="572">
                        <c:v>0.25169162709468501</c:v>
                      </c:pt>
                      <c:pt idx="573">
                        <c:v>0.234763498489622</c:v>
                      </c:pt>
                      <c:pt idx="574">
                        <c:v>9.1445599150169005E-2</c:v>
                      </c:pt>
                      <c:pt idx="575">
                        <c:v>0.39716455928143701</c:v>
                      </c:pt>
                      <c:pt idx="576">
                        <c:v>0.100652413539806</c:v>
                      </c:pt>
                      <c:pt idx="577">
                        <c:v>0.97886806674623095</c:v>
                      </c:pt>
                      <c:pt idx="578">
                        <c:v>7.8299998117768999E-2</c:v>
                      </c:pt>
                      <c:pt idx="579">
                        <c:v>0.14138334071130801</c:v>
                      </c:pt>
                      <c:pt idx="580">
                        <c:v>0.12099492327184</c:v>
                      </c:pt>
                      <c:pt idx="581">
                        <c:v>0.70417437801746996</c:v>
                      </c:pt>
                      <c:pt idx="582">
                        <c:v>0.12593516052213</c:v>
                      </c:pt>
                      <c:pt idx="583">
                        <c:v>0.19926548203518499</c:v>
                      </c:pt>
                      <c:pt idx="584">
                        <c:v>0.311985109661435</c:v>
                      </c:pt>
                      <c:pt idx="585">
                        <c:v>0.33262820332847698</c:v>
                      </c:pt>
                      <c:pt idx="586">
                        <c:v>0.49329375089845401</c:v>
                      </c:pt>
                      <c:pt idx="587">
                        <c:v>0.24794659052916901</c:v>
                      </c:pt>
                      <c:pt idx="588">
                        <c:v>0.190143289275333</c:v>
                      </c:pt>
                      <c:pt idx="589">
                        <c:v>0.97266319886792096</c:v>
                      </c:pt>
                      <c:pt idx="590">
                        <c:v>0.170308509322011</c:v>
                      </c:pt>
                      <c:pt idx="591">
                        <c:v>0.183700970768819</c:v>
                      </c:pt>
                      <c:pt idx="592">
                        <c:v>0.19045356858454601</c:v>
                      </c:pt>
                      <c:pt idx="593">
                        <c:v>0.16941988755419801</c:v>
                      </c:pt>
                      <c:pt idx="594">
                        <c:v>0.17042843729174101</c:v>
                      </c:pt>
                      <c:pt idx="595">
                        <c:v>0.16519912346721699</c:v>
                      </c:pt>
                      <c:pt idx="596">
                        <c:v>0.46597509213771798</c:v>
                      </c:pt>
                      <c:pt idx="597">
                        <c:v>8.9178231678267994E-2</c:v>
                      </c:pt>
                      <c:pt idx="598">
                        <c:v>0.108766151217182</c:v>
                      </c:pt>
                      <c:pt idx="599">
                        <c:v>2.04482277124032</c:v>
                      </c:pt>
                      <c:pt idx="600">
                        <c:v>0.14579455079283801</c:v>
                      </c:pt>
                      <c:pt idx="601">
                        <c:v>0.427119036247669</c:v>
                      </c:pt>
                      <c:pt idx="602">
                        <c:v>6.6335692319956993E-2</c:v>
                      </c:pt>
                      <c:pt idx="603">
                        <c:v>0.14274088368041499</c:v>
                      </c:pt>
                      <c:pt idx="604">
                        <c:v>3.3076130567518001</c:v>
                      </c:pt>
                      <c:pt idx="605">
                        <c:v>0.12625954343630699</c:v>
                      </c:pt>
                      <c:pt idx="606">
                        <c:v>0.14735664336146101</c:v>
                      </c:pt>
                      <c:pt idx="607">
                        <c:v>0.102937386854145</c:v>
                      </c:pt>
                      <c:pt idx="608">
                        <c:v>4.9718860139096197</c:v>
                      </c:pt>
                      <c:pt idx="609">
                        <c:v>0.29920398189443798</c:v>
                      </c:pt>
                      <c:pt idx="610">
                        <c:v>0.23501736337897799</c:v>
                      </c:pt>
                      <c:pt idx="611">
                        <c:v>0.75556127727601397</c:v>
                      </c:pt>
                      <c:pt idx="612">
                        <c:v>0.32191846415449299</c:v>
                      </c:pt>
                      <c:pt idx="613">
                        <c:v>0.106682225264883</c:v>
                      </c:pt>
                      <c:pt idx="614">
                        <c:v>0.18061909644646701</c:v>
                      </c:pt>
                      <c:pt idx="615">
                        <c:v>0.20242847574984801</c:v>
                      </c:pt>
                      <c:pt idx="616">
                        <c:v>0.65032778103795597</c:v>
                      </c:pt>
                      <c:pt idx="617">
                        <c:v>0.107910033271727</c:v>
                      </c:pt>
                      <c:pt idx="618">
                        <c:v>0.35533001341154102</c:v>
                      </c:pt>
                      <c:pt idx="619">
                        <c:v>0.172912313041234</c:v>
                      </c:pt>
                      <c:pt idx="620">
                        <c:v>2.9385725981533901</c:v>
                      </c:pt>
                      <c:pt idx="621">
                        <c:v>0.15200487119157299</c:v>
                      </c:pt>
                      <c:pt idx="622">
                        <c:v>0.18295957506628999</c:v>
                      </c:pt>
                      <c:pt idx="623">
                        <c:v>0.14824765004429999</c:v>
                      </c:pt>
                      <c:pt idx="624">
                        <c:v>0.201576922725101</c:v>
                      </c:pt>
                      <c:pt idx="625">
                        <c:v>0.160932390779292</c:v>
                      </c:pt>
                      <c:pt idx="626">
                        <c:v>0.108702671130627</c:v>
                      </c:pt>
                      <c:pt idx="627">
                        <c:v>6.6250327332560005E-2</c:v>
                      </c:pt>
                      <c:pt idx="628">
                        <c:v>0.13450391615847401</c:v>
                      </c:pt>
                      <c:pt idx="629">
                        <c:v>0.167101114154969</c:v>
                      </c:pt>
                      <c:pt idx="630">
                        <c:v>0.11600797653721701</c:v>
                      </c:pt>
                      <c:pt idx="631">
                        <c:v>0.14538084504120599</c:v>
                      </c:pt>
                      <c:pt idx="632">
                        <c:v>9.6547381703328994E-2</c:v>
                      </c:pt>
                      <c:pt idx="633">
                        <c:v>7.5548951727089003E-2</c:v>
                      </c:pt>
                      <c:pt idx="634">
                        <c:v>0.40013544050166799</c:v>
                      </c:pt>
                      <c:pt idx="635">
                        <c:v>0.12773485221827699</c:v>
                      </c:pt>
                      <c:pt idx="636">
                        <c:v>0.142250944022354</c:v>
                      </c:pt>
                      <c:pt idx="637">
                        <c:v>0.23926357100578699</c:v>
                      </c:pt>
                      <c:pt idx="638">
                        <c:v>6.8827147291443999E-2</c:v>
                      </c:pt>
                      <c:pt idx="639">
                        <c:v>0.16579921439357601</c:v>
                      </c:pt>
                      <c:pt idx="640">
                        <c:v>0.124834277492582</c:v>
                      </c:pt>
                      <c:pt idx="641">
                        <c:v>0.34183171190988698</c:v>
                      </c:pt>
                      <c:pt idx="642">
                        <c:v>9.7471567570108997E-2</c:v>
                      </c:pt>
                      <c:pt idx="643">
                        <c:v>0.248645997521659</c:v>
                      </c:pt>
                      <c:pt idx="644">
                        <c:v>4.4027586475005001E-2</c:v>
                      </c:pt>
                      <c:pt idx="645">
                        <c:v>8.1444439116683004E-2</c:v>
                      </c:pt>
                      <c:pt idx="646">
                        <c:v>0.11991693509757</c:v>
                      </c:pt>
                      <c:pt idx="647">
                        <c:v>8.9046519726181994E-2</c:v>
                      </c:pt>
                      <c:pt idx="648">
                        <c:v>0.3</c:v>
                      </c:pt>
                      <c:pt idx="649">
                        <c:v>0.1</c:v>
                      </c:pt>
                      <c:pt idx="650">
                        <c:v>0.1</c:v>
                      </c:pt>
                      <c:pt idx="651">
                        <c:v>0.1</c:v>
                      </c:pt>
                      <c:pt idx="652">
                        <c:v>0.1</c:v>
                      </c:pt>
                      <c:pt idx="653">
                        <c:v>0.1</c:v>
                      </c:pt>
                      <c:pt idx="654">
                        <c:v>0.3</c:v>
                      </c:pt>
                      <c:pt idx="655">
                        <c:v>0.4</c:v>
                      </c:pt>
                      <c:pt idx="656">
                        <c:v>0.1</c:v>
                      </c:pt>
                      <c:pt idx="657">
                        <c:v>0.1</c:v>
                      </c:pt>
                      <c:pt idx="658">
                        <c:v>0.1</c:v>
                      </c:pt>
                      <c:pt idx="659">
                        <c:v>0.3</c:v>
                      </c:pt>
                      <c:pt idx="660">
                        <c:v>0.3</c:v>
                      </c:pt>
                      <c:pt idx="661">
                        <c:v>0.3</c:v>
                      </c:pt>
                      <c:pt idx="662">
                        <c:v>0.1</c:v>
                      </c:pt>
                      <c:pt idx="663">
                        <c:v>0.1</c:v>
                      </c:pt>
                      <c:pt idx="664">
                        <c:v>0.4</c:v>
                      </c:pt>
                      <c:pt idx="665">
                        <c:v>0.2</c:v>
                      </c:pt>
                      <c:pt idx="666">
                        <c:v>0.1</c:v>
                      </c:pt>
                      <c:pt idx="667">
                        <c:v>0.2</c:v>
                      </c:pt>
                      <c:pt idx="668">
                        <c:v>0.2</c:v>
                      </c:pt>
                      <c:pt idx="669">
                        <c:v>0.1</c:v>
                      </c:pt>
                      <c:pt idx="670">
                        <c:v>0.1</c:v>
                      </c:pt>
                      <c:pt idx="671">
                        <c:v>0.1</c:v>
                      </c:pt>
                      <c:pt idx="672">
                        <c:v>0.1</c:v>
                      </c:pt>
                      <c:pt idx="673">
                        <c:v>0.4</c:v>
                      </c:pt>
                      <c:pt idx="674">
                        <c:v>0.2</c:v>
                      </c:pt>
                      <c:pt idx="675">
                        <c:v>0.1</c:v>
                      </c:pt>
                      <c:pt idx="676">
                        <c:v>0.1</c:v>
                      </c:pt>
                      <c:pt idx="677">
                        <c:v>0.1</c:v>
                      </c:pt>
                      <c:pt idx="678">
                        <c:v>0.1</c:v>
                      </c:pt>
                      <c:pt idx="679">
                        <c:v>0.1</c:v>
                      </c:pt>
                      <c:pt idx="680">
                        <c:v>0.1</c:v>
                      </c:pt>
                      <c:pt idx="681">
                        <c:v>0.1</c:v>
                      </c:pt>
                      <c:pt idx="682">
                        <c:v>0.1</c:v>
                      </c:pt>
                      <c:pt idx="683">
                        <c:v>0.9</c:v>
                      </c:pt>
                      <c:pt idx="684">
                        <c:v>0.2</c:v>
                      </c:pt>
                      <c:pt idx="685">
                        <c:v>0.1</c:v>
                      </c:pt>
                      <c:pt idx="686">
                        <c:v>0.4</c:v>
                      </c:pt>
                      <c:pt idx="687">
                        <c:v>0.3</c:v>
                      </c:pt>
                      <c:pt idx="688">
                        <c:v>0.02</c:v>
                      </c:pt>
                      <c:pt idx="689">
                        <c:v>0.1</c:v>
                      </c:pt>
                      <c:pt idx="690">
                        <c:v>0.1</c:v>
                      </c:pt>
                      <c:pt idx="691">
                        <c:v>0.1</c:v>
                      </c:pt>
                      <c:pt idx="692">
                        <c:v>0.1</c:v>
                      </c:pt>
                      <c:pt idx="693">
                        <c:v>0.2</c:v>
                      </c:pt>
                      <c:pt idx="694">
                        <c:v>0.1</c:v>
                      </c:pt>
                      <c:pt idx="695">
                        <c:v>0.02</c:v>
                      </c:pt>
                      <c:pt idx="696">
                        <c:v>0.1</c:v>
                      </c:pt>
                      <c:pt idx="697">
                        <c:v>0.1</c:v>
                      </c:pt>
                      <c:pt idx="698">
                        <c:v>0.1</c:v>
                      </c:pt>
                      <c:pt idx="699">
                        <c:v>0.1</c:v>
                      </c:pt>
                      <c:pt idx="700">
                        <c:v>0.1</c:v>
                      </c:pt>
                      <c:pt idx="701">
                        <c:v>0.2</c:v>
                      </c:pt>
                      <c:pt idx="702">
                        <c:v>0.1</c:v>
                      </c:pt>
                      <c:pt idx="703">
                        <c:v>0.1</c:v>
                      </c:pt>
                      <c:pt idx="704">
                        <c:v>0.4</c:v>
                      </c:pt>
                      <c:pt idx="705">
                        <c:v>0.1</c:v>
                      </c:pt>
                      <c:pt idx="706">
                        <c:v>2.4</c:v>
                      </c:pt>
                      <c:pt idx="707">
                        <c:v>0.4</c:v>
                      </c:pt>
                      <c:pt idx="708">
                        <c:v>0.1</c:v>
                      </c:pt>
                      <c:pt idx="709">
                        <c:v>0.2</c:v>
                      </c:pt>
                      <c:pt idx="710">
                        <c:v>0.1</c:v>
                      </c:pt>
                      <c:pt idx="711">
                        <c:v>0.1</c:v>
                      </c:pt>
                      <c:pt idx="712">
                        <c:v>1.8</c:v>
                      </c:pt>
                      <c:pt idx="713">
                        <c:v>0.5</c:v>
                      </c:pt>
                      <c:pt idx="714">
                        <c:v>0.2</c:v>
                      </c:pt>
                      <c:pt idx="715">
                        <c:v>0.3</c:v>
                      </c:pt>
                      <c:pt idx="716">
                        <c:v>0.2</c:v>
                      </c:pt>
                      <c:pt idx="717">
                        <c:v>0.4</c:v>
                      </c:pt>
                      <c:pt idx="718">
                        <c:v>0.1</c:v>
                      </c:pt>
                      <c:pt idx="719">
                        <c:v>0.02</c:v>
                      </c:pt>
                      <c:pt idx="720">
                        <c:v>0.02</c:v>
                      </c:pt>
                      <c:pt idx="721">
                        <c:v>0.02</c:v>
                      </c:pt>
                      <c:pt idx="722">
                        <c:v>0.1</c:v>
                      </c:pt>
                      <c:pt idx="723">
                        <c:v>0.1</c:v>
                      </c:pt>
                      <c:pt idx="724">
                        <c:v>0.2</c:v>
                      </c:pt>
                      <c:pt idx="725">
                        <c:v>0.02</c:v>
                      </c:pt>
                      <c:pt idx="726">
                        <c:v>0.1</c:v>
                      </c:pt>
                      <c:pt idx="727">
                        <c:v>0.1</c:v>
                      </c:pt>
                      <c:pt idx="728">
                        <c:v>0.1</c:v>
                      </c:pt>
                      <c:pt idx="729">
                        <c:v>0.1</c:v>
                      </c:pt>
                      <c:pt idx="730">
                        <c:v>0.2</c:v>
                      </c:pt>
                      <c:pt idx="731">
                        <c:v>0.1</c:v>
                      </c:pt>
                      <c:pt idx="732">
                        <c:v>0.3</c:v>
                      </c:pt>
                      <c:pt idx="733">
                        <c:v>0.2</c:v>
                      </c:pt>
                      <c:pt idx="734">
                        <c:v>0.02</c:v>
                      </c:pt>
                      <c:pt idx="735">
                        <c:v>0.3</c:v>
                      </c:pt>
                      <c:pt idx="736">
                        <c:v>0.1</c:v>
                      </c:pt>
                      <c:pt idx="737">
                        <c:v>0.4</c:v>
                      </c:pt>
                      <c:pt idx="738">
                        <c:v>0.1</c:v>
                      </c:pt>
                      <c:pt idx="739">
                        <c:v>0.2</c:v>
                      </c:pt>
                      <c:pt idx="740">
                        <c:v>0.1</c:v>
                      </c:pt>
                      <c:pt idx="741">
                        <c:v>0.1</c:v>
                      </c:pt>
                      <c:pt idx="742">
                        <c:v>0.1</c:v>
                      </c:pt>
                      <c:pt idx="743">
                        <c:v>0.1</c:v>
                      </c:pt>
                      <c:pt idx="744">
                        <c:v>0.8</c:v>
                      </c:pt>
                      <c:pt idx="745">
                        <c:v>0.2</c:v>
                      </c:pt>
                      <c:pt idx="746">
                        <c:v>0.2</c:v>
                      </c:pt>
                      <c:pt idx="747">
                        <c:v>0.7</c:v>
                      </c:pt>
                      <c:pt idx="748">
                        <c:v>0.3</c:v>
                      </c:pt>
                      <c:pt idx="825">
                        <c:v>0.27460282316157503</c:v>
                      </c:pt>
                      <c:pt idx="826">
                        <c:v>0.3</c:v>
                      </c:pt>
                      <c:pt idx="827">
                        <c:v>0.1</c:v>
                      </c:pt>
                      <c:pt idx="828">
                        <c:v>5.6615166712966999E-2</c:v>
                      </c:pt>
                      <c:pt idx="829">
                        <c:v>0.20628292495533701</c:v>
                      </c:pt>
                      <c:pt idx="830">
                        <c:v>0.123952236716746</c:v>
                      </c:pt>
                      <c:pt idx="831">
                        <c:v>0.5</c:v>
                      </c:pt>
                      <c:pt idx="832">
                        <c:v>4.5</c:v>
                      </c:pt>
                      <c:pt idx="833">
                        <c:v>4.4000000000000004</c:v>
                      </c:pt>
                      <c:pt idx="834">
                        <c:v>0.2</c:v>
                      </c:pt>
                      <c:pt idx="835">
                        <c:v>0.3</c:v>
                      </c:pt>
                      <c:pt idx="836">
                        <c:v>0.62054818543485202</c:v>
                      </c:pt>
                      <c:pt idx="837">
                        <c:v>0.1</c:v>
                      </c:pt>
                      <c:pt idx="838">
                        <c:v>0.15964986685994301</c:v>
                      </c:pt>
                      <c:pt idx="839">
                        <c:v>0.48846791590202299</c:v>
                      </c:pt>
                      <c:pt idx="840">
                        <c:v>0.50826636831873995</c:v>
                      </c:pt>
                      <c:pt idx="841">
                        <c:v>0.36726197768770702</c:v>
                      </c:pt>
                      <c:pt idx="842">
                        <c:v>0.20890007815787101</c:v>
                      </c:pt>
                      <c:pt idx="843">
                        <c:v>0.205586505111542</c:v>
                      </c:pt>
                      <c:pt idx="844">
                        <c:v>0.30973553332234199</c:v>
                      </c:pt>
                      <c:pt idx="845">
                        <c:v>0.42181032968118298</c:v>
                      </c:pt>
                      <c:pt idx="846">
                        <c:v>0.21284938446631199</c:v>
                      </c:pt>
                      <c:pt idx="847">
                        <c:v>0.150144812242609</c:v>
                      </c:pt>
                      <c:pt idx="848">
                        <c:v>0.22128945711681899</c:v>
                      </c:pt>
                    </c:numCache>
                  </c:numRef>
                </c:yVal>
                <c:smooth val="0"/>
                <c:extLst xmlns:c16r2="http://schemas.microsoft.com/office/drawing/2015/06/chart" xmlns:c15="http://schemas.microsoft.com/office/drawing/2012/chart">
                  <c:ext xmlns:c16="http://schemas.microsoft.com/office/drawing/2014/chart" uri="{C3380CC4-5D6E-409C-BE32-E72D297353CC}">
                    <c16:uniqueId val="{0000000A-96AC-42E7-9C75-282838D73091}"/>
                  </c:ext>
                </c:extLst>
              </c15:ser>
            </c15:filteredScatterSeries>
          </c:ext>
        </c:extLst>
      </c:scatterChart>
      <c:valAx>
        <c:axId val="800615624"/>
        <c:scaling>
          <c:logBase val="10"/>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Novaview (LIU)</a:t>
                </a:r>
                <a:endParaRPr lang="nl-BE"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09744"/>
        <c:crosses val="autoZero"/>
        <c:crossBetween val="midCat"/>
      </c:valAx>
      <c:valAx>
        <c:axId val="800609744"/>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CTD screen (Ratio)</a:t>
                </a:r>
                <a:endParaRPr lang="nl-BE"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562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'voor figuur'!$J$1</c:f>
              <c:strCache>
                <c:ptCount val="1"/>
                <c:pt idx="0">
                  <c:v>PM/DM</c:v>
                </c:pt>
              </c:strCache>
            </c:strRef>
          </c:tx>
          <c:spPr>
            <a:ln w="19050" cap="rnd">
              <a:noFill/>
              <a:round/>
            </a:ln>
            <a:effectLst/>
          </c:spPr>
          <c:marker>
            <c:symbol val="circle"/>
            <c:size val="6"/>
            <c:spPr>
              <a:solidFill>
                <a:srgbClr val="FF0000"/>
              </a:solidFill>
              <a:ln w="9525">
                <a:solidFill>
                  <a:srgbClr val="FF0000"/>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figuur'!$J$2:$J$1254</c:f>
              <c:numCache>
                <c:formatCode>General</c:formatCode>
                <c:ptCount val="1253"/>
                <c:pt idx="749">
                  <c:v>0.14661567455275601</c:v>
                </c:pt>
                <c:pt idx="750">
                  <c:v>0.100358177578249</c:v>
                </c:pt>
                <c:pt idx="751">
                  <c:v>0.28798579926807499</c:v>
                </c:pt>
                <c:pt idx="752">
                  <c:v>0.20982657828468701</c:v>
                </c:pt>
                <c:pt idx="753">
                  <c:v>0.22631541168625499</c:v>
                </c:pt>
                <c:pt idx="754">
                  <c:v>0.436757374992712</c:v>
                </c:pt>
                <c:pt idx="755">
                  <c:v>0.204243201680533</c:v>
                </c:pt>
                <c:pt idx="756">
                  <c:v>1.36710878547075</c:v>
                </c:pt>
                <c:pt idx="757">
                  <c:v>0.18469535257679001</c:v>
                </c:pt>
                <c:pt idx="758">
                  <c:v>2.60274405899938</c:v>
                </c:pt>
                <c:pt idx="759">
                  <c:v>5.8787728424824497</c:v>
                </c:pt>
                <c:pt idx="760">
                  <c:v>1.50430610533802</c:v>
                </c:pt>
                <c:pt idx="761">
                  <c:v>0.12547010403615599</c:v>
                </c:pt>
                <c:pt idx="762">
                  <c:v>10.757015403774901</c:v>
                </c:pt>
                <c:pt idx="763">
                  <c:v>2.1623339220856401</c:v>
                </c:pt>
                <c:pt idx="764">
                  <c:v>6.5152218497102501</c:v>
                </c:pt>
                <c:pt idx="765">
                  <c:v>0.3</c:v>
                </c:pt>
                <c:pt idx="766">
                  <c:v>1.1000000000000001</c:v>
                </c:pt>
                <c:pt idx="767">
                  <c:v>1.2</c:v>
                </c:pt>
                <c:pt idx="768">
                  <c:v>4.0999999999999996</c:v>
                </c:pt>
                <c:pt idx="769">
                  <c:v>1.2</c:v>
                </c:pt>
                <c:pt idx="770">
                  <c:v>15</c:v>
                </c:pt>
                <c:pt idx="771">
                  <c:v>8.6</c:v>
                </c:pt>
                <c:pt idx="772">
                  <c:v>0.7</c:v>
                </c:pt>
                <c:pt idx="773">
                  <c:v>0.1</c:v>
                </c:pt>
                <c:pt idx="774">
                  <c:v>0.8</c:v>
                </c:pt>
                <c:pt idx="775">
                  <c:v>0.1</c:v>
                </c:pt>
                <c:pt idx="776">
                  <c:v>3.5</c:v>
                </c:pt>
                <c:pt idx="777">
                  <c:v>1.2</c:v>
                </c:pt>
                <c:pt idx="778">
                  <c:v>0.1</c:v>
                </c:pt>
                <c:pt idx="779">
                  <c:v>0.1</c:v>
                </c:pt>
                <c:pt idx="780">
                  <c:v>0.1</c:v>
                </c:pt>
                <c:pt idx="781">
                  <c:v>4.9000000000000004</c:v>
                </c:pt>
                <c:pt idx="782">
                  <c:v>0.3</c:v>
                </c:pt>
                <c:pt idx="783">
                  <c:v>0.3</c:v>
                </c:pt>
                <c:pt idx="784">
                  <c:v>5.2</c:v>
                </c:pt>
                <c:pt idx="785">
                  <c:v>0.2</c:v>
                </c:pt>
                <c:pt idx="812">
                  <c:v>12.5</c:v>
                </c:pt>
                <c:pt idx="813">
                  <c:v>0.1</c:v>
                </c:pt>
                <c:pt idx="814">
                  <c:v>0.189073736360828</c:v>
                </c:pt>
                <c:pt idx="815">
                  <c:v>0.27764933054111601</c:v>
                </c:pt>
                <c:pt idx="816">
                  <c:v>0.36239227234492399</c:v>
                </c:pt>
                <c:pt idx="817">
                  <c:v>14.340533601209</c:v>
                </c:pt>
                <c:pt idx="818">
                  <c:v>0.5</c:v>
                </c:pt>
                <c:pt idx="819">
                  <c:v>1.84731427891984</c:v>
                </c:pt>
                <c:pt idx="820">
                  <c:v>4.91608943362335</c:v>
                </c:pt>
                <c:pt idx="821">
                  <c:v>5.91594261049657</c:v>
                </c:pt>
                <c:pt idx="822">
                  <c:v>16.0503338248507</c:v>
                </c:pt>
                <c:pt idx="823">
                  <c:v>2.2383892046393399</c:v>
                </c:pt>
                <c:pt idx="824">
                  <c:v>3.18109720008326</c:v>
                </c:pt>
              </c:numCache>
            </c:numRef>
          </c:yVal>
          <c:smooth val="0"/>
          <c:extLst xmlns:c16r2="http://schemas.microsoft.com/office/drawing/2015/06/chart">
            <c:ext xmlns:c16="http://schemas.microsoft.com/office/drawing/2014/chart" uri="{C3380CC4-5D6E-409C-BE32-E72D297353CC}">
              <c16:uniqueId val="{00000000-A2F5-4E9F-A8BF-7A9468542B9C}"/>
            </c:ext>
          </c:extLst>
        </c:ser>
        <c:ser>
          <c:idx val="1"/>
          <c:order val="1"/>
          <c:tx>
            <c:strRef>
              <c:f>'voor figuur'!$K$1</c:f>
              <c:strCache>
                <c:ptCount val="1"/>
                <c:pt idx="0">
                  <c:v>SSc</c:v>
                </c:pt>
              </c:strCache>
            </c:strRef>
          </c:tx>
          <c:spPr>
            <a:ln w="19050" cap="rnd">
              <a:noFill/>
              <a:round/>
            </a:ln>
            <a:effectLst/>
          </c:spPr>
          <c:marker>
            <c:symbol val="circle"/>
            <c:size val="6"/>
            <c:spPr>
              <a:solidFill>
                <a:schemeClr val="bg1">
                  <a:lumMod val="85000"/>
                </a:schemeClr>
              </a:solid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figuur'!$K$2:$K$1254</c:f>
              <c:numCache>
                <c:formatCode>General</c:formatCode>
                <c:ptCount val="1253"/>
                <c:pt idx="849">
                  <c:v>5.3</c:v>
                </c:pt>
                <c:pt idx="850">
                  <c:v>4.9000000000000004</c:v>
                </c:pt>
                <c:pt idx="851">
                  <c:v>1.7</c:v>
                </c:pt>
                <c:pt idx="852">
                  <c:v>0.4</c:v>
                </c:pt>
                <c:pt idx="853">
                  <c:v>10</c:v>
                </c:pt>
                <c:pt idx="854">
                  <c:v>5.4</c:v>
                </c:pt>
                <c:pt idx="855">
                  <c:v>5.8</c:v>
                </c:pt>
                <c:pt idx="856">
                  <c:v>8.1</c:v>
                </c:pt>
                <c:pt idx="857">
                  <c:v>5.9</c:v>
                </c:pt>
                <c:pt idx="858">
                  <c:v>6.7</c:v>
                </c:pt>
                <c:pt idx="859">
                  <c:v>1.3</c:v>
                </c:pt>
                <c:pt idx="860">
                  <c:v>0.18733149926475001</c:v>
                </c:pt>
                <c:pt idx="861">
                  <c:v>2.1627297290741998</c:v>
                </c:pt>
                <c:pt idx="862">
                  <c:v>10.5</c:v>
                </c:pt>
                <c:pt idx="863">
                  <c:v>1.9</c:v>
                </c:pt>
                <c:pt idx="864">
                  <c:v>1.1000000000000001</c:v>
                </c:pt>
                <c:pt idx="865">
                  <c:v>2.2999999999999998</c:v>
                </c:pt>
                <c:pt idx="866">
                  <c:v>12.4</c:v>
                </c:pt>
                <c:pt idx="867">
                  <c:v>2.6</c:v>
                </c:pt>
                <c:pt idx="868">
                  <c:v>5.4</c:v>
                </c:pt>
                <c:pt idx="869">
                  <c:v>3.1</c:v>
                </c:pt>
                <c:pt idx="870">
                  <c:v>0.1</c:v>
                </c:pt>
                <c:pt idx="871">
                  <c:v>0.24710914890809599</c:v>
                </c:pt>
                <c:pt idx="872">
                  <c:v>1.7750999617396801</c:v>
                </c:pt>
                <c:pt idx="873">
                  <c:v>1.87702446805926</c:v>
                </c:pt>
                <c:pt idx="874">
                  <c:v>0.23146566638091701</c:v>
                </c:pt>
                <c:pt idx="875">
                  <c:v>4.6257341335708304</c:v>
                </c:pt>
                <c:pt idx="876">
                  <c:v>3.7250822096640599</c:v>
                </c:pt>
                <c:pt idx="877">
                  <c:v>1.3606422436891099</c:v>
                </c:pt>
                <c:pt idx="878">
                  <c:v>0.33728323884803801</c:v>
                </c:pt>
                <c:pt idx="879">
                  <c:v>2.1661574119818998</c:v>
                </c:pt>
                <c:pt idx="880">
                  <c:v>0.39375495017229101</c:v>
                </c:pt>
                <c:pt idx="881">
                  <c:v>2.4838896085662698</c:v>
                </c:pt>
                <c:pt idx="882">
                  <c:v>2.6137633523228501</c:v>
                </c:pt>
                <c:pt idx="883">
                  <c:v>1.7626171249331899</c:v>
                </c:pt>
                <c:pt idx="884">
                  <c:v>4.2</c:v>
                </c:pt>
                <c:pt idx="885">
                  <c:v>3.2</c:v>
                </c:pt>
                <c:pt idx="886">
                  <c:v>3.7</c:v>
                </c:pt>
                <c:pt idx="887">
                  <c:v>1.3</c:v>
                </c:pt>
                <c:pt idx="888">
                  <c:v>2.0318823665751502</c:v>
                </c:pt>
                <c:pt idx="889">
                  <c:v>5.8787728424824497</c:v>
                </c:pt>
                <c:pt idx="890">
                  <c:v>2.8512706965216301</c:v>
                </c:pt>
                <c:pt idx="891">
                  <c:v>1.9509417957989199</c:v>
                </c:pt>
                <c:pt idx="892">
                  <c:v>7.2523680565659703</c:v>
                </c:pt>
                <c:pt idx="893">
                  <c:v>2.6851967870601099</c:v>
                </c:pt>
                <c:pt idx="894">
                  <c:v>3.5838006155942201</c:v>
                </c:pt>
                <c:pt idx="895">
                  <c:v>3.06097609868544</c:v>
                </c:pt>
                <c:pt idx="896">
                  <c:v>5.39328307486418</c:v>
                </c:pt>
                <c:pt idx="897">
                  <c:v>0.15479043283293001</c:v>
                </c:pt>
                <c:pt idx="898">
                  <c:v>1.37616463854819</c:v>
                </c:pt>
                <c:pt idx="899">
                  <c:v>0.32530228466090699</c:v>
                </c:pt>
                <c:pt idx="900">
                  <c:v>2.8</c:v>
                </c:pt>
                <c:pt idx="901">
                  <c:v>1.5875757992048201</c:v>
                </c:pt>
                <c:pt idx="902">
                  <c:v>0.124034553442512</c:v>
                </c:pt>
                <c:pt idx="903">
                  <c:v>2.6903981435920201</c:v>
                </c:pt>
                <c:pt idx="904">
                  <c:v>10.4306372903989</c:v>
                </c:pt>
                <c:pt idx="905">
                  <c:v>2.78928372991356</c:v>
                </c:pt>
                <c:pt idx="906">
                  <c:v>2.5848226826611298</c:v>
                </c:pt>
                <c:pt idx="907">
                  <c:v>0.70542476623307804</c:v>
                </c:pt>
                <c:pt idx="908">
                  <c:v>2.9964002519833102</c:v>
                </c:pt>
                <c:pt idx="909">
                  <c:v>2.2520789661784799</c:v>
                </c:pt>
                <c:pt idx="910">
                  <c:v>2.2518143718756698</c:v>
                </c:pt>
                <c:pt idx="911">
                  <c:v>1.53999383180158</c:v>
                </c:pt>
                <c:pt idx="912">
                  <c:v>2.6924101772776301</c:v>
                </c:pt>
                <c:pt idx="913">
                  <c:v>1.3539023215689101</c:v>
                </c:pt>
                <c:pt idx="914">
                  <c:v>1.7284132446595799</c:v>
                </c:pt>
                <c:pt idx="915">
                  <c:v>1.58300300731121</c:v>
                </c:pt>
                <c:pt idx="916">
                  <c:v>2.35119760650892</c:v>
                </c:pt>
                <c:pt idx="917">
                  <c:v>1.68039471467224</c:v>
                </c:pt>
                <c:pt idx="918">
                  <c:v>0.91616529279506798</c:v>
                </c:pt>
                <c:pt idx="919">
                  <c:v>3.74950501854698</c:v>
                </c:pt>
                <c:pt idx="920">
                  <c:v>1.66753833492014</c:v>
                </c:pt>
                <c:pt idx="921">
                  <c:v>0.28478248875813</c:v>
                </c:pt>
                <c:pt idx="922">
                  <c:v>0.21891080389801301</c:v>
                </c:pt>
                <c:pt idx="923">
                  <c:v>1.0608096549755699</c:v>
                </c:pt>
                <c:pt idx="924">
                  <c:v>2.9036375534205101</c:v>
                </c:pt>
                <c:pt idx="925">
                  <c:v>4.4036043155097602</c:v>
                </c:pt>
                <c:pt idx="926">
                  <c:v>3.5417012909699799</c:v>
                </c:pt>
                <c:pt idx="927">
                  <c:v>2.2515435116546101</c:v>
                </c:pt>
                <c:pt idx="928">
                  <c:v>3.9099286076391202</c:v>
                </c:pt>
                <c:pt idx="929">
                  <c:v>0.17598153863799801</c:v>
                </c:pt>
                <c:pt idx="930">
                  <c:v>2.5821654053785998</c:v>
                </c:pt>
                <c:pt idx="931">
                  <c:v>4.2300160800532698</c:v>
                </c:pt>
                <c:pt idx="932">
                  <c:v>2.8247037756785498</c:v>
                </c:pt>
                <c:pt idx="933">
                  <c:v>0.9</c:v>
                </c:pt>
                <c:pt idx="934">
                  <c:v>3.7</c:v>
                </c:pt>
                <c:pt idx="935">
                  <c:v>3.4</c:v>
                </c:pt>
                <c:pt idx="936">
                  <c:v>0.7</c:v>
                </c:pt>
                <c:pt idx="937">
                  <c:v>4.7</c:v>
                </c:pt>
                <c:pt idx="938">
                  <c:v>5.3</c:v>
                </c:pt>
                <c:pt idx="939">
                  <c:v>4.4000000000000004</c:v>
                </c:pt>
                <c:pt idx="940">
                  <c:v>0.3</c:v>
                </c:pt>
                <c:pt idx="941">
                  <c:v>5.3</c:v>
                </c:pt>
                <c:pt idx="942">
                  <c:v>2.2000000000000002</c:v>
                </c:pt>
                <c:pt idx="943">
                  <c:v>3.3</c:v>
                </c:pt>
                <c:pt idx="944">
                  <c:v>4.9000000000000004</c:v>
                </c:pt>
                <c:pt idx="945">
                  <c:v>4.0999999999999996</c:v>
                </c:pt>
                <c:pt idx="946">
                  <c:v>2.5</c:v>
                </c:pt>
                <c:pt idx="947">
                  <c:v>5.8</c:v>
                </c:pt>
                <c:pt idx="948">
                  <c:v>4.2</c:v>
                </c:pt>
                <c:pt idx="949">
                  <c:v>0.1</c:v>
                </c:pt>
                <c:pt idx="950">
                  <c:v>3.8</c:v>
                </c:pt>
                <c:pt idx="951">
                  <c:v>5.5</c:v>
                </c:pt>
                <c:pt idx="952">
                  <c:v>0.1</c:v>
                </c:pt>
                <c:pt idx="953">
                  <c:v>5.5</c:v>
                </c:pt>
                <c:pt idx="954">
                  <c:v>4.7</c:v>
                </c:pt>
                <c:pt idx="955">
                  <c:v>0.8</c:v>
                </c:pt>
                <c:pt idx="956">
                  <c:v>11</c:v>
                </c:pt>
                <c:pt idx="957">
                  <c:v>0.1</c:v>
                </c:pt>
                <c:pt idx="958">
                  <c:v>3.6</c:v>
                </c:pt>
                <c:pt idx="959">
                  <c:v>3.9</c:v>
                </c:pt>
                <c:pt idx="960">
                  <c:v>2.2000000000000002</c:v>
                </c:pt>
                <c:pt idx="961">
                  <c:v>5.8</c:v>
                </c:pt>
                <c:pt idx="962">
                  <c:v>0.2</c:v>
                </c:pt>
                <c:pt idx="963">
                  <c:v>0.2</c:v>
                </c:pt>
                <c:pt idx="964">
                  <c:v>4.2</c:v>
                </c:pt>
                <c:pt idx="965">
                  <c:v>2.4</c:v>
                </c:pt>
                <c:pt idx="966">
                  <c:v>0.3</c:v>
                </c:pt>
                <c:pt idx="967">
                  <c:v>0.4</c:v>
                </c:pt>
                <c:pt idx="968">
                  <c:v>4.5999999999999996</c:v>
                </c:pt>
                <c:pt idx="969">
                  <c:v>3.9</c:v>
                </c:pt>
                <c:pt idx="970">
                  <c:v>4.5999999999999996</c:v>
                </c:pt>
                <c:pt idx="971">
                  <c:v>5</c:v>
                </c:pt>
                <c:pt idx="972">
                  <c:v>0.6</c:v>
                </c:pt>
                <c:pt idx="973">
                  <c:v>8</c:v>
                </c:pt>
                <c:pt idx="974">
                  <c:v>0.2</c:v>
                </c:pt>
                <c:pt idx="975">
                  <c:v>6</c:v>
                </c:pt>
                <c:pt idx="976">
                  <c:v>0.2</c:v>
                </c:pt>
                <c:pt idx="977">
                  <c:v>5.7</c:v>
                </c:pt>
                <c:pt idx="978">
                  <c:v>9.1999999999999993</c:v>
                </c:pt>
                <c:pt idx="979">
                  <c:v>3.9</c:v>
                </c:pt>
                <c:pt idx="980">
                  <c:v>4.5999999999999996</c:v>
                </c:pt>
                <c:pt idx="981">
                  <c:v>0.3</c:v>
                </c:pt>
                <c:pt idx="982">
                  <c:v>0.4</c:v>
                </c:pt>
                <c:pt idx="983">
                  <c:v>4</c:v>
                </c:pt>
                <c:pt idx="984">
                  <c:v>4.9000000000000004</c:v>
                </c:pt>
                <c:pt idx="985">
                  <c:v>11</c:v>
                </c:pt>
                <c:pt idx="986">
                  <c:v>5.0999999999999996</c:v>
                </c:pt>
                <c:pt idx="987">
                  <c:v>2.9</c:v>
                </c:pt>
                <c:pt idx="988">
                  <c:v>5.7</c:v>
                </c:pt>
                <c:pt idx="989">
                  <c:v>0.8</c:v>
                </c:pt>
                <c:pt idx="990">
                  <c:v>1.9</c:v>
                </c:pt>
                <c:pt idx="991">
                  <c:v>24</c:v>
                </c:pt>
                <c:pt idx="992">
                  <c:v>4.5</c:v>
                </c:pt>
                <c:pt idx="993">
                  <c:v>2.1</c:v>
                </c:pt>
                <c:pt idx="994">
                  <c:v>3.9</c:v>
                </c:pt>
                <c:pt idx="995">
                  <c:v>0.1</c:v>
                </c:pt>
                <c:pt idx="996">
                  <c:v>5.3</c:v>
                </c:pt>
                <c:pt idx="997">
                  <c:v>3</c:v>
                </c:pt>
                <c:pt idx="998">
                  <c:v>3</c:v>
                </c:pt>
                <c:pt idx="999">
                  <c:v>5.3</c:v>
                </c:pt>
                <c:pt idx="1000">
                  <c:v>6</c:v>
                </c:pt>
                <c:pt idx="1001">
                  <c:v>0.2</c:v>
                </c:pt>
                <c:pt idx="1002">
                  <c:v>0.2</c:v>
                </c:pt>
                <c:pt idx="1003">
                  <c:v>9</c:v>
                </c:pt>
                <c:pt idx="1004">
                  <c:v>2.2999999999999998</c:v>
                </c:pt>
                <c:pt idx="1005">
                  <c:v>11</c:v>
                </c:pt>
                <c:pt idx="1006">
                  <c:v>9.1</c:v>
                </c:pt>
                <c:pt idx="1007">
                  <c:v>10</c:v>
                </c:pt>
                <c:pt idx="1008">
                  <c:v>13</c:v>
                </c:pt>
                <c:pt idx="1009">
                  <c:v>8.8000000000000007</c:v>
                </c:pt>
                <c:pt idx="1010">
                  <c:v>1.8</c:v>
                </c:pt>
                <c:pt idx="1011">
                  <c:v>6.1</c:v>
                </c:pt>
                <c:pt idx="1012">
                  <c:v>4.2</c:v>
                </c:pt>
                <c:pt idx="1013">
                  <c:v>9.9</c:v>
                </c:pt>
                <c:pt idx="1014">
                  <c:v>7</c:v>
                </c:pt>
                <c:pt idx="1015">
                  <c:v>6</c:v>
                </c:pt>
                <c:pt idx="1016">
                  <c:v>3.9</c:v>
                </c:pt>
                <c:pt idx="1017">
                  <c:v>2</c:v>
                </c:pt>
                <c:pt idx="1018">
                  <c:v>0.6</c:v>
                </c:pt>
                <c:pt idx="1019">
                  <c:v>26</c:v>
                </c:pt>
                <c:pt idx="1020">
                  <c:v>29</c:v>
                </c:pt>
                <c:pt idx="1021">
                  <c:v>1.7</c:v>
                </c:pt>
                <c:pt idx="1022">
                  <c:v>5</c:v>
                </c:pt>
                <c:pt idx="1023">
                  <c:v>10</c:v>
                </c:pt>
                <c:pt idx="1024">
                  <c:v>7.9</c:v>
                </c:pt>
                <c:pt idx="1025">
                  <c:v>2.1</c:v>
                </c:pt>
                <c:pt idx="1026">
                  <c:v>15</c:v>
                </c:pt>
                <c:pt idx="1027">
                  <c:v>4.8</c:v>
                </c:pt>
                <c:pt idx="1028">
                  <c:v>6.2</c:v>
                </c:pt>
                <c:pt idx="1029">
                  <c:v>1.8</c:v>
                </c:pt>
                <c:pt idx="1030">
                  <c:v>6.7</c:v>
                </c:pt>
                <c:pt idx="1031">
                  <c:v>0.6</c:v>
                </c:pt>
                <c:pt idx="1032">
                  <c:v>6.2</c:v>
                </c:pt>
                <c:pt idx="1033">
                  <c:v>7.6</c:v>
                </c:pt>
                <c:pt idx="1034">
                  <c:v>7.8</c:v>
                </c:pt>
                <c:pt idx="1035">
                  <c:v>26</c:v>
                </c:pt>
                <c:pt idx="1036">
                  <c:v>14</c:v>
                </c:pt>
                <c:pt idx="1037">
                  <c:v>6.6</c:v>
                </c:pt>
                <c:pt idx="1038">
                  <c:v>2.5</c:v>
                </c:pt>
                <c:pt idx="1039">
                  <c:v>4.8</c:v>
                </c:pt>
                <c:pt idx="1040">
                  <c:v>0.6</c:v>
                </c:pt>
                <c:pt idx="1041">
                  <c:v>7.7</c:v>
                </c:pt>
                <c:pt idx="1042">
                  <c:v>2.1</c:v>
                </c:pt>
                <c:pt idx="1043">
                  <c:v>3.5</c:v>
                </c:pt>
                <c:pt idx="1044">
                  <c:v>14</c:v>
                </c:pt>
                <c:pt idx="1045">
                  <c:v>2.5</c:v>
                </c:pt>
                <c:pt idx="1046">
                  <c:v>11</c:v>
                </c:pt>
                <c:pt idx="1047">
                  <c:v>3.5</c:v>
                </c:pt>
                <c:pt idx="1048">
                  <c:v>17</c:v>
                </c:pt>
                <c:pt idx="1049">
                  <c:v>2</c:v>
                </c:pt>
                <c:pt idx="1050">
                  <c:v>9.6</c:v>
                </c:pt>
                <c:pt idx="1051">
                  <c:v>2.6</c:v>
                </c:pt>
                <c:pt idx="1052">
                  <c:v>8.6999999999999993</c:v>
                </c:pt>
                <c:pt idx="1053">
                  <c:v>5</c:v>
                </c:pt>
                <c:pt idx="1054">
                  <c:v>12</c:v>
                </c:pt>
                <c:pt idx="1055">
                  <c:v>4.5</c:v>
                </c:pt>
                <c:pt idx="1056">
                  <c:v>7.2</c:v>
                </c:pt>
                <c:pt idx="1057">
                  <c:v>6.3</c:v>
                </c:pt>
                <c:pt idx="1058">
                  <c:v>4.2</c:v>
                </c:pt>
                <c:pt idx="1059">
                  <c:v>0.8</c:v>
                </c:pt>
                <c:pt idx="1060">
                  <c:v>1.6</c:v>
                </c:pt>
                <c:pt idx="1061">
                  <c:v>2.9</c:v>
                </c:pt>
                <c:pt idx="1062">
                  <c:v>7.1</c:v>
                </c:pt>
                <c:pt idx="1063">
                  <c:v>7</c:v>
                </c:pt>
                <c:pt idx="1064">
                  <c:v>1.6</c:v>
                </c:pt>
                <c:pt idx="1065">
                  <c:v>1.5</c:v>
                </c:pt>
                <c:pt idx="1066">
                  <c:v>11</c:v>
                </c:pt>
                <c:pt idx="1067">
                  <c:v>5.9</c:v>
                </c:pt>
                <c:pt idx="1068">
                  <c:v>3.9</c:v>
                </c:pt>
              </c:numCache>
            </c:numRef>
          </c:yVal>
          <c:smooth val="0"/>
          <c:extLst xmlns:c16r2="http://schemas.microsoft.com/office/drawing/2015/06/chart">
            <c:ext xmlns:c16="http://schemas.microsoft.com/office/drawing/2014/chart" uri="{C3380CC4-5D6E-409C-BE32-E72D297353CC}">
              <c16:uniqueId val="{00000001-A2F5-4E9F-A8BF-7A9468542B9C}"/>
            </c:ext>
          </c:extLst>
        </c:ser>
        <c:ser>
          <c:idx val="2"/>
          <c:order val="2"/>
          <c:tx>
            <c:strRef>
              <c:f>'voor figuur'!$L$1</c:f>
              <c:strCache>
                <c:ptCount val="1"/>
                <c:pt idx="0">
                  <c:v>SjS</c:v>
                </c:pt>
              </c:strCache>
            </c:strRef>
          </c:tx>
          <c:spPr>
            <a:ln w="19050" cap="rnd">
              <a:noFill/>
              <a:round/>
            </a:ln>
            <a:effectLst/>
          </c:spPr>
          <c:marker>
            <c:symbol val="circle"/>
            <c:size val="6"/>
            <c:spPr>
              <a:solidFill>
                <a:schemeClr val="accent4"/>
              </a:solidFill>
              <a:ln w="9525">
                <a:solidFill>
                  <a:schemeClr val="accent4"/>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figuur'!$L$2:$L$1254</c:f>
              <c:numCache>
                <c:formatCode>General</c:formatCode>
                <c:ptCount val="1253"/>
                <c:pt idx="1069">
                  <c:v>28</c:v>
                </c:pt>
                <c:pt idx="1070">
                  <c:v>13</c:v>
                </c:pt>
                <c:pt idx="1071">
                  <c:v>19</c:v>
                </c:pt>
                <c:pt idx="1072">
                  <c:v>18.450868669143698</c:v>
                </c:pt>
                <c:pt idx="1073">
                  <c:v>5.3207696964023699</c:v>
                </c:pt>
                <c:pt idx="1074">
                  <c:v>20.3</c:v>
                </c:pt>
                <c:pt idx="1075">
                  <c:v>15</c:v>
                </c:pt>
                <c:pt idx="1076">
                  <c:v>13.1</c:v>
                </c:pt>
                <c:pt idx="1077">
                  <c:v>20.3</c:v>
                </c:pt>
                <c:pt idx="1078">
                  <c:v>0.2</c:v>
                </c:pt>
                <c:pt idx="1079">
                  <c:v>17.8</c:v>
                </c:pt>
                <c:pt idx="1080">
                  <c:v>21.840004124953701</c:v>
                </c:pt>
                <c:pt idx="1081">
                  <c:v>19.048743609976601</c:v>
                </c:pt>
                <c:pt idx="1082">
                  <c:v>12.014639726312501</c:v>
                </c:pt>
                <c:pt idx="1083">
                  <c:v>17.6601385886092</c:v>
                </c:pt>
                <c:pt idx="1084">
                  <c:v>16.221030470817201</c:v>
                </c:pt>
                <c:pt idx="1085">
                  <c:v>22.123399445784901</c:v>
                </c:pt>
                <c:pt idx="1086">
                  <c:v>14.7388484371999</c:v>
                </c:pt>
                <c:pt idx="1087">
                  <c:v>1.7</c:v>
                </c:pt>
                <c:pt idx="1088">
                  <c:v>25.5</c:v>
                </c:pt>
                <c:pt idx="1089">
                  <c:v>3.2766604451777801</c:v>
                </c:pt>
                <c:pt idx="1090">
                  <c:v>4.1526506180500604</c:v>
                </c:pt>
                <c:pt idx="1091">
                  <c:v>19.264167881668701</c:v>
                </c:pt>
                <c:pt idx="1092">
                  <c:v>9.9770267944436295</c:v>
                </c:pt>
                <c:pt idx="1093">
                  <c:v>7.1933284502313501</c:v>
                </c:pt>
                <c:pt idx="1094">
                  <c:v>12.2968637043691</c:v>
                </c:pt>
                <c:pt idx="1095">
                  <c:v>14.092823981792099</c:v>
                </c:pt>
                <c:pt idx="1096">
                  <c:v>3.5508651029294498</c:v>
                </c:pt>
                <c:pt idx="1097">
                  <c:v>1.22522464245246</c:v>
                </c:pt>
                <c:pt idx="1098">
                  <c:v>11.967764896941301</c:v>
                </c:pt>
                <c:pt idx="1099">
                  <c:v>20.044354879779899</c:v>
                </c:pt>
                <c:pt idx="1100">
                  <c:v>23.831240894645799</c:v>
                </c:pt>
                <c:pt idx="1101">
                  <c:v>8.6462415894539504</c:v>
                </c:pt>
                <c:pt idx="1102">
                  <c:v>9.2387949117397401</c:v>
                </c:pt>
                <c:pt idx="1103">
                  <c:v>13.922498169564699</c:v>
                </c:pt>
                <c:pt idx="1104">
                  <c:v>16.726724341945701</c:v>
                </c:pt>
                <c:pt idx="1105">
                  <c:v>27</c:v>
                </c:pt>
                <c:pt idx="1106">
                  <c:v>30</c:v>
                </c:pt>
                <c:pt idx="1107">
                  <c:v>32</c:v>
                </c:pt>
                <c:pt idx="1108">
                  <c:v>2.9</c:v>
                </c:pt>
                <c:pt idx="1109">
                  <c:v>32</c:v>
                </c:pt>
                <c:pt idx="1110">
                  <c:v>18</c:v>
                </c:pt>
                <c:pt idx="1111">
                  <c:v>0.2</c:v>
                </c:pt>
                <c:pt idx="1112">
                  <c:v>26</c:v>
                </c:pt>
                <c:pt idx="1113">
                  <c:v>14</c:v>
                </c:pt>
                <c:pt idx="1114">
                  <c:v>26</c:v>
                </c:pt>
                <c:pt idx="1115">
                  <c:v>32</c:v>
                </c:pt>
                <c:pt idx="1116">
                  <c:v>0.2</c:v>
                </c:pt>
                <c:pt idx="1117">
                  <c:v>32</c:v>
                </c:pt>
                <c:pt idx="1118">
                  <c:v>30</c:v>
                </c:pt>
                <c:pt idx="1119">
                  <c:v>0.1</c:v>
                </c:pt>
                <c:pt idx="1120">
                  <c:v>20</c:v>
                </c:pt>
                <c:pt idx="1121">
                  <c:v>32</c:v>
                </c:pt>
                <c:pt idx="1122">
                  <c:v>18</c:v>
                </c:pt>
                <c:pt idx="1123">
                  <c:v>24</c:v>
                </c:pt>
                <c:pt idx="1124">
                  <c:v>20</c:v>
                </c:pt>
                <c:pt idx="1125">
                  <c:v>0.2</c:v>
                </c:pt>
                <c:pt idx="1126">
                  <c:v>3.5</c:v>
                </c:pt>
                <c:pt idx="1127">
                  <c:v>3</c:v>
                </c:pt>
                <c:pt idx="1128">
                  <c:v>19</c:v>
                </c:pt>
                <c:pt idx="1129">
                  <c:v>7.8</c:v>
                </c:pt>
                <c:pt idx="1130">
                  <c:v>27</c:v>
                </c:pt>
                <c:pt idx="1131">
                  <c:v>6.4</c:v>
                </c:pt>
                <c:pt idx="1132">
                  <c:v>0.3</c:v>
                </c:pt>
                <c:pt idx="1133">
                  <c:v>32</c:v>
                </c:pt>
              </c:numCache>
            </c:numRef>
          </c:yVal>
          <c:smooth val="0"/>
          <c:extLst xmlns:c16r2="http://schemas.microsoft.com/office/drawing/2015/06/chart">
            <c:ext xmlns:c16="http://schemas.microsoft.com/office/drawing/2014/chart" uri="{C3380CC4-5D6E-409C-BE32-E72D297353CC}">
              <c16:uniqueId val="{00000002-A2F5-4E9F-A8BF-7A9468542B9C}"/>
            </c:ext>
          </c:extLst>
        </c:ser>
        <c:ser>
          <c:idx val="3"/>
          <c:order val="3"/>
          <c:tx>
            <c:strRef>
              <c:f>'voor figuur'!$M$1</c:f>
              <c:strCache>
                <c:ptCount val="1"/>
                <c:pt idx="0">
                  <c:v>SLE</c:v>
                </c:pt>
              </c:strCache>
            </c:strRef>
          </c:tx>
          <c:spPr>
            <a:ln w="19050" cap="rnd">
              <a:noFill/>
              <a:round/>
            </a:ln>
            <a:effectLst/>
          </c:spPr>
          <c:marker>
            <c:symbol val="circle"/>
            <c:size val="6"/>
            <c:spPr>
              <a:solidFill>
                <a:schemeClr val="accent6"/>
              </a:solidFill>
              <a:ln w="9525">
                <a:solidFill>
                  <a:schemeClr val="accent6"/>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figuur'!$M$2:$M$1254</c:f>
              <c:numCache>
                <c:formatCode>General</c:formatCode>
                <c:ptCount val="1253"/>
                <c:pt idx="1134">
                  <c:v>7.7</c:v>
                </c:pt>
                <c:pt idx="1135">
                  <c:v>16</c:v>
                </c:pt>
                <c:pt idx="1136">
                  <c:v>20</c:v>
                </c:pt>
                <c:pt idx="1137">
                  <c:v>2.4</c:v>
                </c:pt>
                <c:pt idx="1138">
                  <c:v>0.1</c:v>
                </c:pt>
                <c:pt idx="1139">
                  <c:v>1.7</c:v>
                </c:pt>
                <c:pt idx="1140">
                  <c:v>0.4</c:v>
                </c:pt>
                <c:pt idx="1141">
                  <c:v>0.4</c:v>
                </c:pt>
                <c:pt idx="1142">
                  <c:v>13</c:v>
                </c:pt>
                <c:pt idx="1143">
                  <c:v>3.2</c:v>
                </c:pt>
                <c:pt idx="1144">
                  <c:v>2.4</c:v>
                </c:pt>
                <c:pt idx="1145">
                  <c:v>3.8</c:v>
                </c:pt>
                <c:pt idx="1146">
                  <c:v>25</c:v>
                </c:pt>
                <c:pt idx="1147">
                  <c:v>3.6</c:v>
                </c:pt>
                <c:pt idx="1148">
                  <c:v>0.2</c:v>
                </c:pt>
                <c:pt idx="1149">
                  <c:v>1.4</c:v>
                </c:pt>
                <c:pt idx="1150">
                  <c:v>18.7</c:v>
                </c:pt>
                <c:pt idx="1151">
                  <c:v>6</c:v>
                </c:pt>
                <c:pt idx="1152">
                  <c:v>16.899999999999999</c:v>
                </c:pt>
                <c:pt idx="1153">
                  <c:v>0.3</c:v>
                </c:pt>
                <c:pt idx="1154">
                  <c:v>1.9</c:v>
                </c:pt>
                <c:pt idx="1155">
                  <c:v>9.9</c:v>
                </c:pt>
                <c:pt idx="1156">
                  <c:v>0.4</c:v>
                </c:pt>
                <c:pt idx="1157">
                  <c:v>6</c:v>
                </c:pt>
                <c:pt idx="1158">
                  <c:v>1.1000000000000001</c:v>
                </c:pt>
                <c:pt idx="1159">
                  <c:v>5.2</c:v>
                </c:pt>
                <c:pt idx="1160">
                  <c:v>0.5</c:v>
                </c:pt>
                <c:pt idx="1161">
                  <c:v>1.3</c:v>
                </c:pt>
                <c:pt idx="1162">
                  <c:v>0.6</c:v>
                </c:pt>
                <c:pt idx="1163">
                  <c:v>8.1</c:v>
                </c:pt>
                <c:pt idx="1164">
                  <c:v>20.6</c:v>
                </c:pt>
                <c:pt idx="1165">
                  <c:v>3.6</c:v>
                </c:pt>
                <c:pt idx="1166">
                  <c:v>1.7</c:v>
                </c:pt>
                <c:pt idx="1167">
                  <c:v>17</c:v>
                </c:pt>
                <c:pt idx="1168">
                  <c:v>11.6985745638898</c:v>
                </c:pt>
                <c:pt idx="1169">
                  <c:v>5.7246337975546</c:v>
                </c:pt>
                <c:pt idx="1170">
                  <c:v>32</c:v>
                </c:pt>
                <c:pt idx="1171">
                  <c:v>1.29465055619436</c:v>
                </c:pt>
                <c:pt idx="1172">
                  <c:v>0.230105774220522</c:v>
                </c:pt>
                <c:pt idx="1173">
                  <c:v>0.16772816543532601</c:v>
                </c:pt>
                <c:pt idx="1174">
                  <c:v>1.4264898455227799</c:v>
                </c:pt>
                <c:pt idx="1175">
                  <c:v>22.023518236131999</c:v>
                </c:pt>
                <c:pt idx="1176">
                  <c:v>0.38626536491631602</c:v>
                </c:pt>
                <c:pt idx="1177">
                  <c:v>22.894951394022399</c:v>
                </c:pt>
                <c:pt idx="1178">
                  <c:v>16.734168435360498</c:v>
                </c:pt>
                <c:pt idx="1179">
                  <c:v>30.1983239165938</c:v>
                </c:pt>
                <c:pt idx="1180">
                  <c:v>3.32834879778411</c:v>
                </c:pt>
                <c:pt idx="1181">
                  <c:v>3.07331174974078</c:v>
                </c:pt>
                <c:pt idx="1182">
                  <c:v>32</c:v>
                </c:pt>
                <c:pt idx="1183">
                  <c:v>8.2695448969243106</c:v>
                </c:pt>
                <c:pt idx="1184">
                  <c:v>9.3331980574992492</c:v>
                </c:pt>
                <c:pt idx="1185">
                  <c:v>1.89222259164988</c:v>
                </c:pt>
                <c:pt idx="1186">
                  <c:v>26.492304128585399</c:v>
                </c:pt>
                <c:pt idx="1187">
                  <c:v>4.1570780303550903</c:v>
                </c:pt>
                <c:pt idx="1188">
                  <c:v>8.5910229076116202</c:v>
                </c:pt>
                <c:pt idx="1189">
                  <c:v>14.4348339706457</c:v>
                </c:pt>
                <c:pt idx="1190">
                  <c:v>32</c:v>
                </c:pt>
                <c:pt idx="1191">
                  <c:v>6.2385621078314903</c:v>
                </c:pt>
                <c:pt idx="1192">
                  <c:v>12.285347730326899</c:v>
                </c:pt>
                <c:pt idx="1193">
                  <c:v>7.2038978577055799</c:v>
                </c:pt>
                <c:pt idx="1194">
                  <c:v>24.887223842400001</c:v>
                </c:pt>
                <c:pt idx="1195">
                  <c:v>12.127872067126701</c:v>
                </c:pt>
                <c:pt idx="1196">
                  <c:v>0.413996333809658</c:v>
                </c:pt>
                <c:pt idx="1197">
                  <c:v>0.38166392463440002</c:v>
                </c:pt>
                <c:pt idx="1198">
                  <c:v>17.100000000000001</c:v>
                </c:pt>
                <c:pt idx="1199">
                  <c:v>32</c:v>
                </c:pt>
                <c:pt idx="1200">
                  <c:v>1.75690543764019</c:v>
                </c:pt>
                <c:pt idx="1201">
                  <c:v>32</c:v>
                </c:pt>
                <c:pt idx="1202">
                  <c:v>0.48241161894547802</c:v>
                </c:pt>
                <c:pt idx="1203">
                  <c:v>32</c:v>
                </c:pt>
                <c:pt idx="1204">
                  <c:v>12.443863454868</c:v>
                </c:pt>
                <c:pt idx="1205">
                  <c:v>0.57538220417153896</c:v>
                </c:pt>
                <c:pt idx="1206">
                  <c:v>1.39535172933579</c:v>
                </c:pt>
                <c:pt idx="1207">
                  <c:v>1.23220239639101</c:v>
                </c:pt>
                <c:pt idx="1208">
                  <c:v>4.6924797778069198</c:v>
                </c:pt>
                <c:pt idx="1209">
                  <c:v>0.32173815818691098</c:v>
                </c:pt>
                <c:pt idx="1210">
                  <c:v>6.3639277335098603</c:v>
                </c:pt>
                <c:pt idx="1211">
                  <c:v>0.22335306502024499</c:v>
                </c:pt>
                <c:pt idx="1212">
                  <c:v>0.204243201680533</c:v>
                </c:pt>
                <c:pt idx="1213">
                  <c:v>1.36710878547075</c:v>
                </c:pt>
                <c:pt idx="1214">
                  <c:v>0.18469535257679001</c:v>
                </c:pt>
                <c:pt idx="1215">
                  <c:v>2.60274405899938</c:v>
                </c:pt>
                <c:pt idx="1216">
                  <c:v>20.022022540522698</c:v>
                </c:pt>
                <c:pt idx="1217">
                  <c:v>13.384070036711501</c:v>
                </c:pt>
                <c:pt idx="1218">
                  <c:v>11.1746969308274</c:v>
                </c:pt>
                <c:pt idx="1219">
                  <c:v>12.7211296987733</c:v>
                </c:pt>
                <c:pt idx="1220">
                  <c:v>32</c:v>
                </c:pt>
                <c:pt idx="1221">
                  <c:v>32</c:v>
                </c:pt>
                <c:pt idx="1222">
                  <c:v>9.6342925606314491</c:v>
                </c:pt>
                <c:pt idx="1223">
                  <c:v>17.571502276485798</c:v>
                </c:pt>
                <c:pt idx="1224">
                  <c:v>18.2432801358582</c:v>
                </c:pt>
                <c:pt idx="1225">
                  <c:v>5.1595840894897904</c:v>
                </c:pt>
                <c:pt idx="1226">
                  <c:v>1.2</c:v>
                </c:pt>
                <c:pt idx="1227">
                  <c:v>0.5</c:v>
                </c:pt>
                <c:pt idx="1228">
                  <c:v>5.4</c:v>
                </c:pt>
                <c:pt idx="1229">
                  <c:v>29</c:v>
                </c:pt>
                <c:pt idx="1230">
                  <c:v>15</c:v>
                </c:pt>
                <c:pt idx="1231">
                  <c:v>20</c:v>
                </c:pt>
                <c:pt idx="1232">
                  <c:v>31</c:v>
                </c:pt>
                <c:pt idx="1233">
                  <c:v>6</c:v>
                </c:pt>
                <c:pt idx="1234">
                  <c:v>32</c:v>
                </c:pt>
                <c:pt idx="1235">
                  <c:v>0.3</c:v>
                </c:pt>
                <c:pt idx="1236">
                  <c:v>0.2</c:v>
                </c:pt>
                <c:pt idx="1237">
                  <c:v>0.2</c:v>
                </c:pt>
                <c:pt idx="1238">
                  <c:v>1.4</c:v>
                </c:pt>
                <c:pt idx="1239">
                  <c:v>1.2</c:v>
                </c:pt>
                <c:pt idx="1240">
                  <c:v>16</c:v>
                </c:pt>
                <c:pt idx="1241">
                  <c:v>22</c:v>
                </c:pt>
                <c:pt idx="1242">
                  <c:v>4.7</c:v>
                </c:pt>
                <c:pt idx="1243">
                  <c:v>6.7</c:v>
                </c:pt>
                <c:pt idx="1244">
                  <c:v>32</c:v>
                </c:pt>
                <c:pt idx="1245">
                  <c:v>12</c:v>
                </c:pt>
                <c:pt idx="1246">
                  <c:v>0.8</c:v>
                </c:pt>
                <c:pt idx="1247">
                  <c:v>26</c:v>
                </c:pt>
                <c:pt idx="1248">
                  <c:v>32</c:v>
                </c:pt>
                <c:pt idx="1249">
                  <c:v>1.4</c:v>
                </c:pt>
                <c:pt idx="1250">
                  <c:v>15</c:v>
                </c:pt>
                <c:pt idx="1251">
                  <c:v>3.9</c:v>
                </c:pt>
                <c:pt idx="1252">
                  <c:v>9.5</c:v>
                </c:pt>
              </c:numCache>
            </c:numRef>
          </c:yVal>
          <c:smooth val="0"/>
          <c:extLst xmlns:c16r2="http://schemas.microsoft.com/office/drawing/2015/06/chart">
            <c:ext xmlns:c16="http://schemas.microsoft.com/office/drawing/2014/chart" uri="{C3380CC4-5D6E-409C-BE32-E72D297353CC}">
              <c16:uniqueId val="{00000003-A2F5-4E9F-A8BF-7A9468542B9C}"/>
            </c:ext>
          </c:extLst>
        </c:ser>
        <c:ser>
          <c:idx val="4"/>
          <c:order val="4"/>
          <c:tx>
            <c:strRef>
              <c:f>'voor figuur'!$N$1</c:f>
              <c:strCache>
                <c:ptCount val="1"/>
                <c:pt idx="0">
                  <c:v>MCTD</c:v>
                </c:pt>
              </c:strCache>
            </c:strRef>
          </c:tx>
          <c:spPr>
            <a:ln w="19050" cap="rnd">
              <a:noFill/>
              <a:round/>
            </a:ln>
            <a:effectLst/>
          </c:spPr>
          <c:marker>
            <c:symbol val="circle"/>
            <c:size val="6"/>
            <c:spPr>
              <a:solidFill>
                <a:schemeClr val="accent5"/>
              </a:solidFill>
              <a:ln w="9525">
                <a:solidFill>
                  <a:schemeClr val="accent5"/>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figuur'!$N$2:$N$1254</c:f>
              <c:numCache>
                <c:formatCode>General</c:formatCode>
                <c:ptCount val="1253"/>
                <c:pt idx="786">
                  <c:v>1.2</c:v>
                </c:pt>
                <c:pt idx="787">
                  <c:v>6.0200253257819902</c:v>
                </c:pt>
                <c:pt idx="788">
                  <c:v>8.4239040278690105</c:v>
                </c:pt>
                <c:pt idx="789">
                  <c:v>11.3</c:v>
                </c:pt>
                <c:pt idx="790">
                  <c:v>14.4</c:v>
                </c:pt>
                <c:pt idx="791">
                  <c:v>12.424411317145999</c:v>
                </c:pt>
                <c:pt idx="792">
                  <c:v>13.2742952397507</c:v>
                </c:pt>
                <c:pt idx="793">
                  <c:v>4.8592350255557104</c:v>
                </c:pt>
                <c:pt idx="794">
                  <c:v>3.94191534481353</c:v>
                </c:pt>
                <c:pt idx="795">
                  <c:v>9.2922478809415008</c:v>
                </c:pt>
                <c:pt idx="796">
                  <c:v>9.1999999999999993</c:v>
                </c:pt>
                <c:pt idx="797">
                  <c:v>5.4047119023756602</c:v>
                </c:pt>
                <c:pt idx="798">
                  <c:v>12.975606866302099</c:v>
                </c:pt>
                <c:pt idx="799">
                  <c:v>6.8454905231717396</c:v>
                </c:pt>
                <c:pt idx="800">
                  <c:v>1.8754652325823</c:v>
                </c:pt>
                <c:pt idx="801">
                  <c:v>7.2032877667244497</c:v>
                </c:pt>
                <c:pt idx="802">
                  <c:v>4.4942858104607497</c:v>
                </c:pt>
                <c:pt idx="803">
                  <c:v>3.1</c:v>
                </c:pt>
                <c:pt idx="804">
                  <c:v>9.4</c:v>
                </c:pt>
                <c:pt idx="805">
                  <c:v>2.1</c:v>
                </c:pt>
                <c:pt idx="806">
                  <c:v>14</c:v>
                </c:pt>
                <c:pt idx="807">
                  <c:v>4.9000000000000004</c:v>
                </c:pt>
                <c:pt idx="808">
                  <c:v>7.1</c:v>
                </c:pt>
                <c:pt idx="809">
                  <c:v>26</c:v>
                </c:pt>
                <c:pt idx="810">
                  <c:v>29</c:v>
                </c:pt>
                <c:pt idx="811">
                  <c:v>2.1</c:v>
                </c:pt>
              </c:numCache>
            </c:numRef>
          </c:yVal>
          <c:smooth val="0"/>
          <c:extLst xmlns:c16r2="http://schemas.microsoft.com/office/drawing/2015/06/chart">
            <c:ext xmlns:c16="http://schemas.microsoft.com/office/drawing/2014/chart" uri="{C3380CC4-5D6E-409C-BE32-E72D297353CC}">
              <c16:uniqueId val="{00000004-A2F5-4E9F-A8BF-7A9468542B9C}"/>
            </c:ext>
          </c:extLst>
        </c:ser>
        <c:ser>
          <c:idx val="5"/>
          <c:order val="5"/>
          <c:tx>
            <c:strRef>
              <c:f>'voor figuur'!$O$1</c:f>
              <c:strCache>
                <c:ptCount val="1"/>
                <c:pt idx="0">
                  <c:v>BD</c:v>
                </c:pt>
              </c:strCache>
              <c:extLst xmlns:c16r2="http://schemas.microsoft.com/office/drawing/2015/06/chart" xmlns:c15="http://schemas.microsoft.com/office/drawing/2012/chart"/>
            </c:strRef>
          </c:tx>
          <c:spPr>
            <a:ln w="19050" cap="rnd">
              <a:noFill/>
              <a:round/>
            </a:ln>
            <a:effectLst/>
          </c:spPr>
          <c:marker>
            <c:symbol val="circle"/>
            <c:size val="5"/>
            <c:spPr>
              <a:noFill/>
              <a:ln w="9525">
                <a:solidFill>
                  <a:schemeClr val="bg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extLst xmlns:c16r2="http://schemas.microsoft.com/office/drawing/2015/06/chart" xmlns:c15="http://schemas.microsoft.com/office/drawing/2012/chart"/>
            </c:numRef>
          </c:xVal>
          <c:yVal>
            <c:numRef>
              <c:f>'voor figuur'!$O$2:$O$1254</c:f>
              <c:numCache>
                <c:formatCode>General</c:formatCode>
                <c:ptCount val="1253"/>
                <c:pt idx="6">
                  <c:v>0.6</c:v>
                </c:pt>
                <c:pt idx="7">
                  <c:v>0.1</c:v>
                </c:pt>
                <c:pt idx="8">
                  <c:v>0.1</c:v>
                </c:pt>
                <c:pt idx="9">
                  <c:v>0.5</c:v>
                </c:pt>
                <c:pt idx="10">
                  <c:v>0.3</c:v>
                </c:pt>
                <c:pt idx="11">
                  <c:v>0.1</c:v>
                </c:pt>
                <c:pt idx="12">
                  <c:v>0.2</c:v>
                </c:pt>
                <c:pt idx="13">
                  <c:v>0.3</c:v>
                </c:pt>
                <c:pt idx="14">
                  <c:v>0.1</c:v>
                </c:pt>
                <c:pt idx="15">
                  <c:v>0.1</c:v>
                </c:pt>
                <c:pt idx="16">
                  <c:v>0.1</c:v>
                </c:pt>
                <c:pt idx="17">
                  <c:v>0.8</c:v>
                </c:pt>
                <c:pt idx="18">
                  <c:v>0.1</c:v>
                </c:pt>
                <c:pt idx="19">
                  <c:v>0.1</c:v>
                </c:pt>
                <c:pt idx="20">
                  <c:v>0.2</c:v>
                </c:pt>
                <c:pt idx="21">
                  <c:v>0.3</c:v>
                </c:pt>
                <c:pt idx="22">
                  <c:v>0.2</c:v>
                </c:pt>
                <c:pt idx="23">
                  <c:v>0.3</c:v>
                </c:pt>
                <c:pt idx="24">
                  <c:v>0.1</c:v>
                </c:pt>
                <c:pt idx="25">
                  <c:v>0.1</c:v>
                </c:pt>
                <c:pt idx="26">
                  <c:v>0.4</c:v>
                </c:pt>
                <c:pt idx="27">
                  <c:v>0.2</c:v>
                </c:pt>
                <c:pt idx="28">
                  <c:v>0.2</c:v>
                </c:pt>
                <c:pt idx="29">
                  <c:v>0.1</c:v>
                </c:pt>
                <c:pt idx="30">
                  <c:v>0.5</c:v>
                </c:pt>
                <c:pt idx="31">
                  <c:v>0.3</c:v>
                </c:pt>
                <c:pt idx="32">
                  <c:v>0.1</c:v>
                </c:pt>
                <c:pt idx="33">
                  <c:v>0.3</c:v>
                </c:pt>
                <c:pt idx="34">
                  <c:v>0.1</c:v>
                </c:pt>
                <c:pt idx="35">
                  <c:v>2.2000000000000002</c:v>
                </c:pt>
                <c:pt idx="36">
                  <c:v>0.1</c:v>
                </c:pt>
                <c:pt idx="37">
                  <c:v>0.1</c:v>
                </c:pt>
                <c:pt idx="38">
                  <c:v>0.2</c:v>
                </c:pt>
                <c:pt idx="39">
                  <c:v>0.1</c:v>
                </c:pt>
                <c:pt idx="40">
                  <c:v>0.1</c:v>
                </c:pt>
                <c:pt idx="41">
                  <c:v>0.1</c:v>
                </c:pt>
                <c:pt idx="42">
                  <c:v>0.3</c:v>
                </c:pt>
                <c:pt idx="43">
                  <c:v>0.5</c:v>
                </c:pt>
                <c:pt idx="44">
                  <c:v>0.1</c:v>
                </c:pt>
                <c:pt idx="45">
                  <c:v>0.1</c:v>
                </c:pt>
                <c:pt idx="46">
                  <c:v>0.1</c:v>
                </c:pt>
                <c:pt idx="47">
                  <c:v>0.2</c:v>
                </c:pt>
                <c:pt idx="48">
                  <c:v>0.5</c:v>
                </c:pt>
                <c:pt idx="49">
                  <c:v>0.1</c:v>
                </c:pt>
                <c:pt idx="50">
                  <c:v>0.3</c:v>
                </c:pt>
                <c:pt idx="51">
                  <c:v>0.2</c:v>
                </c:pt>
                <c:pt idx="52">
                  <c:v>0.4</c:v>
                </c:pt>
                <c:pt idx="53">
                  <c:v>0.1</c:v>
                </c:pt>
                <c:pt idx="54">
                  <c:v>0.2</c:v>
                </c:pt>
                <c:pt idx="55">
                  <c:v>0.1</c:v>
                </c:pt>
                <c:pt idx="56">
                  <c:v>0.2</c:v>
                </c:pt>
                <c:pt idx="57">
                  <c:v>0.1</c:v>
                </c:pt>
                <c:pt idx="58">
                  <c:v>0.4</c:v>
                </c:pt>
                <c:pt idx="59">
                  <c:v>0.1</c:v>
                </c:pt>
                <c:pt idx="60">
                  <c:v>0.1</c:v>
                </c:pt>
                <c:pt idx="61">
                  <c:v>0.1</c:v>
                </c:pt>
                <c:pt idx="62">
                  <c:v>0.1</c:v>
                </c:pt>
                <c:pt idx="63">
                  <c:v>0.1</c:v>
                </c:pt>
                <c:pt idx="64">
                  <c:v>0.2</c:v>
                </c:pt>
                <c:pt idx="65">
                  <c:v>0.1</c:v>
                </c:pt>
                <c:pt idx="66">
                  <c:v>0.2</c:v>
                </c:pt>
                <c:pt idx="67">
                  <c:v>0.1</c:v>
                </c:pt>
                <c:pt idx="68">
                  <c:v>0.4</c:v>
                </c:pt>
                <c:pt idx="69">
                  <c:v>0.2</c:v>
                </c:pt>
                <c:pt idx="70">
                  <c:v>0.4</c:v>
                </c:pt>
                <c:pt idx="71">
                  <c:v>0.2</c:v>
                </c:pt>
                <c:pt idx="72">
                  <c:v>0.1</c:v>
                </c:pt>
                <c:pt idx="73">
                  <c:v>0.1</c:v>
                </c:pt>
                <c:pt idx="74">
                  <c:v>0.1</c:v>
                </c:pt>
                <c:pt idx="75">
                  <c:v>0.1</c:v>
                </c:pt>
                <c:pt idx="76">
                  <c:v>0.1</c:v>
                </c:pt>
                <c:pt idx="77">
                  <c:v>0.1</c:v>
                </c:pt>
                <c:pt idx="78">
                  <c:v>0.2</c:v>
                </c:pt>
                <c:pt idx="79">
                  <c:v>0.1</c:v>
                </c:pt>
                <c:pt idx="80">
                  <c:v>0.2</c:v>
                </c:pt>
                <c:pt idx="81">
                  <c:v>0.4</c:v>
                </c:pt>
                <c:pt idx="82">
                  <c:v>2.9</c:v>
                </c:pt>
                <c:pt idx="83">
                  <c:v>0.1</c:v>
                </c:pt>
                <c:pt idx="84">
                  <c:v>0.1</c:v>
                </c:pt>
                <c:pt idx="85">
                  <c:v>0.2</c:v>
                </c:pt>
                <c:pt idx="86">
                  <c:v>0.1</c:v>
                </c:pt>
                <c:pt idx="87">
                  <c:v>0.1</c:v>
                </c:pt>
                <c:pt idx="88">
                  <c:v>0.3</c:v>
                </c:pt>
                <c:pt idx="89">
                  <c:v>0.1</c:v>
                </c:pt>
                <c:pt idx="90">
                  <c:v>0.2</c:v>
                </c:pt>
                <c:pt idx="91">
                  <c:v>0.1</c:v>
                </c:pt>
                <c:pt idx="92">
                  <c:v>0.2</c:v>
                </c:pt>
                <c:pt idx="93">
                  <c:v>0.2</c:v>
                </c:pt>
                <c:pt idx="94">
                  <c:v>0.1</c:v>
                </c:pt>
                <c:pt idx="95">
                  <c:v>0.1</c:v>
                </c:pt>
                <c:pt idx="96">
                  <c:v>0.1</c:v>
                </c:pt>
                <c:pt idx="97">
                  <c:v>0.2</c:v>
                </c:pt>
                <c:pt idx="98">
                  <c:v>0.2</c:v>
                </c:pt>
                <c:pt idx="99">
                  <c:v>0.2</c:v>
                </c:pt>
                <c:pt idx="100">
                  <c:v>0.2</c:v>
                </c:pt>
                <c:pt idx="101">
                  <c:v>0.9</c:v>
                </c:pt>
                <c:pt idx="102">
                  <c:v>0.1</c:v>
                </c:pt>
                <c:pt idx="103">
                  <c:v>0.1</c:v>
                </c:pt>
                <c:pt idx="104">
                  <c:v>0.7</c:v>
                </c:pt>
                <c:pt idx="105">
                  <c:v>0.2</c:v>
                </c:pt>
                <c:pt idx="106">
                  <c:v>0.2</c:v>
                </c:pt>
                <c:pt idx="107">
                  <c:v>1.3</c:v>
                </c:pt>
                <c:pt idx="108">
                  <c:v>0.2</c:v>
                </c:pt>
                <c:pt idx="109">
                  <c:v>0.5</c:v>
                </c:pt>
                <c:pt idx="110">
                  <c:v>0.1</c:v>
                </c:pt>
                <c:pt idx="111">
                  <c:v>0.1</c:v>
                </c:pt>
                <c:pt idx="112">
                  <c:v>0.3</c:v>
                </c:pt>
                <c:pt idx="113">
                  <c:v>0.1</c:v>
                </c:pt>
                <c:pt idx="114">
                  <c:v>0.8</c:v>
                </c:pt>
                <c:pt idx="115">
                  <c:v>0.2</c:v>
                </c:pt>
                <c:pt idx="116">
                  <c:v>0.3</c:v>
                </c:pt>
                <c:pt idx="117">
                  <c:v>0.2</c:v>
                </c:pt>
                <c:pt idx="118">
                  <c:v>0.2</c:v>
                </c:pt>
                <c:pt idx="119">
                  <c:v>0.3</c:v>
                </c:pt>
                <c:pt idx="120">
                  <c:v>0.2</c:v>
                </c:pt>
                <c:pt idx="121">
                  <c:v>0.5</c:v>
                </c:pt>
                <c:pt idx="122">
                  <c:v>0.3</c:v>
                </c:pt>
                <c:pt idx="123">
                  <c:v>0.3</c:v>
                </c:pt>
                <c:pt idx="124">
                  <c:v>0.3</c:v>
                </c:pt>
                <c:pt idx="125">
                  <c:v>0.3</c:v>
                </c:pt>
                <c:pt idx="126">
                  <c:v>0.2</c:v>
                </c:pt>
                <c:pt idx="127">
                  <c:v>0.2</c:v>
                </c:pt>
                <c:pt idx="128">
                  <c:v>0.2</c:v>
                </c:pt>
                <c:pt idx="129">
                  <c:v>0.1</c:v>
                </c:pt>
                <c:pt idx="130">
                  <c:v>0.3</c:v>
                </c:pt>
                <c:pt idx="131">
                  <c:v>0.4</c:v>
                </c:pt>
                <c:pt idx="132">
                  <c:v>0.2</c:v>
                </c:pt>
                <c:pt idx="133">
                  <c:v>0.3</c:v>
                </c:pt>
                <c:pt idx="134">
                  <c:v>0.2</c:v>
                </c:pt>
                <c:pt idx="135">
                  <c:v>0.3</c:v>
                </c:pt>
                <c:pt idx="136">
                  <c:v>0.4</c:v>
                </c:pt>
                <c:pt idx="137">
                  <c:v>0.4</c:v>
                </c:pt>
                <c:pt idx="138">
                  <c:v>0.5</c:v>
                </c:pt>
                <c:pt idx="139">
                  <c:v>0.3</c:v>
                </c:pt>
                <c:pt idx="140">
                  <c:v>0.3</c:v>
                </c:pt>
                <c:pt idx="141">
                  <c:v>0.5</c:v>
                </c:pt>
                <c:pt idx="142">
                  <c:v>0.3</c:v>
                </c:pt>
                <c:pt idx="143">
                  <c:v>0.4</c:v>
                </c:pt>
                <c:pt idx="144">
                  <c:v>0.3</c:v>
                </c:pt>
                <c:pt idx="145">
                  <c:v>0.2</c:v>
                </c:pt>
                <c:pt idx="146">
                  <c:v>0.4</c:v>
                </c:pt>
                <c:pt idx="147">
                  <c:v>0.2</c:v>
                </c:pt>
                <c:pt idx="148">
                  <c:v>0.2</c:v>
                </c:pt>
                <c:pt idx="149">
                  <c:v>0.2</c:v>
                </c:pt>
                <c:pt idx="150">
                  <c:v>0.1</c:v>
                </c:pt>
                <c:pt idx="151">
                  <c:v>0.2</c:v>
                </c:pt>
                <c:pt idx="152">
                  <c:v>0.2</c:v>
                </c:pt>
                <c:pt idx="153">
                  <c:v>0.3</c:v>
                </c:pt>
                <c:pt idx="154">
                  <c:v>0.2</c:v>
                </c:pt>
                <c:pt idx="155">
                  <c:v>0.3</c:v>
                </c:pt>
                <c:pt idx="156">
                  <c:v>0.2</c:v>
                </c:pt>
                <c:pt idx="157">
                  <c:v>0.2</c:v>
                </c:pt>
                <c:pt idx="158">
                  <c:v>0.2</c:v>
                </c:pt>
                <c:pt idx="159">
                  <c:v>0.1</c:v>
                </c:pt>
                <c:pt idx="160">
                  <c:v>0.1</c:v>
                </c:pt>
                <c:pt idx="161">
                  <c:v>0.8</c:v>
                </c:pt>
                <c:pt idx="162">
                  <c:v>0.3</c:v>
                </c:pt>
                <c:pt idx="163">
                  <c:v>0.2</c:v>
                </c:pt>
                <c:pt idx="164">
                  <c:v>0.1</c:v>
                </c:pt>
                <c:pt idx="165">
                  <c:v>0.1</c:v>
                </c:pt>
                <c:pt idx="166">
                  <c:v>0.1</c:v>
                </c:pt>
                <c:pt idx="167">
                  <c:v>0.3</c:v>
                </c:pt>
                <c:pt idx="168">
                  <c:v>0.1</c:v>
                </c:pt>
                <c:pt idx="169">
                  <c:v>0.4</c:v>
                </c:pt>
                <c:pt idx="170">
                  <c:v>0.2</c:v>
                </c:pt>
                <c:pt idx="171">
                  <c:v>0.5</c:v>
                </c:pt>
                <c:pt idx="172">
                  <c:v>0.3</c:v>
                </c:pt>
                <c:pt idx="173">
                  <c:v>0.3</c:v>
                </c:pt>
                <c:pt idx="174">
                  <c:v>0.2</c:v>
                </c:pt>
                <c:pt idx="175">
                  <c:v>0.1</c:v>
                </c:pt>
                <c:pt idx="176">
                  <c:v>0.1</c:v>
                </c:pt>
                <c:pt idx="177">
                  <c:v>0.2</c:v>
                </c:pt>
                <c:pt idx="178">
                  <c:v>0.2</c:v>
                </c:pt>
                <c:pt idx="179">
                  <c:v>0.2</c:v>
                </c:pt>
                <c:pt idx="180">
                  <c:v>0.2</c:v>
                </c:pt>
                <c:pt idx="181">
                  <c:v>0.1</c:v>
                </c:pt>
                <c:pt idx="182">
                  <c:v>0.1</c:v>
                </c:pt>
                <c:pt idx="183">
                  <c:v>0.4</c:v>
                </c:pt>
                <c:pt idx="184">
                  <c:v>0.1</c:v>
                </c:pt>
                <c:pt idx="185">
                  <c:v>0.2</c:v>
                </c:pt>
                <c:pt idx="186">
                  <c:v>0.1</c:v>
                </c:pt>
                <c:pt idx="187">
                  <c:v>0.1</c:v>
                </c:pt>
                <c:pt idx="188">
                  <c:v>0.2</c:v>
                </c:pt>
                <c:pt idx="189">
                  <c:v>0.3</c:v>
                </c:pt>
                <c:pt idx="190">
                  <c:v>0.1</c:v>
                </c:pt>
                <c:pt idx="191">
                  <c:v>0.1</c:v>
                </c:pt>
                <c:pt idx="192">
                  <c:v>0.1</c:v>
                </c:pt>
                <c:pt idx="193">
                  <c:v>0.1</c:v>
                </c:pt>
                <c:pt idx="194">
                  <c:v>0.2</c:v>
                </c:pt>
                <c:pt idx="195">
                  <c:v>0.2</c:v>
                </c:pt>
                <c:pt idx="196">
                  <c:v>0.1</c:v>
                </c:pt>
                <c:pt idx="197">
                  <c:v>0.1</c:v>
                </c:pt>
                <c:pt idx="198">
                  <c:v>0.1</c:v>
                </c:pt>
                <c:pt idx="199">
                  <c:v>0.1</c:v>
                </c:pt>
                <c:pt idx="200">
                  <c:v>0.1</c:v>
                </c:pt>
                <c:pt idx="201">
                  <c:v>0.1</c:v>
                </c:pt>
                <c:pt idx="202">
                  <c:v>0.1</c:v>
                </c:pt>
                <c:pt idx="203">
                  <c:v>0.5</c:v>
                </c:pt>
                <c:pt idx="204">
                  <c:v>0.6</c:v>
                </c:pt>
                <c:pt idx="205">
                  <c:v>0.2</c:v>
                </c:pt>
                <c:pt idx="206">
                  <c:v>0.1</c:v>
                </c:pt>
                <c:pt idx="207">
                  <c:v>0.8</c:v>
                </c:pt>
                <c:pt idx="208">
                  <c:v>0.3</c:v>
                </c:pt>
                <c:pt idx="209">
                  <c:v>0.1</c:v>
                </c:pt>
                <c:pt idx="210">
                  <c:v>0.1</c:v>
                </c:pt>
                <c:pt idx="211">
                  <c:v>0.1</c:v>
                </c:pt>
                <c:pt idx="212">
                  <c:v>0.6</c:v>
                </c:pt>
                <c:pt idx="213">
                  <c:v>0.1</c:v>
                </c:pt>
                <c:pt idx="214">
                  <c:v>0.2</c:v>
                </c:pt>
                <c:pt idx="215">
                  <c:v>0.9</c:v>
                </c:pt>
                <c:pt idx="216">
                  <c:v>0.1</c:v>
                </c:pt>
                <c:pt idx="217">
                  <c:v>0.1</c:v>
                </c:pt>
                <c:pt idx="218">
                  <c:v>0.8</c:v>
                </c:pt>
                <c:pt idx="219">
                  <c:v>0.1</c:v>
                </c:pt>
                <c:pt idx="220">
                  <c:v>0.1</c:v>
                </c:pt>
                <c:pt idx="221">
                  <c:v>0.3</c:v>
                </c:pt>
                <c:pt idx="222">
                  <c:v>0.1</c:v>
                </c:pt>
                <c:pt idx="223">
                  <c:v>0.1</c:v>
                </c:pt>
                <c:pt idx="224">
                  <c:v>0.1</c:v>
                </c:pt>
                <c:pt idx="225">
                  <c:v>0.1</c:v>
                </c:pt>
                <c:pt idx="226">
                  <c:v>0.2</c:v>
                </c:pt>
                <c:pt idx="227">
                  <c:v>0.1</c:v>
                </c:pt>
                <c:pt idx="228">
                  <c:v>0.1</c:v>
                </c:pt>
                <c:pt idx="229">
                  <c:v>0.1</c:v>
                </c:pt>
                <c:pt idx="230">
                  <c:v>0.2</c:v>
                </c:pt>
                <c:pt idx="231">
                  <c:v>0.1</c:v>
                </c:pt>
                <c:pt idx="232">
                  <c:v>0.1</c:v>
                </c:pt>
                <c:pt idx="233">
                  <c:v>0.2</c:v>
                </c:pt>
                <c:pt idx="234">
                  <c:v>0.3</c:v>
                </c:pt>
                <c:pt idx="235">
                  <c:v>0.3</c:v>
                </c:pt>
                <c:pt idx="236">
                  <c:v>0.2</c:v>
                </c:pt>
                <c:pt idx="237">
                  <c:v>0.2</c:v>
                </c:pt>
                <c:pt idx="238">
                  <c:v>0.2</c:v>
                </c:pt>
                <c:pt idx="239">
                  <c:v>0.1</c:v>
                </c:pt>
                <c:pt idx="240">
                  <c:v>0.2</c:v>
                </c:pt>
                <c:pt idx="241">
                  <c:v>0.6</c:v>
                </c:pt>
                <c:pt idx="242">
                  <c:v>0.3</c:v>
                </c:pt>
                <c:pt idx="243">
                  <c:v>0.3</c:v>
                </c:pt>
                <c:pt idx="244">
                  <c:v>0.2</c:v>
                </c:pt>
                <c:pt idx="245">
                  <c:v>0.2</c:v>
                </c:pt>
                <c:pt idx="246">
                  <c:v>0.1</c:v>
                </c:pt>
                <c:pt idx="247">
                  <c:v>0.2</c:v>
                </c:pt>
                <c:pt idx="248">
                  <c:v>0.1</c:v>
                </c:pt>
                <c:pt idx="249">
                  <c:v>0.1</c:v>
                </c:pt>
                <c:pt idx="250">
                  <c:v>0.3</c:v>
                </c:pt>
                <c:pt idx="251">
                  <c:v>0.2</c:v>
                </c:pt>
                <c:pt idx="252">
                  <c:v>0.1</c:v>
                </c:pt>
                <c:pt idx="253">
                  <c:v>0.1</c:v>
                </c:pt>
                <c:pt idx="254">
                  <c:v>0.1</c:v>
                </c:pt>
                <c:pt idx="255">
                  <c:v>0.1</c:v>
                </c:pt>
                <c:pt idx="256">
                  <c:v>0.3</c:v>
                </c:pt>
                <c:pt idx="257">
                  <c:v>0.2</c:v>
                </c:pt>
                <c:pt idx="258">
                  <c:v>0.1</c:v>
                </c:pt>
                <c:pt idx="259">
                  <c:v>0.1</c:v>
                </c:pt>
                <c:pt idx="260">
                  <c:v>0.1</c:v>
                </c:pt>
                <c:pt idx="261">
                  <c:v>0.5</c:v>
                </c:pt>
                <c:pt idx="262">
                  <c:v>0.1</c:v>
                </c:pt>
                <c:pt idx="263">
                  <c:v>0.02</c:v>
                </c:pt>
                <c:pt idx="264">
                  <c:v>0.1</c:v>
                </c:pt>
                <c:pt idx="265">
                  <c:v>0.2</c:v>
                </c:pt>
                <c:pt idx="266">
                  <c:v>0.2</c:v>
                </c:pt>
                <c:pt idx="267">
                  <c:v>0.4</c:v>
                </c:pt>
                <c:pt idx="268">
                  <c:v>0.1</c:v>
                </c:pt>
                <c:pt idx="269">
                  <c:v>0.7</c:v>
                </c:pt>
                <c:pt idx="270">
                  <c:v>0.1</c:v>
                </c:pt>
                <c:pt idx="271">
                  <c:v>0.1</c:v>
                </c:pt>
                <c:pt idx="272">
                  <c:v>0.1</c:v>
                </c:pt>
                <c:pt idx="273">
                  <c:v>0.2</c:v>
                </c:pt>
                <c:pt idx="274">
                  <c:v>2.2999999999999998</c:v>
                </c:pt>
                <c:pt idx="275">
                  <c:v>0.4</c:v>
                </c:pt>
                <c:pt idx="276">
                  <c:v>0.1</c:v>
                </c:pt>
                <c:pt idx="277">
                  <c:v>0.2</c:v>
                </c:pt>
                <c:pt idx="278">
                  <c:v>0.1</c:v>
                </c:pt>
                <c:pt idx="279">
                  <c:v>0.1</c:v>
                </c:pt>
                <c:pt idx="280">
                  <c:v>0.1</c:v>
                </c:pt>
                <c:pt idx="281">
                  <c:v>0.1</c:v>
                </c:pt>
                <c:pt idx="282">
                  <c:v>0.1</c:v>
                </c:pt>
                <c:pt idx="283">
                  <c:v>0.2</c:v>
                </c:pt>
                <c:pt idx="284">
                  <c:v>0.1</c:v>
                </c:pt>
              </c:numCache>
              <c:extLst xmlns:c16r2="http://schemas.microsoft.com/office/drawing/2015/06/chart" xmlns:c15="http://schemas.microsoft.com/office/drawing/2012/chart"/>
            </c:numRef>
          </c:yVal>
          <c:smooth val="0"/>
          <c:extLst xmlns:c16r2="http://schemas.microsoft.com/office/drawing/2015/06/chart">
            <c:ext xmlns:c16="http://schemas.microsoft.com/office/drawing/2014/chart" uri="{C3380CC4-5D6E-409C-BE32-E72D297353CC}">
              <c16:uniqueId val="{00000005-A2F5-4E9F-A8BF-7A9468542B9C}"/>
            </c:ext>
          </c:extLst>
        </c:ser>
        <c:ser>
          <c:idx val="6"/>
          <c:order val="6"/>
          <c:tx>
            <c:strRef>
              <c:f>'voor figuur'!$P$1</c:f>
              <c:strCache>
                <c:ptCount val="1"/>
                <c:pt idx="0">
                  <c:v>CFS</c:v>
                </c:pt>
              </c:strCache>
              <c:extLst xmlns:c16r2="http://schemas.microsoft.com/office/drawing/2015/06/chart" xmlns:c15="http://schemas.microsoft.com/office/drawing/2012/chart"/>
            </c:strRef>
          </c:tx>
          <c:spPr>
            <a:ln w="19050" cap="rnd">
              <a:noFill/>
              <a:round/>
            </a:ln>
            <a:effectLst/>
          </c:spPr>
          <c:marker>
            <c:symbol val="circle"/>
            <c:size val="5"/>
            <c:spPr>
              <a:noFill/>
              <a:ln w="9525">
                <a:solidFill>
                  <a:schemeClr val="accent2">
                    <a:lumMod val="60000"/>
                    <a:lumOff val="40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extLst xmlns:c16r2="http://schemas.microsoft.com/office/drawing/2015/06/chart" xmlns:c15="http://schemas.microsoft.com/office/drawing/2012/chart"/>
            </c:numRef>
          </c:xVal>
          <c:yVal>
            <c:numRef>
              <c:f>'voor figuur'!$P$2:$P$1254</c:f>
              <c:numCache>
                <c:formatCode>General</c:formatCode>
                <c:ptCount val="1253"/>
                <c:pt idx="285">
                  <c:v>0.2</c:v>
                </c:pt>
                <c:pt idx="286">
                  <c:v>0.4</c:v>
                </c:pt>
                <c:pt idx="287">
                  <c:v>0.2</c:v>
                </c:pt>
                <c:pt idx="288">
                  <c:v>0.4</c:v>
                </c:pt>
                <c:pt idx="289">
                  <c:v>0.2</c:v>
                </c:pt>
                <c:pt idx="290">
                  <c:v>0.3</c:v>
                </c:pt>
                <c:pt idx="291">
                  <c:v>0.3</c:v>
                </c:pt>
                <c:pt idx="292">
                  <c:v>0.3</c:v>
                </c:pt>
                <c:pt idx="293">
                  <c:v>0.2</c:v>
                </c:pt>
                <c:pt idx="294">
                  <c:v>0.2</c:v>
                </c:pt>
                <c:pt idx="295">
                  <c:v>0.3</c:v>
                </c:pt>
                <c:pt idx="296">
                  <c:v>0.2</c:v>
                </c:pt>
                <c:pt idx="297">
                  <c:v>0.1</c:v>
                </c:pt>
                <c:pt idx="298">
                  <c:v>0.2</c:v>
                </c:pt>
                <c:pt idx="299">
                  <c:v>8.6</c:v>
                </c:pt>
                <c:pt idx="300">
                  <c:v>0.2</c:v>
                </c:pt>
                <c:pt idx="301">
                  <c:v>0.2</c:v>
                </c:pt>
                <c:pt idx="302">
                  <c:v>0.8</c:v>
                </c:pt>
                <c:pt idx="303">
                  <c:v>0.3</c:v>
                </c:pt>
                <c:pt idx="304">
                  <c:v>0.2</c:v>
                </c:pt>
                <c:pt idx="305">
                  <c:v>0.2</c:v>
                </c:pt>
                <c:pt idx="306">
                  <c:v>0.2</c:v>
                </c:pt>
                <c:pt idx="307">
                  <c:v>0.1</c:v>
                </c:pt>
                <c:pt idx="308">
                  <c:v>0.6</c:v>
                </c:pt>
                <c:pt idx="309">
                  <c:v>0.2</c:v>
                </c:pt>
                <c:pt idx="310">
                  <c:v>0.1</c:v>
                </c:pt>
                <c:pt idx="311">
                  <c:v>0.2</c:v>
                </c:pt>
                <c:pt idx="312">
                  <c:v>0.2</c:v>
                </c:pt>
                <c:pt idx="313">
                  <c:v>0.3</c:v>
                </c:pt>
                <c:pt idx="314">
                  <c:v>0.3</c:v>
                </c:pt>
                <c:pt idx="315">
                  <c:v>0.6</c:v>
                </c:pt>
                <c:pt idx="316">
                  <c:v>0.3</c:v>
                </c:pt>
                <c:pt idx="317">
                  <c:v>0.3</c:v>
                </c:pt>
                <c:pt idx="318">
                  <c:v>0.3</c:v>
                </c:pt>
                <c:pt idx="319">
                  <c:v>0.2</c:v>
                </c:pt>
                <c:pt idx="320">
                  <c:v>0.1</c:v>
                </c:pt>
                <c:pt idx="321">
                  <c:v>0.2</c:v>
                </c:pt>
                <c:pt idx="322">
                  <c:v>0.2</c:v>
                </c:pt>
                <c:pt idx="323">
                  <c:v>0.1</c:v>
                </c:pt>
                <c:pt idx="324">
                  <c:v>0.1</c:v>
                </c:pt>
                <c:pt idx="325">
                  <c:v>0.2</c:v>
                </c:pt>
                <c:pt idx="326">
                  <c:v>0.3</c:v>
                </c:pt>
                <c:pt idx="327">
                  <c:v>0.3</c:v>
                </c:pt>
                <c:pt idx="328">
                  <c:v>0.2</c:v>
                </c:pt>
                <c:pt idx="329">
                  <c:v>0.2</c:v>
                </c:pt>
                <c:pt idx="330">
                  <c:v>0.2</c:v>
                </c:pt>
                <c:pt idx="331">
                  <c:v>0.1</c:v>
                </c:pt>
                <c:pt idx="332">
                  <c:v>0.4</c:v>
                </c:pt>
                <c:pt idx="333">
                  <c:v>0.2</c:v>
                </c:pt>
                <c:pt idx="334">
                  <c:v>0.2</c:v>
                </c:pt>
                <c:pt idx="335">
                  <c:v>0.3</c:v>
                </c:pt>
                <c:pt idx="336">
                  <c:v>0.3</c:v>
                </c:pt>
                <c:pt idx="337">
                  <c:v>0.1</c:v>
                </c:pt>
                <c:pt idx="338">
                  <c:v>0.7</c:v>
                </c:pt>
                <c:pt idx="339">
                  <c:v>0.1</c:v>
                </c:pt>
                <c:pt idx="340">
                  <c:v>0.1</c:v>
                </c:pt>
                <c:pt idx="341">
                  <c:v>0.2</c:v>
                </c:pt>
                <c:pt idx="342">
                  <c:v>0.2</c:v>
                </c:pt>
                <c:pt idx="343">
                  <c:v>0.2</c:v>
                </c:pt>
                <c:pt idx="344">
                  <c:v>0.1</c:v>
                </c:pt>
                <c:pt idx="345">
                  <c:v>0.2</c:v>
                </c:pt>
                <c:pt idx="346">
                  <c:v>0.2</c:v>
                </c:pt>
                <c:pt idx="347">
                  <c:v>0.2</c:v>
                </c:pt>
                <c:pt idx="348">
                  <c:v>0.2</c:v>
                </c:pt>
                <c:pt idx="349">
                  <c:v>0.2</c:v>
                </c:pt>
                <c:pt idx="350">
                  <c:v>0.2</c:v>
                </c:pt>
                <c:pt idx="351">
                  <c:v>0.1</c:v>
                </c:pt>
                <c:pt idx="352">
                  <c:v>0.1</c:v>
                </c:pt>
                <c:pt idx="353">
                  <c:v>0.6</c:v>
                </c:pt>
                <c:pt idx="354">
                  <c:v>0.1</c:v>
                </c:pt>
                <c:pt idx="355">
                  <c:v>0.1</c:v>
                </c:pt>
                <c:pt idx="356">
                  <c:v>0.2</c:v>
                </c:pt>
                <c:pt idx="357">
                  <c:v>0.1</c:v>
                </c:pt>
                <c:pt idx="358">
                  <c:v>0.1</c:v>
                </c:pt>
                <c:pt idx="359">
                  <c:v>0.9</c:v>
                </c:pt>
                <c:pt idx="360">
                  <c:v>0.1</c:v>
                </c:pt>
                <c:pt idx="361">
                  <c:v>0.2</c:v>
                </c:pt>
                <c:pt idx="362">
                  <c:v>0.2</c:v>
                </c:pt>
                <c:pt idx="363">
                  <c:v>0.1</c:v>
                </c:pt>
                <c:pt idx="364">
                  <c:v>0.2</c:v>
                </c:pt>
                <c:pt idx="365">
                  <c:v>0.1</c:v>
                </c:pt>
                <c:pt idx="366">
                  <c:v>0.3</c:v>
                </c:pt>
                <c:pt idx="367">
                  <c:v>0.2</c:v>
                </c:pt>
                <c:pt idx="368">
                  <c:v>0.2</c:v>
                </c:pt>
                <c:pt idx="369">
                  <c:v>0.2</c:v>
                </c:pt>
                <c:pt idx="370">
                  <c:v>0.3</c:v>
                </c:pt>
                <c:pt idx="371">
                  <c:v>0.2</c:v>
                </c:pt>
                <c:pt idx="372">
                  <c:v>0.5</c:v>
                </c:pt>
                <c:pt idx="373">
                  <c:v>0.4</c:v>
                </c:pt>
                <c:pt idx="374">
                  <c:v>0.1</c:v>
                </c:pt>
                <c:pt idx="375">
                  <c:v>0.1</c:v>
                </c:pt>
                <c:pt idx="376">
                  <c:v>0.1</c:v>
                </c:pt>
                <c:pt idx="377">
                  <c:v>0.1</c:v>
                </c:pt>
                <c:pt idx="378">
                  <c:v>0.2</c:v>
                </c:pt>
                <c:pt idx="379">
                  <c:v>0.2</c:v>
                </c:pt>
                <c:pt idx="380">
                  <c:v>1</c:v>
                </c:pt>
                <c:pt idx="381">
                  <c:v>0.2</c:v>
                </c:pt>
                <c:pt idx="382">
                  <c:v>0.1</c:v>
                </c:pt>
                <c:pt idx="383">
                  <c:v>0.2</c:v>
                </c:pt>
                <c:pt idx="384">
                  <c:v>0.1</c:v>
                </c:pt>
                <c:pt idx="385">
                  <c:v>0.1</c:v>
                </c:pt>
                <c:pt idx="386">
                  <c:v>0.1</c:v>
                </c:pt>
                <c:pt idx="387">
                  <c:v>0.1</c:v>
                </c:pt>
                <c:pt idx="388">
                  <c:v>0.2</c:v>
                </c:pt>
                <c:pt idx="389">
                  <c:v>0.2</c:v>
                </c:pt>
                <c:pt idx="390">
                  <c:v>0.1</c:v>
                </c:pt>
                <c:pt idx="391">
                  <c:v>0.4</c:v>
                </c:pt>
                <c:pt idx="392">
                  <c:v>0.3</c:v>
                </c:pt>
                <c:pt idx="393">
                  <c:v>0.2</c:v>
                </c:pt>
                <c:pt idx="394">
                  <c:v>0.1</c:v>
                </c:pt>
                <c:pt idx="395">
                  <c:v>0.1</c:v>
                </c:pt>
                <c:pt idx="396">
                  <c:v>0.2</c:v>
                </c:pt>
                <c:pt idx="397">
                  <c:v>3.1</c:v>
                </c:pt>
                <c:pt idx="398">
                  <c:v>5</c:v>
                </c:pt>
                <c:pt idx="399">
                  <c:v>0.2</c:v>
                </c:pt>
                <c:pt idx="400">
                  <c:v>0.1</c:v>
                </c:pt>
                <c:pt idx="401">
                  <c:v>0.1</c:v>
                </c:pt>
                <c:pt idx="402">
                  <c:v>0.1</c:v>
                </c:pt>
                <c:pt idx="403">
                  <c:v>0.1</c:v>
                </c:pt>
                <c:pt idx="404">
                  <c:v>0.2</c:v>
                </c:pt>
                <c:pt idx="405">
                  <c:v>0.2</c:v>
                </c:pt>
                <c:pt idx="406">
                  <c:v>0.2</c:v>
                </c:pt>
                <c:pt idx="407">
                  <c:v>0.2</c:v>
                </c:pt>
                <c:pt idx="408">
                  <c:v>0.2</c:v>
                </c:pt>
                <c:pt idx="409">
                  <c:v>0.1</c:v>
                </c:pt>
                <c:pt idx="410">
                  <c:v>0.4</c:v>
                </c:pt>
                <c:pt idx="411">
                  <c:v>0.2</c:v>
                </c:pt>
                <c:pt idx="412">
                  <c:v>0.2</c:v>
                </c:pt>
                <c:pt idx="413">
                  <c:v>0.1</c:v>
                </c:pt>
                <c:pt idx="414">
                  <c:v>0.4</c:v>
                </c:pt>
                <c:pt idx="415">
                  <c:v>0.7</c:v>
                </c:pt>
                <c:pt idx="416">
                  <c:v>0.2</c:v>
                </c:pt>
                <c:pt idx="417">
                  <c:v>0.4</c:v>
                </c:pt>
                <c:pt idx="418">
                  <c:v>0.1</c:v>
                </c:pt>
                <c:pt idx="419">
                  <c:v>0.2</c:v>
                </c:pt>
                <c:pt idx="420">
                  <c:v>0.1</c:v>
                </c:pt>
                <c:pt idx="421">
                  <c:v>0.1</c:v>
                </c:pt>
                <c:pt idx="422">
                  <c:v>0.1</c:v>
                </c:pt>
                <c:pt idx="423">
                  <c:v>0.1</c:v>
                </c:pt>
                <c:pt idx="424">
                  <c:v>0.1</c:v>
                </c:pt>
                <c:pt idx="425">
                  <c:v>0.1</c:v>
                </c:pt>
                <c:pt idx="426">
                  <c:v>0.1</c:v>
                </c:pt>
                <c:pt idx="427">
                  <c:v>0.1</c:v>
                </c:pt>
                <c:pt idx="428">
                  <c:v>0.2</c:v>
                </c:pt>
                <c:pt idx="429">
                  <c:v>2.1</c:v>
                </c:pt>
                <c:pt idx="430">
                  <c:v>0.1</c:v>
                </c:pt>
                <c:pt idx="431">
                  <c:v>0.2</c:v>
                </c:pt>
                <c:pt idx="432">
                  <c:v>0.2</c:v>
                </c:pt>
                <c:pt idx="433">
                  <c:v>0.1</c:v>
                </c:pt>
                <c:pt idx="434">
                  <c:v>0.2</c:v>
                </c:pt>
              </c:numCache>
              <c:extLst xmlns:c16r2="http://schemas.microsoft.com/office/drawing/2015/06/chart" xmlns:c15="http://schemas.microsoft.com/office/drawing/2012/chart"/>
            </c:numRef>
          </c:yVal>
          <c:smooth val="0"/>
          <c:extLst xmlns:c16r2="http://schemas.microsoft.com/office/drawing/2015/06/chart">
            <c:ext xmlns:c16="http://schemas.microsoft.com/office/drawing/2014/chart" uri="{C3380CC4-5D6E-409C-BE32-E72D297353CC}">
              <c16:uniqueId val="{00000006-A2F5-4E9F-A8BF-7A9468542B9C}"/>
            </c:ext>
          </c:extLst>
        </c:ser>
        <c:ser>
          <c:idx val="7"/>
          <c:order val="7"/>
          <c:tx>
            <c:strRef>
              <c:f>'voor figuur'!$Q$1</c:f>
              <c:strCache>
                <c:ptCount val="1"/>
                <c:pt idx="0">
                  <c:v>DC</c:v>
                </c:pt>
              </c:strCache>
              <c:extLst xmlns:c16r2="http://schemas.microsoft.com/office/drawing/2015/06/chart" xmlns:c15="http://schemas.microsoft.com/office/drawing/2012/chart"/>
            </c:strRef>
          </c:tx>
          <c:spPr>
            <a:ln w="19050" cap="rnd">
              <a:noFill/>
              <a:round/>
            </a:ln>
            <a:effectLst/>
          </c:spPr>
          <c:marker>
            <c:symbol val="circle"/>
            <c:size val="5"/>
            <c:spPr>
              <a:noFill/>
              <a:ln w="9525">
                <a:solidFill>
                  <a:schemeClr val="accent1">
                    <a:lumMod val="75000"/>
                  </a:schemeClr>
                </a:solidFill>
              </a:ln>
              <a:effectLst/>
            </c:spPr>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extLst xmlns:c16r2="http://schemas.microsoft.com/office/drawing/2015/06/chart" xmlns:c15="http://schemas.microsoft.com/office/drawing/2012/chart"/>
            </c:numRef>
          </c:xVal>
          <c:yVal>
            <c:numRef>
              <c:f>'voor figuur'!$Q$2:$Q$1254</c:f>
              <c:numCache>
                <c:formatCode>General</c:formatCode>
                <c:ptCount val="1253"/>
                <c:pt idx="435">
                  <c:v>0.5</c:v>
                </c:pt>
                <c:pt idx="436">
                  <c:v>0.2</c:v>
                </c:pt>
                <c:pt idx="437">
                  <c:v>0.2</c:v>
                </c:pt>
                <c:pt idx="438">
                  <c:v>0.2</c:v>
                </c:pt>
                <c:pt idx="439">
                  <c:v>0.1</c:v>
                </c:pt>
                <c:pt idx="440">
                  <c:v>0.2</c:v>
                </c:pt>
                <c:pt idx="441">
                  <c:v>0.4</c:v>
                </c:pt>
                <c:pt idx="442">
                  <c:v>0.2</c:v>
                </c:pt>
                <c:pt idx="443">
                  <c:v>0.2</c:v>
                </c:pt>
                <c:pt idx="444">
                  <c:v>0.1</c:v>
                </c:pt>
                <c:pt idx="445">
                  <c:v>0.5</c:v>
                </c:pt>
                <c:pt idx="446">
                  <c:v>0.3</c:v>
                </c:pt>
                <c:pt idx="447">
                  <c:v>0.1</c:v>
                </c:pt>
                <c:pt idx="448">
                  <c:v>0.1</c:v>
                </c:pt>
                <c:pt idx="449">
                  <c:v>0.2</c:v>
                </c:pt>
                <c:pt idx="450">
                  <c:v>0.1</c:v>
                </c:pt>
                <c:pt idx="451">
                  <c:v>0.3</c:v>
                </c:pt>
                <c:pt idx="452">
                  <c:v>0.1</c:v>
                </c:pt>
                <c:pt idx="453">
                  <c:v>0.1</c:v>
                </c:pt>
                <c:pt idx="454">
                  <c:v>0.2</c:v>
                </c:pt>
                <c:pt idx="455">
                  <c:v>0.1</c:v>
                </c:pt>
                <c:pt idx="456">
                  <c:v>0.2</c:v>
                </c:pt>
                <c:pt idx="457">
                  <c:v>0.2</c:v>
                </c:pt>
                <c:pt idx="458">
                  <c:v>0.1</c:v>
                </c:pt>
                <c:pt idx="459">
                  <c:v>0.2</c:v>
                </c:pt>
                <c:pt idx="460">
                  <c:v>0.2</c:v>
                </c:pt>
                <c:pt idx="461">
                  <c:v>0.4</c:v>
                </c:pt>
                <c:pt idx="462">
                  <c:v>0.2</c:v>
                </c:pt>
                <c:pt idx="463">
                  <c:v>0.1</c:v>
                </c:pt>
                <c:pt idx="464">
                  <c:v>0.5</c:v>
                </c:pt>
                <c:pt idx="465">
                  <c:v>0.1</c:v>
                </c:pt>
                <c:pt idx="466">
                  <c:v>0.1</c:v>
                </c:pt>
                <c:pt idx="467">
                  <c:v>0.3</c:v>
                </c:pt>
                <c:pt idx="468">
                  <c:v>0.3</c:v>
                </c:pt>
                <c:pt idx="469">
                  <c:v>1.2</c:v>
                </c:pt>
                <c:pt idx="470">
                  <c:v>0.1</c:v>
                </c:pt>
                <c:pt idx="471">
                  <c:v>0.1</c:v>
                </c:pt>
                <c:pt idx="472">
                  <c:v>0.3</c:v>
                </c:pt>
                <c:pt idx="473">
                  <c:v>0.1</c:v>
                </c:pt>
                <c:pt idx="474">
                  <c:v>0.4</c:v>
                </c:pt>
                <c:pt idx="475">
                  <c:v>0.1</c:v>
                </c:pt>
                <c:pt idx="476">
                  <c:v>0.2</c:v>
                </c:pt>
                <c:pt idx="477">
                  <c:v>0.6</c:v>
                </c:pt>
                <c:pt idx="478">
                  <c:v>0.1</c:v>
                </c:pt>
                <c:pt idx="479">
                  <c:v>0.1</c:v>
                </c:pt>
                <c:pt idx="480">
                  <c:v>0.2</c:v>
                </c:pt>
                <c:pt idx="481">
                  <c:v>0.1</c:v>
                </c:pt>
                <c:pt idx="482">
                  <c:v>0.3</c:v>
                </c:pt>
                <c:pt idx="483">
                  <c:v>0.1</c:v>
                </c:pt>
                <c:pt idx="484">
                  <c:v>0.1</c:v>
                </c:pt>
                <c:pt idx="485">
                  <c:v>0.2</c:v>
                </c:pt>
                <c:pt idx="486">
                  <c:v>0.1</c:v>
                </c:pt>
                <c:pt idx="487">
                  <c:v>0.4</c:v>
                </c:pt>
                <c:pt idx="488">
                  <c:v>0.1</c:v>
                </c:pt>
                <c:pt idx="489">
                  <c:v>0.2</c:v>
                </c:pt>
                <c:pt idx="490">
                  <c:v>0.1</c:v>
                </c:pt>
                <c:pt idx="491">
                  <c:v>0.02</c:v>
                </c:pt>
                <c:pt idx="492">
                  <c:v>0.3</c:v>
                </c:pt>
                <c:pt idx="493">
                  <c:v>0.2</c:v>
                </c:pt>
                <c:pt idx="494">
                  <c:v>0.1</c:v>
                </c:pt>
                <c:pt idx="495">
                  <c:v>0.1</c:v>
                </c:pt>
                <c:pt idx="496">
                  <c:v>0.4</c:v>
                </c:pt>
                <c:pt idx="497">
                  <c:v>0.3</c:v>
                </c:pt>
                <c:pt idx="498">
                  <c:v>0.1</c:v>
                </c:pt>
                <c:pt idx="499">
                  <c:v>0.1</c:v>
                </c:pt>
                <c:pt idx="500">
                  <c:v>0.2</c:v>
                </c:pt>
                <c:pt idx="501">
                  <c:v>0.2</c:v>
                </c:pt>
                <c:pt idx="502">
                  <c:v>0.2</c:v>
                </c:pt>
                <c:pt idx="503">
                  <c:v>0.1</c:v>
                </c:pt>
                <c:pt idx="504">
                  <c:v>1.6</c:v>
                </c:pt>
                <c:pt idx="505">
                  <c:v>0.2</c:v>
                </c:pt>
                <c:pt idx="506">
                  <c:v>0.1</c:v>
                </c:pt>
                <c:pt idx="507">
                  <c:v>0.1</c:v>
                </c:pt>
                <c:pt idx="508">
                  <c:v>0.2</c:v>
                </c:pt>
                <c:pt idx="509">
                  <c:v>0.2</c:v>
                </c:pt>
                <c:pt idx="510">
                  <c:v>0.2</c:v>
                </c:pt>
                <c:pt idx="511">
                  <c:v>0.1</c:v>
                </c:pt>
                <c:pt idx="512">
                  <c:v>0.1</c:v>
                </c:pt>
                <c:pt idx="513">
                  <c:v>0.7</c:v>
                </c:pt>
                <c:pt idx="514">
                  <c:v>0.103562611530259</c:v>
                </c:pt>
                <c:pt idx="515">
                  <c:v>0.74486678910320903</c:v>
                </c:pt>
                <c:pt idx="516">
                  <c:v>8.3113912802362994E-2</c:v>
                </c:pt>
                <c:pt idx="517">
                  <c:v>0.23917928250245901</c:v>
                </c:pt>
                <c:pt idx="518">
                  <c:v>3.3680478292428</c:v>
                </c:pt>
                <c:pt idx="519">
                  <c:v>0.180028670965068</c:v>
                </c:pt>
                <c:pt idx="520">
                  <c:v>0.53688173872001299</c:v>
                </c:pt>
                <c:pt idx="521">
                  <c:v>0.32512092069950399</c:v>
                </c:pt>
                <c:pt idx="522">
                  <c:v>0.32372641266575802</c:v>
                </c:pt>
                <c:pt idx="523">
                  <c:v>0.141788941624413</c:v>
                </c:pt>
                <c:pt idx="524">
                  <c:v>0.47677828167390002</c:v>
                </c:pt>
                <c:pt idx="525">
                  <c:v>0.12677363735271999</c:v>
                </c:pt>
                <c:pt idx="526">
                  <c:v>0.14261525867046501</c:v>
                </c:pt>
                <c:pt idx="527">
                  <c:v>0.30151172682739802</c:v>
                </c:pt>
                <c:pt idx="528">
                  <c:v>0.23059905689837801</c:v>
                </c:pt>
                <c:pt idx="529">
                  <c:v>0.119812366653592</c:v>
                </c:pt>
                <c:pt idx="530">
                  <c:v>0.15679075611415499</c:v>
                </c:pt>
                <c:pt idx="531">
                  <c:v>0.13128293647759401</c:v>
                </c:pt>
                <c:pt idx="532">
                  <c:v>0.11581567924283601</c:v>
                </c:pt>
                <c:pt idx="533">
                  <c:v>0.25668035797079503</c:v>
                </c:pt>
                <c:pt idx="534">
                  <c:v>0.172753785469454</c:v>
                </c:pt>
                <c:pt idx="535">
                  <c:v>0.153465207989297</c:v>
                </c:pt>
                <c:pt idx="536">
                  <c:v>0.112655448848457</c:v>
                </c:pt>
                <c:pt idx="537">
                  <c:v>0.118608335712927</c:v>
                </c:pt>
                <c:pt idx="538">
                  <c:v>0.133522421352267</c:v>
                </c:pt>
                <c:pt idx="539">
                  <c:v>0.119464982134506</c:v>
                </c:pt>
                <c:pt idx="540">
                  <c:v>0.52435444903583595</c:v>
                </c:pt>
                <c:pt idx="541">
                  <c:v>0.12682080632182199</c:v>
                </c:pt>
                <c:pt idx="542">
                  <c:v>0.11784602722955299</c:v>
                </c:pt>
                <c:pt idx="543">
                  <c:v>0.103727929260739</c:v>
                </c:pt>
                <c:pt idx="544">
                  <c:v>0.108999446333537</c:v>
                </c:pt>
                <c:pt idx="545">
                  <c:v>9.6304565628220998E-2</c:v>
                </c:pt>
                <c:pt idx="546">
                  <c:v>0.30146828538828502</c:v>
                </c:pt>
                <c:pt idx="547">
                  <c:v>5.7120461015583997E-2</c:v>
                </c:pt>
                <c:pt idx="548">
                  <c:v>0.26063795804295398</c:v>
                </c:pt>
                <c:pt idx="549">
                  <c:v>8.4803666428692998E-2</c:v>
                </c:pt>
                <c:pt idx="550">
                  <c:v>8.3353379065845001E-2</c:v>
                </c:pt>
                <c:pt idx="551">
                  <c:v>0.20822113828066899</c:v>
                </c:pt>
                <c:pt idx="552">
                  <c:v>6.6591012228395002E-2</c:v>
                </c:pt>
                <c:pt idx="553">
                  <c:v>0.32239966155098299</c:v>
                </c:pt>
                <c:pt idx="554">
                  <c:v>7.8132380773774004E-2</c:v>
                </c:pt>
                <c:pt idx="555">
                  <c:v>7.3258857536238994E-2</c:v>
                </c:pt>
                <c:pt idx="556">
                  <c:v>0.36295667430045198</c:v>
                </c:pt>
                <c:pt idx="557">
                  <c:v>8.8844172996925E-2</c:v>
                </c:pt>
                <c:pt idx="558">
                  <c:v>8.7174608775795998E-2</c:v>
                </c:pt>
                <c:pt idx="559">
                  <c:v>5.9805108694623001E-2</c:v>
                </c:pt>
                <c:pt idx="560">
                  <c:v>0.33906302465073701</c:v>
                </c:pt>
                <c:pt idx="561">
                  <c:v>0.14288170449784901</c:v>
                </c:pt>
                <c:pt idx="562">
                  <c:v>0.102469848656823</c:v>
                </c:pt>
                <c:pt idx="563">
                  <c:v>7.1729894867922001E-2</c:v>
                </c:pt>
                <c:pt idx="564">
                  <c:v>0.14143703033286001</c:v>
                </c:pt>
                <c:pt idx="565">
                  <c:v>0.42056435185273</c:v>
                </c:pt>
                <c:pt idx="566">
                  <c:v>7.8003096152128998E-2</c:v>
                </c:pt>
                <c:pt idx="567">
                  <c:v>0.16705388950261399</c:v>
                </c:pt>
                <c:pt idx="568">
                  <c:v>0.103163044533573</c:v>
                </c:pt>
                <c:pt idx="569">
                  <c:v>0.16413415930981801</c:v>
                </c:pt>
                <c:pt idx="570">
                  <c:v>0.12807550089428599</c:v>
                </c:pt>
                <c:pt idx="571">
                  <c:v>0.13186265011991599</c:v>
                </c:pt>
                <c:pt idx="572">
                  <c:v>0.25169162709468501</c:v>
                </c:pt>
                <c:pt idx="573">
                  <c:v>0.234763498489622</c:v>
                </c:pt>
                <c:pt idx="574">
                  <c:v>9.1445599150169005E-2</c:v>
                </c:pt>
                <c:pt idx="575">
                  <c:v>0.39716455928143701</c:v>
                </c:pt>
                <c:pt idx="576">
                  <c:v>0.100652413539806</c:v>
                </c:pt>
                <c:pt idx="577">
                  <c:v>0.97886806674623095</c:v>
                </c:pt>
                <c:pt idx="578">
                  <c:v>7.8299998117768999E-2</c:v>
                </c:pt>
                <c:pt idx="579">
                  <c:v>0.14138334071130801</c:v>
                </c:pt>
                <c:pt idx="580">
                  <c:v>0.12099492327184</c:v>
                </c:pt>
                <c:pt idx="581">
                  <c:v>0.70417437801746996</c:v>
                </c:pt>
                <c:pt idx="582">
                  <c:v>0.12593516052213</c:v>
                </c:pt>
                <c:pt idx="583">
                  <c:v>0.19926548203518499</c:v>
                </c:pt>
                <c:pt idx="584">
                  <c:v>0.311985109661435</c:v>
                </c:pt>
                <c:pt idx="585">
                  <c:v>0.33262820332847698</c:v>
                </c:pt>
                <c:pt idx="586">
                  <c:v>0.49329375089845401</c:v>
                </c:pt>
                <c:pt idx="587">
                  <c:v>0.24794659052916901</c:v>
                </c:pt>
                <c:pt idx="588">
                  <c:v>0.190143289275333</c:v>
                </c:pt>
                <c:pt idx="589">
                  <c:v>0.97266319886792096</c:v>
                </c:pt>
                <c:pt idx="590">
                  <c:v>0.170308509322011</c:v>
                </c:pt>
                <c:pt idx="591">
                  <c:v>0.183700970768819</c:v>
                </c:pt>
                <c:pt idx="592">
                  <c:v>0.19045356858454601</c:v>
                </c:pt>
                <c:pt idx="593">
                  <c:v>0.16941988755419801</c:v>
                </c:pt>
                <c:pt idx="594">
                  <c:v>0.17042843729174101</c:v>
                </c:pt>
                <c:pt idx="595">
                  <c:v>0.16519912346721699</c:v>
                </c:pt>
                <c:pt idx="596">
                  <c:v>0.46597509213771798</c:v>
                </c:pt>
                <c:pt idx="597">
                  <c:v>8.9178231678267994E-2</c:v>
                </c:pt>
                <c:pt idx="598">
                  <c:v>0.108766151217182</c:v>
                </c:pt>
                <c:pt idx="599">
                  <c:v>2.04482277124032</c:v>
                </c:pt>
                <c:pt idx="600">
                  <c:v>0.14579455079283801</c:v>
                </c:pt>
                <c:pt idx="601">
                  <c:v>0.427119036247669</c:v>
                </c:pt>
                <c:pt idx="602">
                  <c:v>6.6335692319956993E-2</c:v>
                </c:pt>
                <c:pt idx="603">
                  <c:v>0.14274088368041499</c:v>
                </c:pt>
                <c:pt idx="604">
                  <c:v>3.3076130567518001</c:v>
                </c:pt>
                <c:pt idx="605">
                  <c:v>0.12625954343630699</c:v>
                </c:pt>
                <c:pt idx="606">
                  <c:v>0.14735664336146101</c:v>
                </c:pt>
                <c:pt idx="607">
                  <c:v>0.102937386854145</c:v>
                </c:pt>
                <c:pt idx="608">
                  <c:v>4.9718860139096197</c:v>
                </c:pt>
                <c:pt idx="609">
                  <c:v>0.29920398189443798</c:v>
                </c:pt>
                <c:pt idx="610">
                  <c:v>0.23501736337897799</c:v>
                </c:pt>
                <c:pt idx="611">
                  <c:v>0.75556127727601397</c:v>
                </c:pt>
                <c:pt idx="612">
                  <c:v>0.32191846415449299</c:v>
                </c:pt>
                <c:pt idx="613">
                  <c:v>0.106682225264883</c:v>
                </c:pt>
                <c:pt idx="614">
                  <c:v>0.18061909644646701</c:v>
                </c:pt>
                <c:pt idx="615">
                  <c:v>0.20242847574984801</c:v>
                </c:pt>
                <c:pt idx="616">
                  <c:v>0.65032778103795597</c:v>
                </c:pt>
                <c:pt idx="617">
                  <c:v>0.107910033271727</c:v>
                </c:pt>
                <c:pt idx="618">
                  <c:v>0.35533001341154102</c:v>
                </c:pt>
                <c:pt idx="619">
                  <c:v>0.172912313041234</c:v>
                </c:pt>
                <c:pt idx="620">
                  <c:v>2.9385725981533901</c:v>
                </c:pt>
                <c:pt idx="621">
                  <c:v>0.15200487119157299</c:v>
                </c:pt>
                <c:pt idx="622">
                  <c:v>0.18295957506628999</c:v>
                </c:pt>
                <c:pt idx="623">
                  <c:v>0.14824765004429999</c:v>
                </c:pt>
                <c:pt idx="624">
                  <c:v>0.201576922725101</c:v>
                </c:pt>
                <c:pt idx="625">
                  <c:v>0.160932390779292</c:v>
                </c:pt>
                <c:pt idx="626">
                  <c:v>0.108702671130627</c:v>
                </c:pt>
                <c:pt idx="627">
                  <c:v>6.6250327332560005E-2</c:v>
                </c:pt>
                <c:pt idx="628">
                  <c:v>0.13450391615847401</c:v>
                </c:pt>
                <c:pt idx="629">
                  <c:v>0.167101114154969</c:v>
                </c:pt>
                <c:pt idx="630">
                  <c:v>0.11600797653721701</c:v>
                </c:pt>
                <c:pt idx="631">
                  <c:v>0.14538084504120599</c:v>
                </c:pt>
                <c:pt idx="632">
                  <c:v>9.6547381703328994E-2</c:v>
                </c:pt>
                <c:pt idx="633">
                  <c:v>7.5548951727089003E-2</c:v>
                </c:pt>
                <c:pt idx="634">
                  <c:v>0.40013544050166799</c:v>
                </c:pt>
                <c:pt idx="635">
                  <c:v>0.12773485221827699</c:v>
                </c:pt>
                <c:pt idx="636">
                  <c:v>0.142250944022354</c:v>
                </c:pt>
                <c:pt idx="637">
                  <c:v>0.23926357100578699</c:v>
                </c:pt>
                <c:pt idx="638">
                  <c:v>6.8827147291443999E-2</c:v>
                </c:pt>
                <c:pt idx="639">
                  <c:v>0.16579921439357601</c:v>
                </c:pt>
                <c:pt idx="640">
                  <c:v>0.124834277492582</c:v>
                </c:pt>
                <c:pt idx="641">
                  <c:v>0.34183171190988698</c:v>
                </c:pt>
                <c:pt idx="642">
                  <c:v>9.7471567570108997E-2</c:v>
                </c:pt>
                <c:pt idx="643">
                  <c:v>0.248645997521659</c:v>
                </c:pt>
                <c:pt idx="644">
                  <c:v>4.4027586475005001E-2</c:v>
                </c:pt>
                <c:pt idx="645">
                  <c:v>8.1444439116683004E-2</c:v>
                </c:pt>
                <c:pt idx="646">
                  <c:v>0.11991693509757</c:v>
                </c:pt>
                <c:pt idx="647">
                  <c:v>8.9046519726181994E-2</c:v>
                </c:pt>
                <c:pt idx="648">
                  <c:v>0.3</c:v>
                </c:pt>
                <c:pt idx="649">
                  <c:v>0.1</c:v>
                </c:pt>
                <c:pt idx="650">
                  <c:v>0.1</c:v>
                </c:pt>
                <c:pt idx="651">
                  <c:v>0.1</c:v>
                </c:pt>
                <c:pt idx="652">
                  <c:v>0.1</c:v>
                </c:pt>
                <c:pt idx="653">
                  <c:v>0.1</c:v>
                </c:pt>
                <c:pt idx="654">
                  <c:v>0.3</c:v>
                </c:pt>
                <c:pt idx="655">
                  <c:v>0.4</c:v>
                </c:pt>
                <c:pt idx="656">
                  <c:v>0.1</c:v>
                </c:pt>
                <c:pt idx="657">
                  <c:v>0.1</c:v>
                </c:pt>
                <c:pt idx="658">
                  <c:v>0.1</c:v>
                </c:pt>
                <c:pt idx="659">
                  <c:v>0.3</c:v>
                </c:pt>
                <c:pt idx="660">
                  <c:v>0.3</c:v>
                </c:pt>
                <c:pt idx="661">
                  <c:v>0.3</c:v>
                </c:pt>
                <c:pt idx="662">
                  <c:v>0.1</c:v>
                </c:pt>
                <c:pt idx="663">
                  <c:v>0.1</c:v>
                </c:pt>
                <c:pt idx="664">
                  <c:v>0.4</c:v>
                </c:pt>
                <c:pt idx="665">
                  <c:v>0.2</c:v>
                </c:pt>
                <c:pt idx="666">
                  <c:v>0.1</c:v>
                </c:pt>
                <c:pt idx="667">
                  <c:v>0.2</c:v>
                </c:pt>
                <c:pt idx="668">
                  <c:v>0.2</c:v>
                </c:pt>
                <c:pt idx="669">
                  <c:v>0.1</c:v>
                </c:pt>
                <c:pt idx="670">
                  <c:v>0.1</c:v>
                </c:pt>
                <c:pt idx="671">
                  <c:v>0.1</c:v>
                </c:pt>
                <c:pt idx="672">
                  <c:v>0.1</c:v>
                </c:pt>
                <c:pt idx="673">
                  <c:v>0.4</c:v>
                </c:pt>
                <c:pt idx="674">
                  <c:v>0.2</c:v>
                </c:pt>
                <c:pt idx="675">
                  <c:v>0.1</c:v>
                </c:pt>
                <c:pt idx="676">
                  <c:v>0.1</c:v>
                </c:pt>
                <c:pt idx="677">
                  <c:v>0.1</c:v>
                </c:pt>
                <c:pt idx="678">
                  <c:v>0.1</c:v>
                </c:pt>
                <c:pt idx="679">
                  <c:v>0.1</c:v>
                </c:pt>
                <c:pt idx="680">
                  <c:v>0.1</c:v>
                </c:pt>
                <c:pt idx="681">
                  <c:v>0.1</c:v>
                </c:pt>
                <c:pt idx="682">
                  <c:v>0.1</c:v>
                </c:pt>
                <c:pt idx="683">
                  <c:v>0.9</c:v>
                </c:pt>
                <c:pt idx="684">
                  <c:v>0.2</c:v>
                </c:pt>
                <c:pt idx="685">
                  <c:v>0.1</c:v>
                </c:pt>
                <c:pt idx="686">
                  <c:v>0.4</c:v>
                </c:pt>
                <c:pt idx="687">
                  <c:v>0.3</c:v>
                </c:pt>
                <c:pt idx="688">
                  <c:v>0.02</c:v>
                </c:pt>
                <c:pt idx="689">
                  <c:v>0.1</c:v>
                </c:pt>
                <c:pt idx="690">
                  <c:v>0.1</c:v>
                </c:pt>
                <c:pt idx="691">
                  <c:v>0.1</c:v>
                </c:pt>
                <c:pt idx="692">
                  <c:v>0.1</c:v>
                </c:pt>
                <c:pt idx="693">
                  <c:v>0.2</c:v>
                </c:pt>
                <c:pt idx="694">
                  <c:v>0.1</c:v>
                </c:pt>
                <c:pt idx="695">
                  <c:v>0.02</c:v>
                </c:pt>
                <c:pt idx="696">
                  <c:v>0.1</c:v>
                </c:pt>
                <c:pt idx="697">
                  <c:v>0.1</c:v>
                </c:pt>
                <c:pt idx="698">
                  <c:v>0.1</c:v>
                </c:pt>
                <c:pt idx="699">
                  <c:v>0.1</c:v>
                </c:pt>
                <c:pt idx="700">
                  <c:v>0.1</c:v>
                </c:pt>
                <c:pt idx="701">
                  <c:v>0.2</c:v>
                </c:pt>
                <c:pt idx="702">
                  <c:v>0.1</c:v>
                </c:pt>
                <c:pt idx="703">
                  <c:v>0.1</c:v>
                </c:pt>
                <c:pt idx="704">
                  <c:v>0.4</c:v>
                </c:pt>
                <c:pt idx="705">
                  <c:v>0.1</c:v>
                </c:pt>
                <c:pt idx="706">
                  <c:v>2.4</c:v>
                </c:pt>
                <c:pt idx="707">
                  <c:v>0.4</c:v>
                </c:pt>
                <c:pt idx="708">
                  <c:v>0.1</c:v>
                </c:pt>
                <c:pt idx="709">
                  <c:v>0.2</c:v>
                </c:pt>
                <c:pt idx="710">
                  <c:v>0.1</c:v>
                </c:pt>
                <c:pt idx="711">
                  <c:v>0.1</c:v>
                </c:pt>
                <c:pt idx="712">
                  <c:v>1.8</c:v>
                </c:pt>
                <c:pt idx="713">
                  <c:v>0.5</c:v>
                </c:pt>
                <c:pt idx="714">
                  <c:v>0.2</c:v>
                </c:pt>
                <c:pt idx="715">
                  <c:v>0.3</c:v>
                </c:pt>
                <c:pt idx="716">
                  <c:v>0.2</c:v>
                </c:pt>
                <c:pt idx="717">
                  <c:v>0.4</c:v>
                </c:pt>
                <c:pt idx="718">
                  <c:v>0.1</c:v>
                </c:pt>
                <c:pt idx="719">
                  <c:v>0.02</c:v>
                </c:pt>
                <c:pt idx="720">
                  <c:v>0.02</c:v>
                </c:pt>
                <c:pt idx="721">
                  <c:v>0.02</c:v>
                </c:pt>
                <c:pt idx="722">
                  <c:v>0.1</c:v>
                </c:pt>
                <c:pt idx="723">
                  <c:v>0.1</c:v>
                </c:pt>
                <c:pt idx="724">
                  <c:v>0.2</c:v>
                </c:pt>
                <c:pt idx="725">
                  <c:v>0.02</c:v>
                </c:pt>
                <c:pt idx="726">
                  <c:v>0.1</c:v>
                </c:pt>
                <c:pt idx="727">
                  <c:v>0.1</c:v>
                </c:pt>
                <c:pt idx="728">
                  <c:v>0.1</c:v>
                </c:pt>
                <c:pt idx="729">
                  <c:v>0.1</c:v>
                </c:pt>
                <c:pt idx="730">
                  <c:v>0.2</c:v>
                </c:pt>
                <c:pt idx="731">
                  <c:v>0.1</c:v>
                </c:pt>
                <c:pt idx="732">
                  <c:v>0.3</c:v>
                </c:pt>
                <c:pt idx="733">
                  <c:v>0.2</c:v>
                </c:pt>
                <c:pt idx="734">
                  <c:v>0.02</c:v>
                </c:pt>
                <c:pt idx="735">
                  <c:v>0.3</c:v>
                </c:pt>
                <c:pt idx="736">
                  <c:v>0.1</c:v>
                </c:pt>
                <c:pt idx="737">
                  <c:v>0.4</c:v>
                </c:pt>
                <c:pt idx="738">
                  <c:v>0.1</c:v>
                </c:pt>
                <c:pt idx="739">
                  <c:v>0.2</c:v>
                </c:pt>
                <c:pt idx="740">
                  <c:v>0.1</c:v>
                </c:pt>
                <c:pt idx="741">
                  <c:v>0.1</c:v>
                </c:pt>
                <c:pt idx="742">
                  <c:v>0.1</c:v>
                </c:pt>
                <c:pt idx="743">
                  <c:v>0.1</c:v>
                </c:pt>
                <c:pt idx="744">
                  <c:v>0.8</c:v>
                </c:pt>
                <c:pt idx="745">
                  <c:v>0.2</c:v>
                </c:pt>
                <c:pt idx="746">
                  <c:v>0.2</c:v>
                </c:pt>
                <c:pt idx="747">
                  <c:v>0.7</c:v>
                </c:pt>
                <c:pt idx="748">
                  <c:v>0.3</c:v>
                </c:pt>
                <c:pt idx="825">
                  <c:v>0.27460282316157503</c:v>
                </c:pt>
                <c:pt idx="826">
                  <c:v>0.3</c:v>
                </c:pt>
                <c:pt idx="827">
                  <c:v>0.1</c:v>
                </c:pt>
                <c:pt idx="828">
                  <c:v>5.6615166712966999E-2</c:v>
                </c:pt>
                <c:pt idx="829">
                  <c:v>0.20628292495533701</c:v>
                </c:pt>
                <c:pt idx="830">
                  <c:v>0.123952236716746</c:v>
                </c:pt>
                <c:pt idx="831">
                  <c:v>0.5</c:v>
                </c:pt>
                <c:pt idx="832">
                  <c:v>4.5</c:v>
                </c:pt>
                <c:pt idx="833">
                  <c:v>4.4000000000000004</c:v>
                </c:pt>
                <c:pt idx="834">
                  <c:v>0.2</c:v>
                </c:pt>
                <c:pt idx="835">
                  <c:v>0.3</c:v>
                </c:pt>
                <c:pt idx="836">
                  <c:v>0.62054818543485202</c:v>
                </c:pt>
                <c:pt idx="837">
                  <c:v>0.1</c:v>
                </c:pt>
                <c:pt idx="838">
                  <c:v>0.15964986685994301</c:v>
                </c:pt>
                <c:pt idx="839">
                  <c:v>0.48846791590202299</c:v>
                </c:pt>
                <c:pt idx="840">
                  <c:v>0.50826636831873995</c:v>
                </c:pt>
                <c:pt idx="841">
                  <c:v>0.36726197768770702</c:v>
                </c:pt>
                <c:pt idx="842">
                  <c:v>0.20890007815787101</c:v>
                </c:pt>
                <c:pt idx="843">
                  <c:v>0.205586505111542</c:v>
                </c:pt>
                <c:pt idx="844">
                  <c:v>0.30973553332234199</c:v>
                </c:pt>
                <c:pt idx="845">
                  <c:v>0.42181032968118298</c:v>
                </c:pt>
                <c:pt idx="846">
                  <c:v>0.21284938446631199</c:v>
                </c:pt>
                <c:pt idx="847">
                  <c:v>0.150144812242609</c:v>
                </c:pt>
                <c:pt idx="848">
                  <c:v>0.22128945711681899</c:v>
                </c:pt>
              </c:numCache>
              <c:extLst xmlns:c16r2="http://schemas.microsoft.com/office/drawing/2015/06/chart" xmlns:c15="http://schemas.microsoft.com/office/drawing/2012/chart"/>
            </c:numRef>
          </c:yVal>
          <c:smooth val="0"/>
          <c:extLst xmlns:c16r2="http://schemas.microsoft.com/office/drawing/2015/06/chart">
            <c:ext xmlns:c16="http://schemas.microsoft.com/office/drawing/2014/chart" uri="{C3380CC4-5D6E-409C-BE32-E72D297353CC}">
              <c16:uniqueId val="{00000007-A2F5-4E9F-A8BF-7A9468542B9C}"/>
            </c:ext>
          </c:extLst>
        </c:ser>
        <c:ser>
          <c:idx val="8"/>
          <c:order val="8"/>
          <c:tx>
            <c:strRef>
              <c:f>'voor figuur'!$R$1</c:f>
              <c:strCache>
                <c:ptCount val="1"/>
                <c:pt idx="0">
                  <c:v>cutoff NV</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figuur'!$R$2:$R$1254</c:f>
              <c:numCache>
                <c:formatCode>General</c:formatCode>
                <c:ptCount val="1253"/>
                <c:pt idx="2">
                  <c:v>0.02</c:v>
                </c:pt>
                <c:pt idx="3">
                  <c:v>25</c:v>
                </c:pt>
              </c:numCache>
            </c:numRef>
          </c:yVal>
          <c:smooth val="0"/>
          <c:extLst xmlns:c16r2="http://schemas.microsoft.com/office/drawing/2015/06/chart">
            <c:ext xmlns:c16="http://schemas.microsoft.com/office/drawing/2014/chart" uri="{C3380CC4-5D6E-409C-BE32-E72D297353CC}">
              <c16:uniqueId val="{00000008-A2F5-4E9F-A8BF-7A9468542B9C}"/>
            </c:ext>
          </c:extLst>
        </c:ser>
        <c:ser>
          <c:idx val="9"/>
          <c:order val="9"/>
          <c:tx>
            <c:strRef>
              <c:f>'voor figuur'!$S$1</c:f>
              <c:strCache>
                <c:ptCount val="1"/>
                <c:pt idx="0">
                  <c:v>NV 95% spec.</c:v>
                </c:pt>
              </c:strCache>
              <c:extLst xmlns:c16r2="http://schemas.microsoft.com/office/drawing/2015/06/chart" xmlns:c15="http://schemas.microsoft.com/office/drawing/2012/chart"/>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extLst xmlns:c16r2="http://schemas.microsoft.com/office/drawing/2015/06/chart" xmlns:c15="http://schemas.microsoft.com/office/drawing/2012/chart"/>
            </c:numRef>
          </c:xVal>
          <c:yVal>
            <c:numRef>
              <c:f>'voor figuur'!$S$2:$S$1254</c:f>
              <c:numCache>
                <c:formatCode>General</c:formatCode>
                <c:ptCount val="1253"/>
                <c:pt idx="4">
                  <c:v>0.02</c:v>
                </c:pt>
                <c:pt idx="5">
                  <c:v>25</c:v>
                </c:pt>
              </c:numCache>
              <c:extLst xmlns:c16r2="http://schemas.microsoft.com/office/drawing/2015/06/chart" xmlns:c15="http://schemas.microsoft.com/office/drawing/2012/chart"/>
            </c:numRef>
          </c:yVal>
          <c:smooth val="0"/>
          <c:extLst xmlns:c16r2="http://schemas.microsoft.com/office/drawing/2015/06/chart">
            <c:ext xmlns:c16="http://schemas.microsoft.com/office/drawing/2014/chart" uri="{C3380CC4-5D6E-409C-BE32-E72D297353CC}">
              <c16:uniqueId val="{00000009-A2F5-4E9F-A8BF-7A9468542B9C}"/>
            </c:ext>
          </c:extLst>
        </c:ser>
        <c:ser>
          <c:idx val="10"/>
          <c:order val="10"/>
          <c:tx>
            <c:strRef>
              <c:f>'voor figuur'!$T$1</c:f>
              <c:strCache>
                <c:ptCount val="1"/>
                <c:pt idx="0">
                  <c:v>cutoff FEIA</c:v>
                </c:pt>
              </c:strCache>
            </c:strRef>
          </c:tx>
          <c:spPr>
            <a:ln w="19050" cap="rnd">
              <a:solidFill>
                <a:schemeClr val="accent1"/>
              </a:solidFill>
              <a:prstDash val="dash"/>
              <a:round/>
            </a:ln>
            <a:effectLst/>
          </c:spPr>
          <c:marker>
            <c:symbol val="none"/>
          </c:marker>
          <c:xVal>
            <c:numRef>
              <c:f>'voor figuur'!$I$2:$I$1254</c:f>
              <c:numCache>
                <c:formatCode>General</c:formatCode>
                <c:ptCount val="1253"/>
                <c:pt idx="0">
                  <c:v>2</c:v>
                </c:pt>
                <c:pt idx="1">
                  <c:v>5000</c:v>
                </c:pt>
                <c:pt idx="2">
                  <c:v>48</c:v>
                </c:pt>
                <c:pt idx="3">
                  <c:v>48</c:v>
                </c:pt>
                <c:pt idx="4">
                  <c:v>522</c:v>
                </c:pt>
                <c:pt idx="5">
                  <c:v>522</c:v>
                </c:pt>
                <c:pt idx="6">
                  <c:v>43</c:v>
                </c:pt>
                <c:pt idx="7">
                  <c:v>66</c:v>
                </c:pt>
                <c:pt idx="8">
                  <c:v>29</c:v>
                </c:pt>
                <c:pt idx="9">
                  <c:v>99</c:v>
                </c:pt>
                <c:pt idx="10">
                  <c:v>24</c:v>
                </c:pt>
                <c:pt idx="11">
                  <c:v>64</c:v>
                </c:pt>
                <c:pt idx="12">
                  <c:v>49</c:v>
                </c:pt>
                <c:pt idx="13">
                  <c:v>114</c:v>
                </c:pt>
                <c:pt idx="14">
                  <c:v>37</c:v>
                </c:pt>
                <c:pt idx="15">
                  <c:v>31</c:v>
                </c:pt>
                <c:pt idx="16">
                  <c:v>57</c:v>
                </c:pt>
                <c:pt idx="17">
                  <c:v>41</c:v>
                </c:pt>
                <c:pt idx="18">
                  <c:v>29</c:v>
                </c:pt>
                <c:pt idx="19">
                  <c:v>38</c:v>
                </c:pt>
                <c:pt idx="20">
                  <c:v>56</c:v>
                </c:pt>
                <c:pt idx="21">
                  <c:v>194</c:v>
                </c:pt>
                <c:pt idx="22">
                  <c:v>24</c:v>
                </c:pt>
                <c:pt idx="23">
                  <c:v>59</c:v>
                </c:pt>
                <c:pt idx="24">
                  <c:v>38</c:v>
                </c:pt>
                <c:pt idx="25">
                  <c:v>1868</c:v>
                </c:pt>
                <c:pt idx="26">
                  <c:v>168</c:v>
                </c:pt>
                <c:pt idx="27">
                  <c:v>202</c:v>
                </c:pt>
                <c:pt idx="28">
                  <c:v>214</c:v>
                </c:pt>
                <c:pt idx="29">
                  <c:v>51</c:v>
                </c:pt>
                <c:pt idx="30">
                  <c:v>327</c:v>
                </c:pt>
                <c:pt idx="31">
                  <c:v>54</c:v>
                </c:pt>
                <c:pt idx="32">
                  <c:v>154</c:v>
                </c:pt>
                <c:pt idx="33">
                  <c:v>282</c:v>
                </c:pt>
                <c:pt idx="34">
                  <c:v>70</c:v>
                </c:pt>
                <c:pt idx="35">
                  <c:v>1387</c:v>
                </c:pt>
                <c:pt idx="36">
                  <c:v>27</c:v>
                </c:pt>
                <c:pt idx="37">
                  <c:v>52</c:v>
                </c:pt>
                <c:pt idx="38">
                  <c:v>329</c:v>
                </c:pt>
                <c:pt idx="39">
                  <c:v>16</c:v>
                </c:pt>
                <c:pt idx="40">
                  <c:v>34</c:v>
                </c:pt>
                <c:pt idx="41">
                  <c:v>14</c:v>
                </c:pt>
                <c:pt idx="42">
                  <c:v>158</c:v>
                </c:pt>
                <c:pt idx="43">
                  <c:v>158</c:v>
                </c:pt>
                <c:pt idx="44">
                  <c:v>17</c:v>
                </c:pt>
                <c:pt idx="45">
                  <c:v>35</c:v>
                </c:pt>
                <c:pt idx="46">
                  <c:v>18</c:v>
                </c:pt>
                <c:pt idx="47">
                  <c:v>284</c:v>
                </c:pt>
                <c:pt idx="48">
                  <c:v>140</c:v>
                </c:pt>
                <c:pt idx="49">
                  <c:v>91</c:v>
                </c:pt>
                <c:pt idx="50">
                  <c:v>226</c:v>
                </c:pt>
                <c:pt idx="51">
                  <c:v>147</c:v>
                </c:pt>
                <c:pt idx="52">
                  <c:v>170</c:v>
                </c:pt>
                <c:pt idx="53">
                  <c:v>33</c:v>
                </c:pt>
                <c:pt idx="54">
                  <c:v>72</c:v>
                </c:pt>
                <c:pt idx="55">
                  <c:v>59</c:v>
                </c:pt>
                <c:pt idx="56">
                  <c:v>67</c:v>
                </c:pt>
                <c:pt idx="57">
                  <c:v>29</c:v>
                </c:pt>
                <c:pt idx="58">
                  <c:v>73</c:v>
                </c:pt>
                <c:pt idx="59">
                  <c:v>31</c:v>
                </c:pt>
                <c:pt idx="60">
                  <c:v>32</c:v>
                </c:pt>
                <c:pt idx="61">
                  <c:v>43</c:v>
                </c:pt>
                <c:pt idx="62">
                  <c:v>53</c:v>
                </c:pt>
                <c:pt idx="63">
                  <c:v>40</c:v>
                </c:pt>
                <c:pt idx="64">
                  <c:v>63</c:v>
                </c:pt>
                <c:pt idx="65">
                  <c:v>20</c:v>
                </c:pt>
                <c:pt idx="66">
                  <c:v>65</c:v>
                </c:pt>
                <c:pt idx="67">
                  <c:v>40</c:v>
                </c:pt>
                <c:pt idx="68">
                  <c:v>172</c:v>
                </c:pt>
                <c:pt idx="69">
                  <c:v>20</c:v>
                </c:pt>
                <c:pt idx="70">
                  <c:v>129</c:v>
                </c:pt>
                <c:pt idx="71">
                  <c:v>65</c:v>
                </c:pt>
                <c:pt idx="72">
                  <c:v>234</c:v>
                </c:pt>
                <c:pt idx="73">
                  <c:v>37</c:v>
                </c:pt>
                <c:pt idx="74">
                  <c:v>42</c:v>
                </c:pt>
                <c:pt idx="75">
                  <c:v>77</c:v>
                </c:pt>
                <c:pt idx="76">
                  <c:v>25</c:v>
                </c:pt>
                <c:pt idx="77">
                  <c:v>48</c:v>
                </c:pt>
                <c:pt idx="78">
                  <c:v>67</c:v>
                </c:pt>
                <c:pt idx="79">
                  <c:v>40</c:v>
                </c:pt>
                <c:pt idx="80">
                  <c:v>71</c:v>
                </c:pt>
                <c:pt idx="81">
                  <c:v>33</c:v>
                </c:pt>
                <c:pt idx="82">
                  <c:v>92</c:v>
                </c:pt>
                <c:pt idx="83">
                  <c:v>529</c:v>
                </c:pt>
                <c:pt idx="84">
                  <c:v>7</c:v>
                </c:pt>
                <c:pt idx="85">
                  <c:v>22</c:v>
                </c:pt>
                <c:pt idx="86">
                  <c:v>22</c:v>
                </c:pt>
                <c:pt idx="87">
                  <c:v>62</c:v>
                </c:pt>
                <c:pt idx="88">
                  <c:v>70</c:v>
                </c:pt>
                <c:pt idx="89">
                  <c:v>15</c:v>
                </c:pt>
                <c:pt idx="90">
                  <c:v>28</c:v>
                </c:pt>
                <c:pt idx="91">
                  <c:v>19</c:v>
                </c:pt>
                <c:pt idx="92">
                  <c:v>29</c:v>
                </c:pt>
                <c:pt idx="93">
                  <c:v>95</c:v>
                </c:pt>
                <c:pt idx="94">
                  <c:v>38</c:v>
                </c:pt>
                <c:pt idx="95">
                  <c:v>77</c:v>
                </c:pt>
                <c:pt idx="96">
                  <c:v>54</c:v>
                </c:pt>
                <c:pt idx="97">
                  <c:v>52</c:v>
                </c:pt>
                <c:pt idx="98">
                  <c:v>244</c:v>
                </c:pt>
                <c:pt idx="99">
                  <c:v>27</c:v>
                </c:pt>
                <c:pt idx="100">
                  <c:v>19</c:v>
                </c:pt>
                <c:pt idx="101">
                  <c:v>20</c:v>
                </c:pt>
                <c:pt idx="102">
                  <c:v>24</c:v>
                </c:pt>
                <c:pt idx="103">
                  <c:v>46</c:v>
                </c:pt>
                <c:pt idx="104">
                  <c:v>449</c:v>
                </c:pt>
                <c:pt idx="105">
                  <c:v>19</c:v>
                </c:pt>
                <c:pt idx="106">
                  <c:v>208</c:v>
                </c:pt>
                <c:pt idx="107">
                  <c:v>222</c:v>
                </c:pt>
                <c:pt idx="108">
                  <c:v>60</c:v>
                </c:pt>
                <c:pt idx="109">
                  <c:v>29</c:v>
                </c:pt>
                <c:pt idx="110">
                  <c:v>24</c:v>
                </c:pt>
                <c:pt idx="111">
                  <c:v>16</c:v>
                </c:pt>
                <c:pt idx="112">
                  <c:v>105</c:v>
                </c:pt>
                <c:pt idx="113">
                  <c:v>29</c:v>
                </c:pt>
                <c:pt idx="114">
                  <c:v>142</c:v>
                </c:pt>
                <c:pt idx="115">
                  <c:v>51</c:v>
                </c:pt>
                <c:pt idx="116">
                  <c:v>11</c:v>
                </c:pt>
                <c:pt idx="117">
                  <c:v>21</c:v>
                </c:pt>
                <c:pt idx="118">
                  <c:v>103</c:v>
                </c:pt>
                <c:pt idx="119">
                  <c:v>42</c:v>
                </c:pt>
                <c:pt idx="120">
                  <c:v>28</c:v>
                </c:pt>
                <c:pt idx="121">
                  <c:v>22</c:v>
                </c:pt>
                <c:pt idx="122">
                  <c:v>41</c:v>
                </c:pt>
                <c:pt idx="123">
                  <c:v>27</c:v>
                </c:pt>
                <c:pt idx="124">
                  <c:v>141</c:v>
                </c:pt>
                <c:pt idx="125">
                  <c:v>21</c:v>
                </c:pt>
                <c:pt idx="126">
                  <c:v>21</c:v>
                </c:pt>
                <c:pt idx="127">
                  <c:v>110</c:v>
                </c:pt>
                <c:pt idx="128">
                  <c:v>31</c:v>
                </c:pt>
                <c:pt idx="129">
                  <c:v>26</c:v>
                </c:pt>
                <c:pt idx="130">
                  <c:v>267</c:v>
                </c:pt>
                <c:pt idx="131">
                  <c:v>110</c:v>
                </c:pt>
                <c:pt idx="132">
                  <c:v>24</c:v>
                </c:pt>
                <c:pt idx="133">
                  <c:v>202</c:v>
                </c:pt>
                <c:pt idx="134">
                  <c:v>41</c:v>
                </c:pt>
                <c:pt idx="135">
                  <c:v>19</c:v>
                </c:pt>
                <c:pt idx="136">
                  <c:v>31</c:v>
                </c:pt>
                <c:pt idx="137">
                  <c:v>34</c:v>
                </c:pt>
                <c:pt idx="138">
                  <c:v>177</c:v>
                </c:pt>
                <c:pt idx="139">
                  <c:v>202</c:v>
                </c:pt>
                <c:pt idx="140">
                  <c:v>25</c:v>
                </c:pt>
                <c:pt idx="141">
                  <c:v>39</c:v>
                </c:pt>
                <c:pt idx="142">
                  <c:v>43</c:v>
                </c:pt>
                <c:pt idx="143">
                  <c:v>17</c:v>
                </c:pt>
                <c:pt idx="144">
                  <c:v>77</c:v>
                </c:pt>
                <c:pt idx="145">
                  <c:v>37</c:v>
                </c:pt>
                <c:pt idx="146">
                  <c:v>44</c:v>
                </c:pt>
                <c:pt idx="147">
                  <c:v>35</c:v>
                </c:pt>
                <c:pt idx="148">
                  <c:v>31</c:v>
                </c:pt>
                <c:pt idx="149">
                  <c:v>44</c:v>
                </c:pt>
                <c:pt idx="150">
                  <c:v>47</c:v>
                </c:pt>
                <c:pt idx="151">
                  <c:v>18</c:v>
                </c:pt>
                <c:pt idx="152">
                  <c:v>39</c:v>
                </c:pt>
                <c:pt idx="153">
                  <c:v>243</c:v>
                </c:pt>
                <c:pt idx="154">
                  <c:v>6</c:v>
                </c:pt>
                <c:pt idx="155">
                  <c:v>28</c:v>
                </c:pt>
                <c:pt idx="156">
                  <c:v>20</c:v>
                </c:pt>
                <c:pt idx="157">
                  <c:v>2645</c:v>
                </c:pt>
                <c:pt idx="158">
                  <c:v>17</c:v>
                </c:pt>
                <c:pt idx="159">
                  <c:v>75</c:v>
                </c:pt>
                <c:pt idx="160">
                  <c:v>10</c:v>
                </c:pt>
                <c:pt idx="161">
                  <c:v>24</c:v>
                </c:pt>
                <c:pt idx="162">
                  <c:v>28</c:v>
                </c:pt>
                <c:pt idx="163">
                  <c:v>1</c:v>
                </c:pt>
                <c:pt idx="164">
                  <c:v>11</c:v>
                </c:pt>
                <c:pt idx="165">
                  <c:v>4</c:v>
                </c:pt>
                <c:pt idx="166">
                  <c:v>1</c:v>
                </c:pt>
                <c:pt idx="167">
                  <c:v>4</c:v>
                </c:pt>
                <c:pt idx="168">
                  <c:v>14</c:v>
                </c:pt>
                <c:pt idx="169">
                  <c:v>1</c:v>
                </c:pt>
                <c:pt idx="170">
                  <c:v>21</c:v>
                </c:pt>
                <c:pt idx="171">
                  <c:v>50</c:v>
                </c:pt>
                <c:pt idx="172">
                  <c:v>17</c:v>
                </c:pt>
                <c:pt idx="173">
                  <c:v>15</c:v>
                </c:pt>
                <c:pt idx="174">
                  <c:v>38</c:v>
                </c:pt>
                <c:pt idx="175">
                  <c:v>1</c:v>
                </c:pt>
                <c:pt idx="176">
                  <c:v>5</c:v>
                </c:pt>
                <c:pt idx="177">
                  <c:v>5</c:v>
                </c:pt>
                <c:pt idx="178">
                  <c:v>2</c:v>
                </c:pt>
                <c:pt idx="179">
                  <c:v>190</c:v>
                </c:pt>
                <c:pt idx="180">
                  <c:v>30</c:v>
                </c:pt>
                <c:pt idx="181">
                  <c:v>7</c:v>
                </c:pt>
                <c:pt idx="182">
                  <c:v>27</c:v>
                </c:pt>
                <c:pt idx="183">
                  <c:v>407</c:v>
                </c:pt>
                <c:pt idx="184">
                  <c:v>30</c:v>
                </c:pt>
                <c:pt idx="185">
                  <c:v>4</c:v>
                </c:pt>
                <c:pt idx="186">
                  <c:v>5</c:v>
                </c:pt>
                <c:pt idx="187">
                  <c:v>19</c:v>
                </c:pt>
                <c:pt idx="188">
                  <c:v>8</c:v>
                </c:pt>
                <c:pt idx="189">
                  <c:v>40</c:v>
                </c:pt>
                <c:pt idx="190">
                  <c:v>4</c:v>
                </c:pt>
                <c:pt idx="191">
                  <c:v>26</c:v>
                </c:pt>
                <c:pt idx="192">
                  <c:v>9</c:v>
                </c:pt>
                <c:pt idx="193">
                  <c:v>5</c:v>
                </c:pt>
                <c:pt idx="194">
                  <c:v>2</c:v>
                </c:pt>
                <c:pt idx="195">
                  <c:v>2</c:v>
                </c:pt>
                <c:pt idx="196">
                  <c:v>25</c:v>
                </c:pt>
                <c:pt idx="197">
                  <c:v>14</c:v>
                </c:pt>
                <c:pt idx="198">
                  <c:v>4</c:v>
                </c:pt>
                <c:pt idx="199">
                  <c:v>3</c:v>
                </c:pt>
                <c:pt idx="200">
                  <c:v>14</c:v>
                </c:pt>
                <c:pt idx="201">
                  <c:v>13</c:v>
                </c:pt>
                <c:pt idx="202">
                  <c:v>23</c:v>
                </c:pt>
                <c:pt idx="203">
                  <c:v>8</c:v>
                </c:pt>
                <c:pt idx="204">
                  <c:v>17</c:v>
                </c:pt>
                <c:pt idx="205">
                  <c:v>12</c:v>
                </c:pt>
                <c:pt idx="206">
                  <c:v>12</c:v>
                </c:pt>
                <c:pt idx="207">
                  <c:v>723</c:v>
                </c:pt>
                <c:pt idx="208">
                  <c:v>7</c:v>
                </c:pt>
                <c:pt idx="209">
                  <c:v>5</c:v>
                </c:pt>
                <c:pt idx="210">
                  <c:v>1</c:v>
                </c:pt>
                <c:pt idx="211">
                  <c:v>1</c:v>
                </c:pt>
                <c:pt idx="212">
                  <c:v>1</c:v>
                </c:pt>
                <c:pt idx="213">
                  <c:v>10</c:v>
                </c:pt>
                <c:pt idx="214">
                  <c:v>41</c:v>
                </c:pt>
                <c:pt idx="215">
                  <c:v>28</c:v>
                </c:pt>
                <c:pt idx="216">
                  <c:v>23</c:v>
                </c:pt>
                <c:pt idx="217">
                  <c:v>13</c:v>
                </c:pt>
                <c:pt idx="218">
                  <c:v>38</c:v>
                </c:pt>
                <c:pt idx="219">
                  <c:v>69</c:v>
                </c:pt>
                <c:pt idx="220">
                  <c:v>10</c:v>
                </c:pt>
                <c:pt idx="221">
                  <c:v>10</c:v>
                </c:pt>
                <c:pt idx="222">
                  <c:v>4</c:v>
                </c:pt>
                <c:pt idx="223">
                  <c:v>2</c:v>
                </c:pt>
                <c:pt idx="224">
                  <c:v>20</c:v>
                </c:pt>
                <c:pt idx="225">
                  <c:v>9</c:v>
                </c:pt>
                <c:pt idx="226">
                  <c:v>8</c:v>
                </c:pt>
                <c:pt idx="227">
                  <c:v>27</c:v>
                </c:pt>
                <c:pt idx="228">
                  <c:v>26</c:v>
                </c:pt>
                <c:pt idx="229">
                  <c:v>245</c:v>
                </c:pt>
                <c:pt idx="230">
                  <c:v>14</c:v>
                </c:pt>
                <c:pt idx="231">
                  <c:v>11</c:v>
                </c:pt>
                <c:pt idx="232">
                  <c:v>1</c:v>
                </c:pt>
                <c:pt idx="233">
                  <c:v>44</c:v>
                </c:pt>
                <c:pt idx="234">
                  <c:v>17</c:v>
                </c:pt>
                <c:pt idx="235">
                  <c:v>26</c:v>
                </c:pt>
                <c:pt idx="236">
                  <c:v>5</c:v>
                </c:pt>
                <c:pt idx="237">
                  <c:v>37</c:v>
                </c:pt>
                <c:pt idx="238">
                  <c:v>23</c:v>
                </c:pt>
                <c:pt idx="239">
                  <c:v>13</c:v>
                </c:pt>
                <c:pt idx="240">
                  <c:v>28</c:v>
                </c:pt>
                <c:pt idx="241">
                  <c:v>23</c:v>
                </c:pt>
                <c:pt idx="242">
                  <c:v>10</c:v>
                </c:pt>
                <c:pt idx="243">
                  <c:v>11</c:v>
                </c:pt>
                <c:pt idx="244">
                  <c:v>17</c:v>
                </c:pt>
                <c:pt idx="245">
                  <c:v>84</c:v>
                </c:pt>
                <c:pt idx="246">
                  <c:v>90</c:v>
                </c:pt>
                <c:pt idx="247">
                  <c:v>35</c:v>
                </c:pt>
                <c:pt idx="248">
                  <c:v>3</c:v>
                </c:pt>
                <c:pt idx="249">
                  <c:v>10</c:v>
                </c:pt>
                <c:pt idx="250">
                  <c:v>157</c:v>
                </c:pt>
                <c:pt idx="251">
                  <c:v>13</c:v>
                </c:pt>
                <c:pt idx="252">
                  <c:v>9</c:v>
                </c:pt>
                <c:pt idx="253">
                  <c:v>84</c:v>
                </c:pt>
                <c:pt idx="254">
                  <c:v>69</c:v>
                </c:pt>
                <c:pt idx="255">
                  <c:v>30</c:v>
                </c:pt>
                <c:pt idx="256">
                  <c:v>71</c:v>
                </c:pt>
                <c:pt idx="257">
                  <c:v>70</c:v>
                </c:pt>
                <c:pt idx="258">
                  <c:v>84</c:v>
                </c:pt>
                <c:pt idx="259">
                  <c:v>20</c:v>
                </c:pt>
                <c:pt idx="260">
                  <c:v>227</c:v>
                </c:pt>
                <c:pt idx="261">
                  <c:v>50</c:v>
                </c:pt>
                <c:pt idx="262">
                  <c:v>15</c:v>
                </c:pt>
                <c:pt idx="263">
                  <c:v>1</c:v>
                </c:pt>
                <c:pt idx="264">
                  <c:v>75</c:v>
                </c:pt>
                <c:pt idx="265">
                  <c:v>371</c:v>
                </c:pt>
                <c:pt idx="266">
                  <c:v>82</c:v>
                </c:pt>
                <c:pt idx="267">
                  <c:v>210</c:v>
                </c:pt>
                <c:pt idx="268">
                  <c:v>6</c:v>
                </c:pt>
                <c:pt idx="269">
                  <c:v>10</c:v>
                </c:pt>
                <c:pt idx="270">
                  <c:v>6</c:v>
                </c:pt>
                <c:pt idx="271">
                  <c:v>27</c:v>
                </c:pt>
                <c:pt idx="272">
                  <c:v>81</c:v>
                </c:pt>
                <c:pt idx="273">
                  <c:v>15</c:v>
                </c:pt>
                <c:pt idx="274">
                  <c:v>125</c:v>
                </c:pt>
                <c:pt idx="275">
                  <c:v>26</c:v>
                </c:pt>
                <c:pt idx="276">
                  <c:v>120</c:v>
                </c:pt>
                <c:pt idx="277">
                  <c:v>18</c:v>
                </c:pt>
                <c:pt idx="278">
                  <c:v>16</c:v>
                </c:pt>
                <c:pt idx="279">
                  <c:v>16</c:v>
                </c:pt>
                <c:pt idx="280">
                  <c:v>2</c:v>
                </c:pt>
                <c:pt idx="281">
                  <c:v>18</c:v>
                </c:pt>
                <c:pt idx="282">
                  <c:v>24</c:v>
                </c:pt>
                <c:pt idx="283">
                  <c:v>15</c:v>
                </c:pt>
                <c:pt idx="284">
                  <c:v>2</c:v>
                </c:pt>
                <c:pt idx="285">
                  <c:v>0</c:v>
                </c:pt>
                <c:pt idx="286">
                  <c:v>593</c:v>
                </c:pt>
                <c:pt idx="287">
                  <c:v>210</c:v>
                </c:pt>
                <c:pt idx="288">
                  <c:v>126</c:v>
                </c:pt>
                <c:pt idx="289">
                  <c:v>52</c:v>
                </c:pt>
                <c:pt idx="290">
                  <c:v>65</c:v>
                </c:pt>
                <c:pt idx="291">
                  <c:v>11</c:v>
                </c:pt>
                <c:pt idx="292">
                  <c:v>57</c:v>
                </c:pt>
                <c:pt idx="293">
                  <c:v>67</c:v>
                </c:pt>
                <c:pt idx="294">
                  <c:v>181</c:v>
                </c:pt>
                <c:pt idx="295">
                  <c:v>90</c:v>
                </c:pt>
                <c:pt idx="296">
                  <c:v>15</c:v>
                </c:pt>
                <c:pt idx="297">
                  <c:v>53</c:v>
                </c:pt>
                <c:pt idx="298">
                  <c:v>40</c:v>
                </c:pt>
                <c:pt idx="299">
                  <c:v>2459</c:v>
                </c:pt>
                <c:pt idx="300">
                  <c:v>73</c:v>
                </c:pt>
                <c:pt idx="301">
                  <c:v>19</c:v>
                </c:pt>
                <c:pt idx="302">
                  <c:v>26</c:v>
                </c:pt>
                <c:pt idx="303">
                  <c:v>16</c:v>
                </c:pt>
                <c:pt idx="304">
                  <c:v>27</c:v>
                </c:pt>
                <c:pt idx="305">
                  <c:v>65</c:v>
                </c:pt>
                <c:pt idx="306">
                  <c:v>92</c:v>
                </c:pt>
                <c:pt idx="307">
                  <c:v>31</c:v>
                </c:pt>
                <c:pt idx="308">
                  <c:v>17</c:v>
                </c:pt>
                <c:pt idx="309">
                  <c:v>94</c:v>
                </c:pt>
                <c:pt idx="310">
                  <c:v>41</c:v>
                </c:pt>
                <c:pt idx="311">
                  <c:v>25</c:v>
                </c:pt>
                <c:pt idx="312">
                  <c:v>35</c:v>
                </c:pt>
                <c:pt idx="313">
                  <c:v>31</c:v>
                </c:pt>
                <c:pt idx="314">
                  <c:v>30</c:v>
                </c:pt>
                <c:pt idx="315">
                  <c:v>43</c:v>
                </c:pt>
                <c:pt idx="316">
                  <c:v>12</c:v>
                </c:pt>
                <c:pt idx="317">
                  <c:v>25</c:v>
                </c:pt>
                <c:pt idx="318">
                  <c:v>38</c:v>
                </c:pt>
                <c:pt idx="319">
                  <c:v>51</c:v>
                </c:pt>
                <c:pt idx="320">
                  <c:v>28</c:v>
                </c:pt>
                <c:pt idx="321">
                  <c:v>19</c:v>
                </c:pt>
                <c:pt idx="322">
                  <c:v>18</c:v>
                </c:pt>
                <c:pt idx="323">
                  <c:v>12</c:v>
                </c:pt>
                <c:pt idx="324">
                  <c:v>46</c:v>
                </c:pt>
                <c:pt idx="325">
                  <c:v>10</c:v>
                </c:pt>
                <c:pt idx="326">
                  <c:v>150</c:v>
                </c:pt>
                <c:pt idx="327">
                  <c:v>59</c:v>
                </c:pt>
                <c:pt idx="328">
                  <c:v>43</c:v>
                </c:pt>
                <c:pt idx="329">
                  <c:v>63</c:v>
                </c:pt>
                <c:pt idx="330">
                  <c:v>80</c:v>
                </c:pt>
                <c:pt idx="331">
                  <c:v>0</c:v>
                </c:pt>
                <c:pt idx="332">
                  <c:v>43</c:v>
                </c:pt>
                <c:pt idx="333">
                  <c:v>42</c:v>
                </c:pt>
                <c:pt idx="334">
                  <c:v>1</c:v>
                </c:pt>
                <c:pt idx="335">
                  <c:v>35</c:v>
                </c:pt>
                <c:pt idx="336">
                  <c:v>21</c:v>
                </c:pt>
                <c:pt idx="337">
                  <c:v>280</c:v>
                </c:pt>
                <c:pt idx="338">
                  <c:v>279</c:v>
                </c:pt>
                <c:pt idx="339">
                  <c:v>17</c:v>
                </c:pt>
                <c:pt idx="340">
                  <c:v>23</c:v>
                </c:pt>
                <c:pt idx="341">
                  <c:v>22</c:v>
                </c:pt>
                <c:pt idx="342">
                  <c:v>43</c:v>
                </c:pt>
                <c:pt idx="343">
                  <c:v>30</c:v>
                </c:pt>
                <c:pt idx="344">
                  <c:v>15</c:v>
                </c:pt>
                <c:pt idx="345">
                  <c:v>22</c:v>
                </c:pt>
                <c:pt idx="346">
                  <c:v>16</c:v>
                </c:pt>
                <c:pt idx="347">
                  <c:v>33</c:v>
                </c:pt>
                <c:pt idx="348">
                  <c:v>29</c:v>
                </c:pt>
                <c:pt idx="349">
                  <c:v>75</c:v>
                </c:pt>
                <c:pt idx="350">
                  <c:v>15</c:v>
                </c:pt>
                <c:pt idx="351">
                  <c:v>27</c:v>
                </c:pt>
                <c:pt idx="352">
                  <c:v>47</c:v>
                </c:pt>
                <c:pt idx="353">
                  <c:v>17</c:v>
                </c:pt>
                <c:pt idx="354">
                  <c:v>27</c:v>
                </c:pt>
                <c:pt idx="355">
                  <c:v>9</c:v>
                </c:pt>
                <c:pt idx="356">
                  <c:v>20</c:v>
                </c:pt>
                <c:pt idx="357">
                  <c:v>19</c:v>
                </c:pt>
                <c:pt idx="358">
                  <c:v>22</c:v>
                </c:pt>
                <c:pt idx="359">
                  <c:v>8</c:v>
                </c:pt>
                <c:pt idx="360">
                  <c:v>67</c:v>
                </c:pt>
                <c:pt idx="361">
                  <c:v>24</c:v>
                </c:pt>
                <c:pt idx="362">
                  <c:v>27</c:v>
                </c:pt>
                <c:pt idx="363">
                  <c:v>29</c:v>
                </c:pt>
                <c:pt idx="364">
                  <c:v>21</c:v>
                </c:pt>
                <c:pt idx="365">
                  <c:v>22</c:v>
                </c:pt>
                <c:pt idx="366">
                  <c:v>27</c:v>
                </c:pt>
                <c:pt idx="367">
                  <c:v>47</c:v>
                </c:pt>
                <c:pt idx="368">
                  <c:v>24</c:v>
                </c:pt>
                <c:pt idx="369">
                  <c:v>79</c:v>
                </c:pt>
                <c:pt idx="370">
                  <c:v>28</c:v>
                </c:pt>
                <c:pt idx="371">
                  <c:v>19</c:v>
                </c:pt>
                <c:pt idx="372">
                  <c:v>24</c:v>
                </c:pt>
                <c:pt idx="373">
                  <c:v>8</c:v>
                </c:pt>
                <c:pt idx="374">
                  <c:v>53</c:v>
                </c:pt>
                <c:pt idx="375">
                  <c:v>16</c:v>
                </c:pt>
                <c:pt idx="376">
                  <c:v>17</c:v>
                </c:pt>
                <c:pt idx="377">
                  <c:v>2426</c:v>
                </c:pt>
                <c:pt idx="378">
                  <c:v>43</c:v>
                </c:pt>
                <c:pt idx="379">
                  <c:v>65</c:v>
                </c:pt>
                <c:pt idx="380">
                  <c:v>31</c:v>
                </c:pt>
                <c:pt idx="381">
                  <c:v>11</c:v>
                </c:pt>
                <c:pt idx="382">
                  <c:v>12</c:v>
                </c:pt>
                <c:pt idx="383">
                  <c:v>75</c:v>
                </c:pt>
                <c:pt idx="384">
                  <c:v>25</c:v>
                </c:pt>
                <c:pt idx="385">
                  <c:v>55</c:v>
                </c:pt>
                <c:pt idx="386">
                  <c:v>29</c:v>
                </c:pt>
                <c:pt idx="387">
                  <c:v>24</c:v>
                </c:pt>
                <c:pt idx="388">
                  <c:v>139</c:v>
                </c:pt>
                <c:pt idx="389">
                  <c:v>67</c:v>
                </c:pt>
                <c:pt idx="390">
                  <c:v>100</c:v>
                </c:pt>
                <c:pt idx="391">
                  <c:v>106</c:v>
                </c:pt>
                <c:pt idx="392">
                  <c:v>47</c:v>
                </c:pt>
                <c:pt idx="393">
                  <c:v>20</c:v>
                </c:pt>
                <c:pt idx="394">
                  <c:v>17</c:v>
                </c:pt>
                <c:pt idx="395">
                  <c:v>56</c:v>
                </c:pt>
                <c:pt idx="396">
                  <c:v>290</c:v>
                </c:pt>
                <c:pt idx="397">
                  <c:v>57</c:v>
                </c:pt>
                <c:pt idx="398">
                  <c:v>262</c:v>
                </c:pt>
                <c:pt idx="399">
                  <c:v>53</c:v>
                </c:pt>
                <c:pt idx="400">
                  <c:v>43</c:v>
                </c:pt>
                <c:pt idx="401">
                  <c:v>38</c:v>
                </c:pt>
                <c:pt idx="402">
                  <c:v>19</c:v>
                </c:pt>
                <c:pt idx="403">
                  <c:v>17</c:v>
                </c:pt>
                <c:pt idx="404">
                  <c:v>31</c:v>
                </c:pt>
                <c:pt idx="405">
                  <c:v>50</c:v>
                </c:pt>
                <c:pt idx="406">
                  <c:v>25</c:v>
                </c:pt>
                <c:pt idx="407">
                  <c:v>452</c:v>
                </c:pt>
                <c:pt idx="408">
                  <c:v>6</c:v>
                </c:pt>
                <c:pt idx="409">
                  <c:v>62</c:v>
                </c:pt>
                <c:pt idx="410">
                  <c:v>48</c:v>
                </c:pt>
                <c:pt idx="411">
                  <c:v>41</c:v>
                </c:pt>
                <c:pt idx="412">
                  <c:v>86</c:v>
                </c:pt>
                <c:pt idx="413">
                  <c:v>16</c:v>
                </c:pt>
                <c:pt idx="414">
                  <c:v>17</c:v>
                </c:pt>
                <c:pt idx="415">
                  <c:v>6</c:v>
                </c:pt>
                <c:pt idx="416">
                  <c:v>11</c:v>
                </c:pt>
                <c:pt idx="417">
                  <c:v>27</c:v>
                </c:pt>
                <c:pt idx="418">
                  <c:v>16</c:v>
                </c:pt>
                <c:pt idx="419">
                  <c:v>36</c:v>
                </c:pt>
                <c:pt idx="420">
                  <c:v>15</c:v>
                </c:pt>
                <c:pt idx="421">
                  <c:v>32</c:v>
                </c:pt>
                <c:pt idx="422">
                  <c:v>22</c:v>
                </c:pt>
                <c:pt idx="423">
                  <c:v>13</c:v>
                </c:pt>
                <c:pt idx="424">
                  <c:v>13</c:v>
                </c:pt>
                <c:pt idx="425">
                  <c:v>36</c:v>
                </c:pt>
                <c:pt idx="426">
                  <c:v>19</c:v>
                </c:pt>
                <c:pt idx="427">
                  <c:v>15</c:v>
                </c:pt>
                <c:pt idx="428">
                  <c:v>39</c:v>
                </c:pt>
                <c:pt idx="429">
                  <c:v>1549</c:v>
                </c:pt>
                <c:pt idx="430">
                  <c:v>26</c:v>
                </c:pt>
                <c:pt idx="431">
                  <c:v>92</c:v>
                </c:pt>
                <c:pt idx="432">
                  <c:v>48</c:v>
                </c:pt>
                <c:pt idx="433">
                  <c:v>9</c:v>
                </c:pt>
                <c:pt idx="434">
                  <c:v>68</c:v>
                </c:pt>
                <c:pt idx="435">
                  <c:v>130</c:v>
                </c:pt>
                <c:pt idx="436">
                  <c:v>98</c:v>
                </c:pt>
                <c:pt idx="437">
                  <c:v>21</c:v>
                </c:pt>
                <c:pt idx="438">
                  <c:v>347</c:v>
                </c:pt>
                <c:pt idx="439">
                  <c:v>28</c:v>
                </c:pt>
                <c:pt idx="440">
                  <c:v>9</c:v>
                </c:pt>
                <c:pt idx="441">
                  <c:v>45</c:v>
                </c:pt>
                <c:pt idx="442">
                  <c:v>10</c:v>
                </c:pt>
                <c:pt idx="443">
                  <c:v>49</c:v>
                </c:pt>
                <c:pt idx="444">
                  <c:v>55</c:v>
                </c:pt>
                <c:pt idx="445">
                  <c:v>12</c:v>
                </c:pt>
                <c:pt idx="446">
                  <c:v>41</c:v>
                </c:pt>
                <c:pt idx="447">
                  <c:v>20</c:v>
                </c:pt>
                <c:pt idx="448">
                  <c:v>1</c:v>
                </c:pt>
                <c:pt idx="449">
                  <c:v>667</c:v>
                </c:pt>
                <c:pt idx="450">
                  <c:v>25</c:v>
                </c:pt>
                <c:pt idx="451">
                  <c:v>262</c:v>
                </c:pt>
                <c:pt idx="452">
                  <c:v>726</c:v>
                </c:pt>
                <c:pt idx="453">
                  <c:v>15</c:v>
                </c:pt>
                <c:pt idx="454">
                  <c:v>97</c:v>
                </c:pt>
                <c:pt idx="455">
                  <c:v>9</c:v>
                </c:pt>
                <c:pt idx="456">
                  <c:v>183</c:v>
                </c:pt>
                <c:pt idx="457">
                  <c:v>56</c:v>
                </c:pt>
                <c:pt idx="458">
                  <c:v>4</c:v>
                </c:pt>
                <c:pt idx="459">
                  <c:v>70</c:v>
                </c:pt>
                <c:pt idx="460">
                  <c:v>116</c:v>
                </c:pt>
                <c:pt idx="461">
                  <c:v>388</c:v>
                </c:pt>
                <c:pt idx="462">
                  <c:v>198</c:v>
                </c:pt>
                <c:pt idx="463">
                  <c:v>14</c:v>
                </c:pt>
                <c:pt idx="464">
                  <c:v>1013</c:v>
                </c:pt>
                <c:pt idx="465">
                  <c:v>7</c:v>
                </c:pt>
                <c:pt idx="466">
                  <c:v>153</c:v>
                </c:pt>
                <c:pt idx="467">
                  <c:v>16</c:v>
                </c:pt>
                <c:pt idx="468">
                  <c:v>9</c:v>
                </c:pt>
                <c:pt idx="469">
                  <c:v>32</c:v>
                </c:pt>
                <c:pt idx="470">
                  <c:v>641</c:v>
                </c:pt>
                <c:pt idx="471">
                  <c:v>12</c:v>
                </c:pt>
                <c:pt idx="472">
                  <c:v>130</c:v>
                </c:pt>
                <c:pt idx="473">
                  <c:v>44</c:v>
                </c:pt>
                <c:pt idx="474">
                  <c:v>63</c:v>
                </c:pt>
                <c:pt idx="475">
                  <c:v>24</c:v>
                </c:pt>
                <c:pt idx="476">
                  <c:v>19</c:v>
                </c:pt>
                <c:pt idx="477">
                  <c:v>46</c:v>
                </c:pt>
                <c:pt idx="478">
                  <c:v>17</c:v>
                </c:pt>
                <c:pt idx="479">
                  <c:v>20</c:v>
                </c:pt>
                <c:pt idx="480">
                  <c:v>57</c:v>
                </c:pt>
                <c:pt idx="481">
                  <c:v>8</c:v>
                </c:pt>
                <c:pt idx="482">
                  <c:v>257</c:v>
                </c:pt>
                <c:pt idx="483">
                  <c:v>32</c:v>
                </c:pt>
                <c:pt idx="484">
                  <c:v>29</c:v>
                </c:pt>
                <c:pt idx="485">
                  <c:v>135</c:v>
                </c:pt>
                <c:pt idx="486">
                  <c:v>32</c:v>
                </c:pt>
                <c:pt idx="487">
                  <c:v>215</c:v>
                </c:pt>
                <c:pt idx="488">
                  <c:v>22</c:v>
                </c:pt>
                <c:pt idx="489">
                  <c:v>95</c:v>
                </c:pt>
                <c:pt idx="490">
                  <c:v>33</c:v>
                </c:pt>
                <c:pt idx="491">
                  <c:v>20</c:v>
                </c:pt>
                <c:pt idx="492">
                  <c:v>275</c:v>
                </c:pt>
                <c:pt idx="493">
                  <c:v>25</c:v>
                </c:pt>
                <c:pt idx="494">
                  <c:v>44</c:v>
                </c:pt>
                <c:pt idx="495">
                  <c:v>10</c:v>
                </c:pt>
                <c:pt idx="496">
                  <c:v>103</c:v>
                </c:pt>
                <c:pt idx="497">
                  <c:v>1829</c:v>
                </c:pt>
                <c:pt idx="498">
                  <c:v>17</c:v>
                </c:pt>
                <c:pt idx="499">
                  <c:v>16</c:v>
                </c:pt>
                <c:pt idx="500">
                  <c:v>88</c:v>
                </c:pt>
                <c:pt idx="501">
                  <c:v>14</c:v>
                </c:pt>
                <c:pt idx="502">
                  <c:v>48</c:v>
                </c:pt>
                <c:pt idx="503">
                  <c:v>33</c:v>
                </c:pt>
                <c:pt idx="504">
                  <c:v>156</c:v>
                </c:pt>
                <c:pt idx="505">
                  <c:v>33</c:v>
                </c:pt>
                <c:pt idx="506">
                  <c:v>53</c:v>
                </c:pt>
                <c:pt idx="507">
                  <c:v>2</c:v>
                </c:pt>
                <c:pt idx="508">
                  <c:v>232</c:v>
                </c:pt>
                <c:pt idx="509">
                  <c:v>135</c:v>
                </c:pt>
                <c:pt idx="510">
                  <c:v>61</c:v>
                </c:pt>
                <c:pt idx="511">
                  <c:v>26</c:v>
                </c:pt>
                <c:pt idx="512">
                  <c:v>4</c:v>
                </c:pt>
                <c:pt idx="513">
                  <c:v>293</c:v>
                </c:pt>
                <c:pt idx="514">
                  <c:v>25</c:v>
                </c:pt>
                <c:pt idx="515">
                  <c:v>41</c:v>
                </c:pt>
                <c:pt idx="516">
                  <c:v>36</c:v>
                </c:pt>
                <c:pt idx="517">
                  <c:v>34</c:v>
                </c:pt>
                <c:pt idx="518">
                  <c:v>376</c:v>
                </c:pt>
                <c:pt idx="519">
                  <c:v>97</c:v>
                </c:pt>
                <c:pt idx="520">
                  <c:v>188</c:v>
                </c:pt>
                <c:pt idx="521">
                  <c:v>34</c:v>
                </c:pt>
                <c:pt idx="522">
                  <c:v>687</c:v>
                </c:pt>
                <c:pt idx="523">
                  <c:v>26</c:v>
                </c:pt>
                <c:pt idx="524">
                  <c:v>54</c:v>
                </c:pt>
                <c:pt idx="525">
                  <c:v>112</c:v>
                </c:pt>
                <c:pt idx="526">
                  <c:v>99</c:v>
                </c:pt>
                <c:pt idx="527">
                  <c:v>114</c:v>
                </c:pt>
                <c:pt idx="528">
                  <c:v>69</c:v>
                </c:pt>
                <c:pt idx="529">
                  <c:v>305</c:v>
                </c:pt>
                <c:pt idx="530">
                  <c:v>58</c:v>
                </c:pt>
                <c:pt idx="531">
                  <c:v>90</c:v>
                </c:pt>
                <c:pt idx="532">
                  <c:v>46</c:v>
                </c:pt>
                <c:pt idx="533">
                  <c:v>2973</c:v>
                </c:pt>
                <c:pt idx="534">
                  <c:v>29</c:v>
                </c:pt>
                <c:pt idx="535">
                  <c:v>71</c:v>
                </c:pt>
                <c:pt idx="536">
                  <c:v>35</c:v>
                </c:pt>
                <c:pt idx="537">
                  <c:v>9</c:v>
                </c:pt>
                <c:pt idx="538">
                  <c:v>20</c:v>
                </c:pt>
                <c:pt idx="539">
                  <c:v>37</c:v>
                </c:pt>
                <c:pt idx="540">
                  <c:v>78</c:v>
                </c:pt>
                <c:pt idx="541">
                  <c:v>910</c:v>
                </c:pt>
                <c:pt idx="542">
                  <c:v>760</c:v>
                </c:pt>
                <c:pt idx="543">
                  <c:v>39</c:v>
                </c:pt>
                <c:pt idx="544">
                  <c:v>71</c:v>
                </c:pt>
                <c:pt idx="545">
                  <c:v>27</c:v>
                </c:pt>
                <c:pt idx="546">
                  <c:v>57</c:v>
                </c:pt>
                <c:pt idx="547">
                  <c:v>21</c:v>
                </c:pt>
                <c:pt idx="548">
                  <c:v>52</c:v>
                </c:pt>
                <c:pt idx="549">
                  <c:v>55</c:v>
                </c:pt>
                <c:pt idx="550">
                  <c:v>286</c:v>
                </c:pt>
                <c:pt idx="551">
                  <c:v>100</c:v>
                </c:pt>
                <c:pt idx="552">
                  <c:v>42</c:v>
                </c:pt>
                <c:pt idx="553">
                  <c:v>112</c:v>
                </c:pt>
                <c:pt idx="554">
                  <c:v>81</c:v>
                </c:pt>
                <c:pt idx="555">
                  <c:v>68</c:v>
                </c:pt>
                <c:pt idx="556">
                  <c:v>66</c:v>
                </c:pt>
                <c:pt idx="557">
                  <c:v>160</c:v>
                </c:pt>
                <c:pt idx="558">
                  <c:v>36</c:v>
                </c:pt>
                <c:pt idx="559">
                  <c:v>49</c:v>
                </c:pt>
                <c:pt idx="560">
                  <c:v>502</c:v>
                </c:pt>
                <c:pt idx="561">
                  <c:v>45</c:v>
                </c:pt>
                <c:pt idx="562">
                  <c:v>79</c:v>
                </c:pt>
                <c:pt idx="563">
                  <c:v>32</c:v>
                </c:pt>
                <c:pt idx="564">
                  <c:v>15</c:v>
                </c:pt>
                <c:pt idx="565">
                  <c:v>44</c:v>
                </c:pt>
                <c:pt idx="566">
                  <c:v>19</c:v>
                </c:pt>
                <c:pt idx="567">
                  <c:v>1334</c:v>
                </c:pt>
                <c:pt idx="568">
                  <c:v>92</c:v>
                </c:pt>
                <c:pt idx="569">
                  <c:v>16</c:v>
                </c:pt>
                <c:pt idx="570">
                  <c:v>20</c:v>
                </c:pt>
                <c:pt idx="571">
                  <c:v>42</c:v>
                </c:pt>
                <c:pt idx="572">
                  <c:v>541</c:v>
                </c:pt>
                <c:pt idx="573">
                  <c:v>664</c:v>
                </c:pt>
                <c:pt idx="574">
                  <c:v>33</c:v>
                </c:pt>
                <c:pt idx="575">
                  <c:v>132</c:v>
                </c:pt>
                <c:pt idx="576">
                  <c:v>38</c:v>
                </c:pt>
                <c:pt idx="577">
                  <c:v>51</c:v>
                </c:pt>
                <c:pt idx="578">
                  <c:v>0</c:v>
                </c:pt>
                <c:pt idx="579">
                  <c:v>49</c:v>
                </c:pt>
                <c:pt idx="580">
                  <c:v>24</c:v>
                </c:pt>
                <c:pt idx="581">
                  <c:v>253</c:v>
                </c:pt>
                <c:pt idx="582">
                  <c:v>26</c:v>
                </c:pt>
                <c:pt idx="583">
                  <c:v>39</c:v>
                </c:pt>
                <c:pt idx="584">
                  <c:v>81</c:v>
                </c:pt>
                <c:pt idx="585">
                  <c:v>27</c:v>
                </c:pt>
                <c:pt idx="586">
                  <c:v>824</c:v>
                </c:pt>
                <c:pt idx="587">
                  <c:v>17</c:v>
                </c:pt>
                <c:pt idx="588">
                  <c:v>17</c:v>
                </c:pt>
                <c:pt idx="589">
                  <c:v>1989</c:v>
                </c:pt>
                <c:pt idx="590">
                  <c:v>17</c:v>
                </c:pt>
                <c:pt idx="591">
                  <c:v>85</c:v>
                </c:pt>
                <c:pt idx="592">
                  <c:v>793</c:v>
                </c:pt>
                <c:pt idx="593">
                  <c:v>29</c:v>
                </c:pt>
                <c:pt idx="594">
                  <c:v>290</c:v>
                </c:pt>
                <c:pt idx="595">
                  <c:v>26</c:v>
                </c:pt>
                <c:pt idx="596">
                  <c:v>106</c:v>
                </c:pt>
                <c:pt idx="597">
                  <c:v>3</c:v>
                </c:pt>
                <c:pt idx="598">
                  <c:v>23</c:v>
                </c:pt>
                <c:pt idx="599">
                  <c:v>19</c:v>
                </c:pt>
                <c:pt idx="600">
                  <c:v>43</c:v>
                </c:pt>
                <c:pt idx="601">
                  <c:v>78</c:v>
                </c:pt>
                <c:pt idx="602">
                  <c:v>9</c:v>
                </c:pt>
                <c:pt idx="603">
                  <c:v>25</c:v>
                </c:pt>
                <c:pt idx="604">
                  <c:v>229</c:v>
                </c:pt>
                <c:pt idx="605">
                  <c:v>27</c:v>
                </c:pt>
                <c:pt idx="606">
                  <c:v>72</c:v>
                </c:pt>
                <c:pt idx="607">
                  <c:v>34</c:v>
                </c:pt>
                <c:pt idx="608">
                  <c:v>24</c:v>
                </c:pt>
                <c:pt idx="609">
                  <c:v>41</c:v>
                </c:pt>
                <c:pt idx="610">
                  <c:v>20</c:v>
                </c:pt>
                <c:pt idx="611">
                  <c:v>9</c:v>
                </c:pt>
                <c:pt idx="612">
                  <c:v>1767</c:v>
                </c:pt>
                <c:pt idx="613">
                  <c:v>158</c:v>
                </c:pt>
                <c:pt idx="614">
                  <c:v>38</c:v>
                </c:pt>
                <c:pt idx="615">
                  <c:v>84</c:v>
                </c:pt>
                <c:pt idx="616">
                  <c:v>3384</c:v>
                </c:pt>
                <c:pt idx="617">
                  <c:v>44</c:v>
                </c:pt>
                <c:pt idx="618">
                  <c:v>474</c:v>
                </c:pt>
                <c:pt idx="619">
                  <c:v>48</c:v>
                </c:pt>
                <c:pt idx="620">
                  <c:v>244</c:v>
                </c:pt>
                <c:pt idx="621">
                  <c:v>889</c:v>
                </c:pt>
                <c:pt idx="622">
                  <c:v>53</c:v>
                </c:pt>
                <c:pt idx="623">
                  <c:v>17</c:v>
                </c:pt>
                <c:pt idx="624">
                  <c:v>769</c:v>
                </c:pt>
                <c:pt idx="625">
                  <c:v>161</c:v>
                </c:pt>
                <c:pt idx="626">
                  <c:v>32</c:v>
                </c:pt>
                <c:pt idx="627">
                  <c:v>481</c:v>
                </c:pt>
                <c:pt idx="628">
                  <c:v>33</c:v>
                </c:pt>
                <c:pt idx="629">
                  <c:v>100</c:v>
                </c:pt>
                <c:pt idx="630">
                  <c:v>42</c:v>
                </c:pt>
                <c:pt idx="631">
                  <c:v>70</c:v>
                </c:pt>
                <c:pt idx="632">
                  <c:v>1569</c:v>
                </c:pt>
                <c:pt idx="633">
                  <c:v>30</c:v>
                </c:pt>
                <c:pt idx="634">
                  <c:v>42</c:v>
                </c:pt>
                <c:pt idx="635">
                  <c:v>42</c:v>
                </c:pt>
                <c:pt idx="636">
                  <c:v>5</c:v>
                </c:pt>
                <c:pt idx="637">
                  <c:v>23</c:v>
                </c:pt>
                <c:pt idx="638">
                  <c:v>1119</c:v>
                </c:pt>
                <c:pt idx="639">
                  <c:v>68</c:v>
                </c:pt>
                <c:pt idx="640">
                  <c:v>21</c:v>
                </c:pt>
                <c:pt idx="641">
                  <c:v>36</c:v>
                </c:pt>
                <c:pt idx="642">
                  <c:v>21</c:v>
                </c:pt>
                <c:pt idx="643">
                  <c:v>150</c:v>
                </c:pt>
                <c:pt idx="644">
                  <c:v>875</c:v>
                </c:pt>
                <c:pt idx="645">
                  <c:v>25</c:v>
                </c:pt>
                <c:pt idx="646">
                  <c:v>665</c:v>
                </c:pt>
                <c:pt idx="647">
                  <c:v>128</c:v>
                </c:pt>
                <c:pt idx="648">
                  <c:v>51</c:v>
                </c:pt>
                <c:pt idx="649">
                  <c:v>14</c:v>
                </c:pt>
                <c:pt idx="650">
                  <c:v>330</c:v>
                </c:pt>
                <c:pt idx="651">
                  <c:v>21</c:v>
                </c:pt>
                <c:pt idx="652">
                  <c:v>4</c:v>
                </c:pt>
                <c:pt idx="653">
                  <c:v>5</c:v>
                </c:pt>
                <c:pt idx="654">
                  <c:v>54</c:v>
                </c:pt>
                <c:pt idx="655">
                  <c:v>36</c:v>
                </c:pt>
                <c:pt idx="656">
                  <c:v>10</c:v>
                </c:pt>
                <c:pt idx="657">
                  <c:v>47</c:v>
                </c:pt>
                <c:pt idx="658">
                  <c:v>11</c:v>
                </c:pt>
                <c:pt idx="659">
                  <c:v>67</c:v>
                </c:pt>
                <c:pt idx="660">
                  <c:v>73</c:v>
                </c:pt>
                <c:pt idx="661">
                  <c:v>3</c:v>
                </c:pt>
                <c:pt idx="662">
                  <c:v>96</c:v>
                </c:pt>
                <c:pt idx="663">
                  <c:v>14</c:v>
                </c:pt>
                <c:pt idx="664">
                  <c:v>265</c:v>
                </c:pt>
                <c:pt idx="665">
                  <c:v>2</c:v>
                </c:pt>
                <c:pt idx="666">
                  <c:v>13</c:v>
                </c:pt>
                <c:pt idx="667">
                  <c:v>30</c:v>
                </c:pt>
                <c:pt idx="668">
                  <c:v>54</c:v>
                </c:pt>
                <c:pt idx="669">
                  <c:v>22</c:v>
                </c:pt>
                <c:pt idx="670">
                  <c:v>20</c:v>
                </c:pt>
                <c:pt idx="671">
                  <c:v>113</c:v>
                </c:pt>
                <c:pt idx="672">
                  <c:v>42</c:v>
                </c:pt>
                <c:pt idx="673">
                  <c:v>6</c:v>
                </c:pt>
                <c:pt idx="674">
                  <c:v>11</c:v>
                </c:pt>
                <c:pt idx="675">
                  <c:v>16</c:v>
                </c:pt>
                <c:pt idx="676">
                  <c:v>6</c:v>
                </c:pt>
                <c:pt idx="677">
                  <c:v>1</c:v>
                </c:pt>
                <c:pt idx="678">
                  <c:v>5</c:v>
                </c:pt>
                <c:pt idx="679">
                  <c:v>9</c:v>
                </c:pt>
                <c:pt idx="680">
                  <c:v>20</c:v>
                </c:pt>
                <c:pt idx="681">
                  <c:v>9</c:v>
                </c:pt>
                <c:pt idx="682">
                  <c:v>6</c:v>
                </c:pt>
                <c:pt idx="683">
                  <c:v>68</c:v>
                </c:pt>
                <c:pt idx="684">
                  <c:v>981</c:v>
                </c:pt>
                <c:pt idx="685">
                  <c:v>191</c:v>
                </c:pt>
                <c:pt idx="686">
                  <c:v>6</c:v>
                </c:pt>
                <c:pt idx="687">
                  <c:v>124</c:v>
                </c:pt>
                <c:pt idx="688">
                  <c:v>13</c:v>
                </c:pt>
                <c:pt idx="689">
                  <c:v>21</c:v>
                </c:pt>
                <c:pt idx="690">
                  <c:v>14</c:v>
                </c:pt>
                <c:pt idx="691">
                  <c:v>10</c:v>
                </c:pt>
                <c:pt idx="692">
                  <c:v>7</c:v>
                </c:pt>
                <c:pt idx="693">
                  <c:v>198</c:v>
                </c:pt>
                <c:pt idx="694">
                  <c:v>8</c:v>
                </c:pt>
                <c:pt idx="695">
                  <c:v>8</c:v>
                </c:pt>
                <c:pt idx="696">
                  <c:v>1</c:v>
                </c:pt>
                <c:pt idx="697">
                  <c:v>1</c:v>
                </c:pt>
                <c:pt idx="698">
                  <c:v>362</c:v>
                </c:pt>
                <c:pt idx="699">
                  <c:v>10</c:v>
                </c:pt>
                <c:pt idx="700">
                  <c:v>24</c:v>
                </c:pt>
                <c:pt idx="701">
                  <c:v>28</c:v>
                </c:pt>
                <c:pt idx="702">
                  <c:v>3</c:v>
                </c:pt>
                <c:pt idx="703">
                  <c:v>101</c:v>
                </c:pt>
                <c:pt idx="704">
                  <c:v>21</c:v>
                </c:pt>
                <c:pt idx="705">
                  <c:v>26</c:v>
                </c:pt>
                <c:pt idx="706">
                  <c:v>47</c:v>
                </c:pt>
                <c:pt idx="707">
                  <c:v>107</c:v>
                </c:pt>
                <c:pt idx="708">
                  <c:v>82</c:v>
                </c:pt>
                <c:pt idx="709">
                  <c:v>51</c:v>
                </c:pt>
                <c:pt idx="710">
                  <c:v>4</c:v>
                </c:pt>
                <c:pt idx="711">
                  <c:v>14</c:v>
                </c:pt>
                <c:pt idx="712">
                  <c:v>19</c:v>
                </c:pt>
                <c:pt idx="713">
                  <c:v>88</c:v>
                </c:pt>
                <c:pt idx="714">
                  <c:v>74</c:v>
                </c:pt>
                <c:pt idx="715">
                  <c:v>101</c:v>
                </c:pt>
                <c:pt idx="716">
                  <c:v>228</c:v>
                </c:pt>
                <c:pt idx="717">
                  <c:v>116</c:v>
                </c:pt>
                <c:pt idx="718">
                  <c:v>32</c:v>
                </c:pt>
                <c:pt idx="719">
                  <c:v>9</c:v>
                </c:pt>
                <c:pt idx="720">
                  <c:v>14</c:v>
                </c:pt>
                <c:pt idx="721">
                  <c:v>6</c:v>
                </c:pt>
                <c:pt idx="722">
                  <c:v>11</c:v>
                </c:pt>
                <c:pt idx="723">
                  <c:v>30</c:v>
                </c:pt>
                <c:pt idx="724">
                  <c:v>17</c:v>
                </c:pt>
                <c:pt idx="725">
                  <c:v>305</c:v>
                </c:pt>
                <c:pt idx="726">
                  <c:v>194</c:v>
                </c:pt>
                <c:pt idx="727">
                  <c:v>13</c:v>
                </c:pt>
                <c:pt idx="728">
                  <c:v>420</c:v>
                </c:pt>
                <c:pt idx="729">
                  <c:v>61</c:v>
                </c:pt>
                <c:pt idx="730">
                  <c:v>206</c:v>
                </c:pt>
                <c:pt idx="731">
                  <c:v>170</c:v>
                </c:pt>
                <c:pt idx="732">
                  <c:v>86</c:v>
                </c:pt>
                <c:pt idx="733">
                  <c:v>257</c:v>
                </c:pt>
                <c:pt idx="734">
                  <c:v>11</c:v>
                </c:pt>
                <c:pt idx="735">
                  <c:v>191</c:v>
                </c:pt>
                <c:pt idx="736">
                  <c:v>14</c:v>
                </c:pt>
                <c:pt idx="737">
                  <c:v>106</c:v>
                </c:pt>
                <c:pt idx="738">
                  <c:v>268</c:v>
                </c:pt>
                <c:pt idx="739">
                  <c:v>23</c:v>
                </c:pt>
                <c:pt idx="740">
                  <c:v>96</c:v>
                </c:pt>
                <c:pt idx="741">
                  <c:v>13</c:v>
                </c:pt>
                <c:pt idx="742">
                  <c:v>5</c:v>
                </c:pt>
                <c:pt idx="743">
                  <c:v>2</c:v>
                </c:pt>
                <c:pt idx="744">
                  <c:v>458</c:v>
                </c:pt>
                <c:pt idx="745">
                  <c:v>31</c:v>
                </c:pt>
                <c:pt idx="746">
                  <c:v>13</c:v>
                </c:pt>
                <c:pt idx="747">
                  <c:v>149</c:v>
                </c:pt>
                <c:pt idx="748">
                  <c:v>522</c:v>
                </c:pt>
                <c:pt idx="749">
                  <c:v>18</c:v>
                </c:pt>
                <c:pt idx="750">
                  <c:v>29</c:v>
                </c:pt>
                <c:pt idx="751">
                  <c:v>341</c:v>
                </c:pt>
                <c:pt idx="752">
                  <c:v>69</c:v>
                </c:pt>
                <c:pt idx="753">
                  <c:v>54</c:v>
                </c:pt>
                <c:pt idx="754">
                  <c:v>189</c:v>
                </c:pt>
                <c:pt idx="755">
                  <c:v>125</c:v>
                </c:pt>
                <c:pt idx="756">
                  <c:v>163</c:v>
                </c:pt>
                <c:pt idx="757">
                  <c:v>227</c:v>
                </c:pt>
                <c:pt idx="758">
                  <c:v>2552</c:v>
                </c:pt>
                <c:pt idx="759">
                  <c:v>631</c:v>
                </c:pt>
                <c:pt idx="760">
                  <c:v>558</c:v>
                </c:pt>
                <c:pt idx="761">
                  <c:v>54</c:v>
                </c:pt>
                <c:pt idx="762">
                  <c:v>3244</c:v>
                </c:pt>
                <c:pt idx="763">
                  <c:v>1423</c:v>
                </c:pt>
                <c:pt idx="764">
                  <c:v>2063</c:v>
                </c:pt>
                <c:pt idx="765">
                  <c:v>217</c:v>
                </c:pt>
                <c:pt idx="766">
                  <c:v>826</c:v>
                </c:pt>
                <c:pt idx="767">
                  <c:v>863</c:v>
                </c:pt>
                <c:pt idx="768">
                  <c:v>457</c:v>
                </c:pt>
                <c:pt idx="769">
                  <c:v>668</c:v>
                </c:pt>
                <c:pt idx="770">
                  <c:v>654</c:v>
                </c:pt>
                <c:pt idx="771">
                  <c:v>5030</c:v>
                </c:pt>
                <c:pt idx="772">
                  <c:v>2534</c:v>
                </c:pt>
                <c:pt idx="773">
                  <c:v>20</c:v>
                </c:pt>
                <c:pt idx="774">
                  <c:v>320</c:v>
                </c:pt>
                <c:pt idx="775">
                  <c:v>230</c:v>
                </c:pt>
                <c:pt idx="776">
                  <c:v>2361</c:v>
                </c:pt>
                <c:pt idx="777">
                  <c:v>71</c:v>
                </c:pt>
                <c:pt idx="778">
                  <c:v>11</c:v>
                </c:pt>
                <c:pt idx="779">
                  <c:v>17</c:v>
                </c:pt>
                <c:pt idx="780">
                  <c:v>324</c:v>
                </c:pt>
                <c:pt idx="781">
                  <c:v>643</c:v>
                </c:pt>
                <c:pt idx="782">
                  <c:v>347</c:v>
                </c:pt>
                <c:pt idx="783">
                  <c:v>3</c:v>
                </c:pt>
                <c:pt idx="784">
                  <c:v>109</c:v>
                </c:pt>
                <c:pt idx="785">
                  <c:v>589</c:v>
                </c:pt>
                <c:pt idx="786">
                  <c:v>270</c:v>
                </c:pt>
                <c:pt idx="787">
                  <c:v>2274</c:v>
                </c:pt>
                <c:pt idx="788">
                  <c:v>4847</c:v>
                </c:pt>
                <c:pt idx="789">
                  <c:v>2777</c:v>
                </c:pt>
                <c:pt idx="790">
                  <c:v>5920</c:v>
                </c:pt>
                <c:pt idx="791">
                  <c:v>726</c:v>
                </c:pt>
                <c:pt idx="792">
                  <c:v>8461</c:v>
                </c:pt>
                <c:pt idx="793">
                  <c:v>6255</c:v>
                </c:pt>
                <c:pt idx="794">
                  <c:v>3229</c:v>
                </c:pt>
                <c:pt idx="795">
                  <c:v>4230</c:v>
                </c:pt>
                <c:pt idx="796">
                  <c:v>2944</c:v>
                </c:pt>
                <c:pt idx="797">
                  <c:v>2222</c:v>
                </c:pt>
                <c:pt idx="798">
                  <c:v>3661</c:v>
                </c:pt>
                <c:pt idx="799">
                  <c:v>3387</c:v>
                </c:pt>
                <c:pt idx="800">
                  <c:v>3989</c:v>
                </c:pt>
                <c:pt idx="801">
                  <c:v>2482</c:v>
                </c:pt>
                <c:pt idx="802">
                  <c:v>2087</c:v>
                </c:pt>
                <c:pt idx="803">
                  <c:v>365</c:v>
                </c:pt>
                <c:pt idx="804">
                  <c:v>174</c:v>
                </c:pt>
                <c:pt idx="805">
                  <c:v>8643</c:v>
                </c:pt>
                <c:pt idx="806">
                  <c:v>12400</c:v>
                </c:pt>
                <c:pt idx="807">
                  <c:v>15164</c:v>
                </c:pt>
                <c:pt idx="808">
                  <c:v>8250</c:v>
                </c:pt>
                <c:pt idx="809">
                  <c:v>4890</c:v>
                </c:pt>
                <c:pt idx="810">
                  <c:v>4656</c:v>
                </c:pt>
                <c:pt idx="811">
                  <c:v>10781</c:v>
                </c:pt>
                <c:pt idx="812">
                  <c:v>683</c:v>
                </c:pt>
                <c:pt idx="813">
                  <c:v>317</c:v>
                </c:pt>
                <c:pt idx="814">
                  <c:v>2724</c:v>
                </c:pt>
                <c:pt idx="815">
                  <c:v>971</c:v>
                </c:pt>
                <c:pt idx="816">
                  <c:v>1670</c:v>
                </c:pt>
                <c:pt idx="817">
                  <c:v>146</c:v>
                </c:pt>
                <c:pt idx="818">
                  <c:v>176</c:v>
                </c:pt>
                <c:pt idx="819">
                  <c:v>1782</c:v>
                </c:pt>
                <c:pt idx="820">
                  <c:v>328</c:v>
                </c:pt>
                <c:pt idx="821">
                  <c:v>115</c:v>
                </c:pt>
                <c:pt idx="822">
                  <c:v>274</c:v>
                </c:pt>
                <c:pt idx="823">
                  <c:v>51</c:v>
                </c:pt>
                <c:pt idx="824">
                  <c:v>30</c:v>
                </c:pt>
                <c:pt idx="825">
                  <c:v>913</c:v>
                </c:pt>
                <c:pt idx="826">
                  <c:v>175</c:v>
                </c:pt>
                <c:pt idx="827">
                  <c:v>65</c:v>
                </c:pt>
                <c:pt idx="828">
                  <c:v>6</c:v>
                </c:pt>
                <c:pt idx="829">
                  <c:v>35</c:v>
                </c:pt>
                <c:pt idx="830">
                  <c:v>16</c:v>
                </c:pt>
                <c:pt idx="831">
                  <c:v>665</c:v>
                </c:pt>
                <c:pt idx="832">
                  <c:v>0</c:v>
                </c:pt>
                <c:pt idx="833">
                  <c:v>0</c:v>
                </c:pt>
                <c:pt idx="834">
                  <c:v>183</c:v>
                </c:pt>
                <c:pt idx="835">
                  <c:v>1430</c:v>
                </c:pt>
                <c:pt idx="836">
                  <c:v>56</c:v>
                </c:pt>
                <c:pt idx="837">
                  <c:v>124</c:v>
                </c:pt>
                <c:pt idx="838">
                  <c:v>129</c:v>
                </c:pt>
                <c:pt idx="839">
                  <c:v>35</c:v>
                </c:pt>
                <c:pt idx="840">
                  <c:v>50</c:v>
                </c:pt>
                <c:pt idx="841">
                  <c:v>247</c:v>
                </c:pt>
                <c:pt idx="842">
                  <c:v>27</c:v>
                </c:pt>
                <c:pt idx="843">
                  <c:v>45</c:v>
                </c:pt>
                <c:pt idx="844">
                  <c:v>61</c:v>
                </c:pt>
                <c:pt idx="845">
                  <c:v>74</c:v>
                </c:pt>
                <c:pt idx="846">
                  <c:v>1269</c:v>
                </c:pt>
                <c:pt idx="847">
                  <c:v>26</c:v>
                </c:pt>
                <c:pt idx="848">
                  <c:v>593</c:v>
                </c:pt>
                <c:pt idx="849">
                  <c:v>3507</c:v>
                </c:pt>
                <c:pt idx="850">
                  <c:v>3141</c:v>
                </c:pt>
                <c:pt idx="851">
                  <c:v>2745</c:v>
                </c:pt>
                <c:pt idx="852">
                  <c:v>865</c:v>
                </c:pt>
                <c:pt idx="853">
                  <c:v>1916</c:v>
                </c:pt>
                <c:pt idx="854">
                  <c:v>1984</c:v>
                </c:pt>
                <c:pt idx="855">
                  <c:v>2825</c:v>
                </c:pt>
                <c:pt idx="856">
                  <c:v>1768</c:v>
                </c:pt>
                <c:pt idx="857">
                  <c:v>4870</c:v>
                </c:pt>
                <c:pt idx="858">
                  <c:v>2649</c:v>
                </c:pt>
                <c:pt idx="859">
                  <c:v>1915</c:v>
                </c:pt>
                <c:pt idx="860">
                  <c:v>34</c:v>
                </c:pt>
                <c:pt idx="861">
                  <c:v>41</c:v>
                </c:pt>
                <c:pt idx="862">
                  <c:v>80</c:v>
                </c:pt>
                <c:pt idx="863">
                  <c:v>549</c:v>
                </c:pt>
                <c:pt idx="864">
                  <c:v>1847</c:v>
                </c:pt>
                <c:pt idx="865">
                  <c:v>953</c:v>
                </c:pt>
                <c:pt idx="866">
                  <c:v>752</c:v>
                </c:pt>
                <c:pt idx="867">
                  <c:v>1857</c:v>
                </c:pt>
                <c:pt idx="868">
                  <c:v>2489</c:v>
                </c:pt>
                <c:pt idx="869">
                  <c:v>2395</c:v>
                </c:pt>
                <c:pt idx="870">
                  <c:v>3304</c:v>
                </c:pt>
                <c:pt idx="871">
                  <c:v>87</c:v>
                </c:pt>
                <c:pt idx="872">
                  <c:v>55</c:v>
                </c:pt>
                <c:pt idx="873">
                  <c:v>1894</c:v>
                </c:pt>
                <c:pt idx="874">
                  <c:v>336</c:v>
                </c:pt>
                <c:pt idx="875">
                  <c:v>3881</c:v>
                </c:pt>
                <c:pt idx="876">
                  <c:v>2988</c:v>
                </c:pt>
                <c:pt idx="877">
                  <c:v>1494</c:v>
                </c:pt>
                <c:pt idx="878">
                  <c:v>17319</c:v>
                </c:pt>
                <c:pt idx="879">
                  <c:v>623</c:v>
                </c:pt>
                <c:pt idx="880">
                  <c:v>2492</c:v>
                </c:pt>
                <c:pt idx="881">
                  <c:v>2081</c:v>
                </c:pt>
                <c:pt idx="882">
                  <c:v>3157</c:v>
                </c:pt>
                <c:pt idx="883">
                  <c:v>2101</c:v>
                </c:pt>
                <c:pt idx="884">
                  <c:v>10581</c:v>
                </c:pt>
                <c:pt idx="885">
                  <c:v>2257</c:v>
                </c:pt>
                <c:pt idx="886">
                  <c:v>2199</c:v>
                </c:pt>
                <c:pt idx="887">
                  <c:v>1039</c:v>
                </c:pt>
                <c:pt idx="888">
                  <c:v>2466</c:v>
                </c:pt>
                <c:pt idx="889">
                  <c:v>477</c:v>
                </c:pt>
                <c:pt idx="890">
                  <c:v>2392</c:v>
                </c:pt>
                <c:pt idx="891">
                  <c:v>1539</c:v>
                </c:pt>
                <c:pt idx="892">
                  <c:v>10690</c:v>
                </c:pt>
                <c:pt idx="893">
                  <c:v>1568</c:v>
                </c:pt>
                <c:pt idx="894">
                  <c:v>4030</c:v>
                </c:pt>
                <c:pt idx="895">
                  <c:v>3690</c:v>
                </c:pt>
                <c:pt idx="896">
                  <c:v>2293</c:v>
                </c:pt>
                <c:pt idx="897">
                  <c:v>411</c:v>
                </c:pt>
                <c:pt idx="898">
                  <c:v>612</c:v>
                </c:pt>
                <c:pt idx="899">
                  <c:v>37</c:v>
                </c:pt>
                <c:pt idx="900">
                  <c:v>6000</c:v>
                </c:pt>
                <c:pt idx="901">
                  <c:v>732</c:v>
                </c:pt>
                <c:pt idx="902">
                  <c:v>1266</c:v>
                </c:pt>
                <c:pt idx="903">
                  <c:v>1831</c:v>
                </c:pt>
                <c:pt idx="904">
                  <c:v>1837</c:v>
                </c:pt>
                <c:pt idx="905">
                  <c:v>2421</c:v>
                </c:pt>
                <c:pt idx="906">
                  <c:v>2965</c:v>
                </c:pt>
                <c:pt idx="907">
                  <c:v>948</c:v>
                </c:pt>
                <c:pt idx="908">
                  <c:v>2356</c:v>
                </c:pt>
                <c:pt idx="909">
                  <c:v>3786</c:v>
                </c:pt>
                <c:pt idx="910">
                  <c:v>1925</c:v>
                </c:pt>
                <c:pt idx="911">
                  <c:v>2002</c:v>
                </c:pt>
                <c:pt idx="912">
                  <c:v>3534</c:v>
                </c:pt>
                <c:pt idx="913">
                  <c:v>1819</c:v>
                </c:pt>
                <c:pt idx="914">
                  <c:v>835</c:v>
                </c:pt>
                <c:pt idx="915">
                  <c:v>2000</c:v>
                </c:pt>
                <c:pt idx="916">
                  <c:v>3685</c:v>
                </c:pt>
                <c:pt idx="917">
                  <c:v>4628</c:v>
                </c:pt>
                <c:pt idx="918">
                  <c:v>551</c:v>
                </c:pt>
                <c:pt idx="919">
                  <c:v>1905</c:v>
                </c:pt>
                <c:pt idx="920">
                  <c:v>8346</c:v>
                </c:pt>
                <c:pt idx="921">
                  <c:v>400</c:v>
                </c:pt>
                <c:pt idx="922">
                  <c:v>1216</c:v>
                </c:pt>
                <c:pt idx="923">
                  <c:v>1889</c:v>
                </c:pt>
                <c:pt idx="924">
                  <c:v>2999</c:v>
                </c:pt>
                <c:pt idx="925">
                  <c:v>1379</c:v>
                </c:pt>
                <c:pt idx="926">
                  <c:v>1399</c:v>
                </c:pt>
                <c:pt idx="927">
                  <c:v>478</c:v>
                </c:pt>
                <c:pt idx="928">
                  <c:v>3162</c:v>
                </c:pt>
                <c:pt idx="929">
                  <c:v>238</c:v>
                </c:pt>
                <c:pt idx="930">
                  <c:v>4339</c:v>
                </c:pt>
                <c:pt idx="931">
                  <c:v>3662</c:v>
                </c:pt>
                <c:pt idx="932">
                  <c:v>1528</c:v>
                </c:pt>
                <c:pt idx="933">
                  <c:v>1415</c:v>
                </c:pt>
                <c:pt idx="934">
                  <c:v>1113</c:v>
                </c:pt>
                <c:pt idx="935">
                  <c:v>237</c:v>
                </c:pt>
                <c:pt idx="936">
                  <c:v>1274</c:v>
                </c:pt>
                <c:pt idx="937">
                  <c:v>466</c:v>
                </c:pt>
                <c:pt idx="938">
                  <c:v>1896</c:v>
                </c:pt>
                <c:pt idx="939">
                  <c:v>4948</c:v>
                </c:pt>
                <c:pt idx="940">
                  <c:v>71</c:v>
                </c:pt>
                <c:pt idx="941">
                  <c:v>1918</c:v>
                </c:pt>
                <c:pt idx="942">
                  <c:v>1712</c:v>
                </c:pt>
                <c:pt idx="943">
                  <c:v>845</c:v>
                </c:pt>
                <c:pt idx="944">
                  <c:v>2092</c:v>
                </c:pt>
                <c:pt idx="945">
                  <c:v>1557</c:v>
                </c:pt>
                <c:pt idx="946">
                  <c:v>2775</c:v>
                </c:pt>
                <c:pt idx="947">
                  <c:v>5218</c:v>
                </c:pt>
                <c:pt idx="948">
                  <c:v>1606</c:v>
                </c:pt>
                <c:pt idx="949">
                  <c:v>2883</c:v>
                </c:pt>
                <c:pt idx="950">
                  <c:v>1070</c:v>
                </c:pt>
                <c:pt idx="951">
                  <c:v>1868</c:v>
                </c:pt>
                <c:pt idx="952">
                  <c:v>327</c:v>
                </c:pt>
                <c:pt idx="953">
                  <c:v>2157</c:v>
                </c:pt>
                <c:pt idx="954">
                  <c:v>1884</c:v>
                </c:pt>
                <c:pt idx="955">
                  <c:v>178</c:v>
                </c:pt>
                <c:pt idx="956">
                  <c:v>1420</c:v>
                </c:pt>
                <c:pt idx="957">
                  <c:v>313</c:v>
                </c:pt>
                <c:pt idx="958">
                  <c:v>1475</c:v>
                </c:pt>
                <c:pt idx="959">
                  <c:v>1965</c:v>
                </c:pt>
                <c:pt idx="960">
                  <c:v>1817</c:v>
                </c:pt>
                <c:pt idx="961">
                  <c:v>2200</c:v>
                </c:pt>
                <c:pt idx="962">
                  <c:v>2502</c:v>
                </c:pt>
                <c:pt idx="963">
                  <c:v>2911</c:v>
                </c:pt>
                <c:pt idx="964">
                  <c:v>2346</c:v>
                </c:pt>
                <c:pt idx="965">
                  <c:v>916</c:v>
                </c:pt>
                <c:pt idx="966">
                  <c:v>2526</c:v>
                </c:pt>
                <c:pt idx="967">
                  <c:v>8535</c:v>
                </c:pt>
                <c:pt idx="968">
                  <c:v>3094</c:v>
                </c:pt>
                <c:pt idx="969">
                  <c:v>1952</c:v>
                </c:pt>
                <c:pt idx="970">
                  <c:v>3073</c:v>
                </c:pt>
                <c:pt idx="971">
                  <c:v>2194</c:v>
                </c:pt>
                <c:pt idx="972">
                  <c:v>92</c:v>
                </c:pt>
                <c:pt idx="973">
                  <c:v>8758</c:v>
                </c:pt>
                <c:pt idx="974">
                  <c:v>165</c:v>
                </c:pt>
                <c:pt idx="975">
                  <c:v>2233</c:v>
                </c:pt>
                <c:pt idx="976">
                  <c:v>1817</c:v>
                </c:pt>
                <c:pt idx="977">
                  <c:v>2760</c:v>
                </c:pt>
                <c:pt idx="978">
                  <c:v>1077</c:v>
                </c:pt>
                <c:pt idx="979">
                  <c:v>4082</c:v>
                </c:pt>
                <c:pt idx="980">
                  <c:v>5416</c:v>
                </c:pt>
                <c:pt idx="981">
                  <c:v>387</c:v>
                </c:pt>
                <c:pt idx="982">
                  <c:v>1086</c:v>
                </c:pt>
                <c:pt idx="983">
                  <c:v>867</c:v>
                </c:pt>
                <c:pt idx="984">
                  <c:v>1986</c:v>
                </c:pt>
                <c:pt idx="985">
                  <c:v>542</c:v>
                </c:pt>
                <c:pt idx="986">
                  <c:v>1415</c:v>
                </c:pt>
                <c:pt idx="987">
                  <c:v>1853</c:v>
                </c:pt>
                <c:pt idx="988">
                  <c:v>1368</c:v>
                </c:pt>
                <c:pt idx="989">
                  <c:v>116</c:v>
                </c:pt>
                <c:pt idx="990">
                  <c:v>1766</c:v>
                </c:pt>
                <c:pt idx="991">
                  <c:v>2978</c:v>
                </c:pt>
                <c:pt idx="992">
                  <c:v>1441</c:v>
                </c:pt>
                <c:pt idx="993">
                  <c:v>287</c:v>
                </c:pt>
                <c:pt idx="994">
                  <c:v>2483</c:v>
                </c:pt>
                <c:pt idx="995">
                  <c:v>431</c:v>
                </c:pt>
                <c:pt idx="996">
                  <c:v>2973</c:v>
                </c:pt>
                <c:pt idx="997">
                  <c:v>203</c:v>
                </c:pt>
                <c:pt idx="998">
                  <c:v>1007</c:v>
                </c:pt>
                <c:pt idx="999">
                  <c:v>2681</c:v>
                </c:pt>
                <c:pt idx="1000">
                  <c:v>1277</c:v>
                </c:pt>
                <c:pt idx="1001">
                  <c:v>1914</c:v>
                </c:pt>
                <c:pt idx="1002">
                  <c:v>92</c:v>
                </c:pt>
                <c:pt idx="1003">
                  <c:v>4346</c:v>
                </c:pt>
                <c:pt idx="1004">
                  <c:v>9105</c:v>
                </c:pt>
                <c:pt idx="1005">
                  <c:v>3692</c:v>
                </c:pt>
                <c:pt idx="1006">
                  <c:v>2236</c:v>
                </c:pt>
                <c:pt idx="1007">
                  <c:v>3679</c:v>
                </c:pt>
                <c:pt idx="1008">
                  <c:v>2066</c:v>
                </c:pt>
                <c:pt idx="1009">
                  <c:v>1725</c:v>
                </c:pt>
                <c:pt idx="1010">
                  <c:v>1208</c:v>
                </c:pt>
                <c:pt idx="1011">
                  <c:v>14013</c:v>
                </c:pt>
                <c:pt idx="1012">
                  <c:v>2459</c:v>
                </c:pt>
                <c:pt idx="1013">
                  <c:v>2207</c:v>
                </c:pt>
                <c:pt idx="1014">
                  <c:v>6001</c:v>
                </c:pt>
                <c:pt idx="1015">
                  <c:v>1274</c:v>
                </c:pt>
                <c:pt idx="1016">
                  <c:v>1778</c:v>
                </c:pt>
                <c:pt idx="1017">
                  <c:v>2604</c:v>
                </c:pt>
                <c:pt idx="1018">
                  <c:v>574</c:v>
                </c:pt>
                <c:pt idx="1019">
                  <c:v>1752</c:v>
                </c:pt>
                <c:pt idx="1020">
                  <c:v>1919</c:v>
                </c:pt>
                <c:pt idx="1021">
                  <c:v>603</c:v>
                </c:pt>
                <c:pt idx="1022">
                  <c:v>2062</c:v>
                </c:pt>
                <c:pt idx="1023">
                  <c:v>1322</c:v>
                </c:pt>
                <c:pt idx="1024">
                  <c:v>2214</c:v>
                </c:pt>
                <c:pt idx="1025">
                  <c:v>334</c:v>
                </c:pt>
                <c:pt idx="1026">
                  <c:v>1779</c:v>
                </c:pt>
                <c:pt idx="1027">
                  <c:v>4820</c:v>
                </c:pt>
                <c:pt idx="1028">
                  <c:v>2912</c:v>
                </c:pt>
                <c:pt idx="1029">
                  <c:v>223</c:v>
                </c:pt>
                <c:pt idx="1030">
                  <c:v>1031</c:v>
                </c:pt>
                <c:pt idx="1031">
                  <c:v>1112</c:v>
                </c:pt>
                <c:pt idx="1032">
                  <c:v>3138</c:v>
                </c:pt>
                <c:pt idx="1033">
                  <c:v>4023</c:v>
                </c:pt>
                <c:pt idx="1034">
                  <c:v>9757</c:v>
                </c:pt>
                <c:pt idx="1035">
                  <c:v>2449</c:v>
                </c:pt>
                <c:pt idx="1036">
                  <c:v>3973</c:v>
                </c:pt>
                <c:pt idx="1037">
                  <c:v>489</c:v>
                </c:pt>
                <c:pt idx="1038">
                  <c:v>1434</c:v>
                </c:pt>
                <c:pt idx="1039">
                  <c:v>1281</c:v>
                </c:pt>
                <c:pt idx="1040">
                  <c:v>6</c:v>
                </c:pt>
                <c:pt idx="1041">
                  <c:v>2124</c:v>
                </c:pt>
                <c:pt idx="1042">
                  <c:v>2073</c:v>
                </c:pt>
                <c:pt idx="1043">
                  <c:v>7843</c:v>
                </c:pt>
                <c:pt idx="1044">
                  <c:v>11483</c:v>
                </c:pt>
                <c:pt idx="1045">
                  <c:v>574</c:v>
                </c:pt>
                <c:pt idx="1046">
                  <c:v>1885</c:v>
                </c:pt>
                <c:pt idx="1047">
                  <c:v>1431</c:v>
                </c:pt>
                <c:pt idx="1048">
                  <c:v>9556</c:v>
                </c:pt>
                <c:pt idx="1049">
                  <c:v>808</c:v>
                </c:pt>
                <c:pt idx="1050">
                  <c:v>1838</c:v>
                </c:pt>
                <c:pt idx="1051">
                  <c:v>399</c:v>
                </c:pt>
                <c:pt idx="1052">
                  <c:v>928</c:v>
                </c:pt>
                <c:pt idx="1053">
                  <c:v>2091</c:v>
                </c:pt>
                <c:pt idx="1054">
                  <c:v>1249</c:v>
                </c:pt>
                <c:pt idx="1055">
                  <c:v>1537</c:v>
                </c:pt>
                <c:pt idx="1056">
                  <c:v>2746</c:v>
                </c:pt>
                <c:pt idx="1057">
                  <c:v>4130</c:v>
                </c:pt>
                <c:pt idx="1058">
                  <c:v>13435</c:v>
                </c:pt>
                <c:pt idx="1059">
                  <c:v>1647</c:v>
                </c:pt>
                <c:pt idx="1060">
                  <c:v>751</c:v>
                </c:pt>
                <c:pt idx="1061">
                  <c:v>100</c:v>
                </c:pt>
                <c:pt idx="1062">
                  <c:v>6405</c:v>
                </c:pt>
                <c:pt idx="1063">
                  <c:v>1649</c:v>
                </c:pt>
                <c:pt idx="1064">
                  <c:v>973</c:v>
                </c:pt>
                <c:pt idx="1065">
                  <c:v>20</c:v>
                </c:pt>
                <c:pt idx="1066">
                  <c:v>1236</c:v>
                </c:pt>
                <c:pt idx="1067">
                  <c:v>2414</c:v>
                </c:pt>
                <c:pt idx="1068">
                  <c:v>1329</c:v>
                </c:pt>
                <c:pt idx="1069">
                  <c:v>1184</c:v>
                </c:pt>
                <c:pt idx="1070">
                  <c:v>679</c:v>
                </c:pt>
                <c:pt idx="1071">
                  <c:v>521</c:v>
                </c:pt>
                <c:pt idx="1072">
                  <c:v>1969</c:v>
                </c:pt>
                <c:pt idx="1073">
                  <c:v>687</c:v>
                </c:pt>
                <c:pt idx="1074">
                  <c:v>2799</c:v>
                </c:pt>
                <c:pt idx="1075">
                  <c:v>1252</c:v>
                </c:pt>
                <c:pt idx="1076">
                  <c:v>1061</c:v>
                </c:pt>
                <c:pt idx="1077">
                  <c:v>1338</c:v>
                </c:pt>
                <c:pt idx="1078">
                  <c:v>40</c:v>
                </c:pt>
                <c:pt idx="1079">
                  <c:v>1708</c:v>
                </c:pt>
                <c:pt idx="1080">
                  <c:v>2386</c:v>
                </c:pt>
                <c:pt idx="1081">
                  <c:v>1297</c:v>
                </c:pt>
                <c:pt idx="1082">
                  <c:v>1081</c:v>
                </c:pt>
                <c:pt idx="1083">
                  <c:v>1336</c:v>
                </c:pt>
                <c:pt idx="1084">
                  <c:v>997</c:v>
                </c:pt>
                <c:pt idx="1085">
                  <c:v>3290</c:v>
                </c:pt>
                <c:pt idx="1086">
                  <c:v>678</c:v>
                </c:pt>
                <c:pt idx="1087">
                  <c:v>2592</c:v>
                </c:pt>
                <c:pt idx="1088">
                  <c:v>5137</c:v>
                </c:pt>
                <c:pt idx="1089">
                  <c:v>198</c:v>
                </c:pt>
                <c:pt idx="1090">
                  <c:v>765</c:v>
                </c:pt>
                <c:pt idx="1091">
                  <c:v>3242</c:v>
                </c:pt>
                <c:pt idx="1092">
                  <c:v>1178</c:v>
                </c:pt>
                <c:pt idx="1093">
                  <c:v>833</c:v>
                </c:pt>
                <c:pt idx="1094">
                  <c:v>1348</c:v>
                </c:pt>
                <c:pt idx="1095">
                  <c:v>2688</c:v>
                </c:pt>
                <c:pt idx="1096">
                  <c:v>928</c:v>
                </c:pt>
                <c:pt idx="1097">
                  <c:v>73</c:v>
                </c:pt>
                <c:pt idx="1098">
                  <c:v>2612</c:v>
                </c:pt>
                <c:pt idx="1099">
                  <c:v>1168</c:v>
                </c:pt>
                <c:pt idx="1100">
                  <c:v>6120</c:v>
                </c:pt>
                <c:pt idx="1101">
                  <c:v>903</c:v>
                </c:pt>
                <c:pt idx="1102">
                  <c:v>1735</c:v>
                </c:pt>
                <c:pt idx="1103">
                  <c:v>603</c:v>
                </c:pt>
                <c:pt idx="1104">
                  <c:v>1093</c:v>
                </c:pt>
                <c:pt idx="1105">
                  <c:v>1135</c:v>
                </c:pt>
                <c:pt idx="1106">
                  <c:v>2203</c:v>
                </c:pt>
                <c:pt idx="1107">
                  <c:v>785</c:v>
                </c:pt>
                <c:pt idx="1108">
                  <c:v>418</c:v>
                </c:pt>
                <c:pt idx="1109">
                  <c:v>918</c:v>
                </c:pt>
                <c:pt idx="1110">
                  <c:v>2406</c:v>
                </c:pt>
                <c:pt idx="1111">
                  <c:v>51</c:v>
                </c:pt>
                <c:pt idx="1112">
                  <c:v>2037</c:v>
                </c:pt>
                <c:pt idx="1113">
                  <c:v>2530</c:v>
                </c:pt>
                <c:pt idx="1114">
                  <c:v>1180</c:v>
                </c:pt>
                <c:pt idx="1115">
                  <c:v>1043</c:v>
                </c:pt>
                <c:pt idx="1116">
                  <c:v>25</c:v>
                </c:pt>
                <c:pt idx="1117">
                  <c:v>1860</c:v>
                </c:pt>
                <c:pt idx="1118">
                  <c:v>1540</c:v>
                </c:pt>
                <c:pt idx="1119">
                  <c:v>9</c:v>
                </c:pt>
                <c:pt idx="1120">
                  <c:v>1209</c:v>
                </c:pt>
                <c:pt idx="1121">
                  <c:v>775</c:v>
                </c:pt>
                <c:pt idx="1122">
                  <c:v>1453</c:v>
                </c:pt>
                <c:pt idx="1123">
                  <c:v>919</c:v>
                </c:pt>
                <c:pt idx="1124">
                  <c:v>802</c:v>
                </c:pt>
                <c:pt idx="1125">
                  <c:v>16</c:v>
                </c:pt>
                <c:pt idx="1126">
                  <c:v>489</c:v>
                </c:pt>
                <c:pt idx="1127">
                  <c:v>323</c:v>
                </c:pt>
                <c:pt idx="1128">
                  <c:v>700</c:v>
                </c:pt>
                <c:pt idx="1129">
                  <c:v>302</c:v>
                </c:pt>
                <c:pt idx="1130">
                  <c:v>1715</c:v>
                </c:pt>
                <c:pt idx="1131">
                  <c:v>850</c:v>
                </c:pt>
                <c:pt idx="1132">
                  <c:v>428</c:v>
                </c:pt>
                <c:pt idx="1133">
                  <c:v>2319</c:v>
                </c:pt>
                <c:pt idx="1134">
                  <c:v>678</c:v>
                </c:pt>
                <c:pt idx="1135">
                  <c:v>860</c:v>
                </c:pt>
                <c:pt idx="1136">
                  <c:v>3461</c:v>
                </c:pt>
                <c:pt idx="1137">
                  <c:v>1810</c:v>
                </c:pt>
                <c:pt idx="1138">
                  <c:v>2417</c:v>
                </c:pt>
                <c:pt idx="1139">
                  <c:v>2007</c:v>
                </c:pt>
                <c:pt idx="1140">
                  <c:v>407</c:v>
                </c:pt>
                <c:pt idx="1141">
                  <c:v>1355</c:v>
                </c:pt>
                <c:pt idx="1142">
                  <c:v>3577</c:v>
                </c:pt>
                <c:pt idx="1143">
                  <c:v>889</c:v>
                </c:pt>
                <c:pt idx="1144">
                  <c:v>552</c:v>
                </c:pt>
                <c:pt idx="1145">
                  <c:v>864</c:v>
                </c:pt>
                <c:pt idx="1146">
                  <c:v>932</c:v>
                </c:pt>
                <c:pt idx="1147">
                  <c:v>1917</c:v>
                </c:pt>
                <c:pt idx="1148">
                  <c:v>879</c:v>
                </c:pt>
                <c:pt idx="1149">
                  <c:v>816</c:v>
                </c:pt>
                <c:pt idx="1150">
                  <c:v>1827</c:v>
                </c:pt>
                <c:pt idx="1151">
                  <c:v>735</c:v>
                </c:pt>
                <c:pt idx="1152">
                  <c:v>608</c:v>
                </c:pt>
                <c:pt idx="1153">
                  <c:v>1235</c:v>
                </c:pt>
                <c:pt idx="1154">
                  <c:v>3461</c:v>
                </c:pt>
                <c:pt idx="1155">
                  <c:v>1891</c:v>
                </c:pt>
                <c:pt idx="1156">
                  <c:v>496</c:v>
                </c:pt>
                <c:pt idx="1157">
                  <c:v>1191</c:v>
                </c:pt>
                <c:pt idx="1158">
                  <c:v>828</c:v>
                </c:pt>
                <c:pt idx="1159">
                  <c:v>939</c:v>
                </c:pt>
                <c:pt idx="1160">
                  <c:v>651</c:v>
                </c:pt>
                <c:pt idx="1161">
                  <c:v>839</c:v>
                </c:pt>
                <c:pt idx="1162">
                  <c:v>43</c:v>
                </c:pt>
                <c:pt idx="1163">
                  <c:v>582</c:v>
                </c:pt>
                <c:pt idx="1164">
                  <c:v>2953</c:v>
                </c:pt>
                <c:pt idx="1165">
                  <c:v>1912</c:v>
                </c:pt>
                <c:pt idx="1166">
                  <c:v>211</c:v>
                </c:pt>
                <c:pt idx="1167">
                  <c:v>2431</c:v>
                </c:pt>
                <c:pt idx="1168">
                  <c:v>688</c:v>
                </c:pt>
                <c:pt idx="1169">
                  <c:v>249</c:v>
                </c:pt>
                <c:pt idx="1170">
                  <c:v>2345</c:v>
                </c:pt>
                <c:pt idx="1171">
                  <c:v>62</c:v>
                </c:pt>
                <c:pt idx="1172">
                  <c:v>1875</c:v>
                </c:pt>
                <c:pt idx="1173">
                  <c:v>41</c:v>
                </c:pt>
                <c:pt idx="1174">
                  <c:v>955</c:v>
                </c:pt>
                <c:pt idx="1175">
                  <c:v>2427</c:v>
                </c:pt>
                <c:pt idx="1176">
                  <c:v>1935</c:v>
                </c:pt>
                <c:pt idx="1177">
                  <c:v>4497</c:v>
                </c:pt>
                <c:pt idx="1178">
                  <c:v>2233</c:v>
                </c:pt>
                <c:pt idx="1179">
                  <c:v>2454</c:v>
                </c:pt>
                <c:pt idx="1180">
                  <c:v>656</c:v>
                </c:pt>
                <c:pt idx="1181">
                  <c:v>506</c:v>
                </c:pt>
                <c:pt idx="1182">
                  <c:v>3477</c:v>
                </c:pt>
                <c:pt idx="1183">
                  <c:v>2726</c:v>
                </c:pt>
                <c:pt idx="1184">
                  <c:v>2615</c:v>
                </c:pt>
                <c:pt idx="1185">
                  <c:v>2074</c:v>
                </c:pt>
                <c:pt idx="1186">
                  <c:v>1999</c:v>
                </c:pt>
                <c:pt idx="1187">
                  <c:v>651</c:v>
                </c:pt>
                <c:pt idx="1188">
                  <c:v>1929</c:v>
                </c:pt>
                <c:pt idx="1189">
                  <c:v>2476</c:v>
                </c:pt>
                <c:pt idx="1190">
                  <c:v>4243</c:v>
                </c:pt>
                <c:pt idx="1191">
                  <c:v>621</c:v>
                </c:pt>
                <c:pt idx="1192">
                  <c:v>1332</c:v>
                </c:pt>
                <c:pt idx="1193">
                  <c:v>8084</c:v>
                </c:pt>
                <c:pt idx="1194">
                  <c:v>2128</c:v>
                </c:pt>
                <c:pt idx="1195">
                  <c:v>1193</c:v>
                </c:pt>
                <c:pt idx="1196">
                  <c:v>85</c:v>
                </c:pt>
                <c:pt idx="1197">
                  <c:v>485</c:v>
                </c:pt>
                <c:pt idx="1198">
                  <c:v>1336</c:v>
                </c:pt>
                <c:pt idx="1199">
                  <c:v>2002</c:v>
                </c:pt>
                <c:pt idx="1200">
                  <c:v>1819</c:v>
                </c:pt>
                <c:pt idx="1201">
                  <c:v>2486</c:v>
                </c:pt>
                <c:pt idx="1202">
                  <c:v>1568</c:v>
                </c:pt>
                <c:pt idx="1203">
                  <c:v>1740</c:v>
                </c:pt>
                <c:pt idx="1204">
                  <c:v>2553</c:v>
                </c:pt>
                <c:pt idx="1205">
                  <c:v>1068</c:v>
                </c:pt>
                <c:pt idx="1206">
                  <c:v>508</c:v>
                </c:pt>
                <c:pt idx="1207">
                  <c:v>94</c:v>
                </c:pt>
                <c:pt idx="1208">
                  <c:v>2078</c:v>
                </c:pt>
                <c:pt idx="1209">
                  <c:v>3622</c:v>
                </c:pt>
                <c:pt idx="1210">
                  <c:v>894</c:v>
                </c:pt>
                <c:pt idx="1211">
                  <c:v>28</c:v>
                </c:pt>
                <c:pt idx="1212">
                  <c:v>20</c:v>
                </c:pt>
                <c:pt idx="1213">
                  <c:v>589</c:v>
                </c:pt>
                <c:pt idx="1214">
                  <c:v>34</c:v>
                </c:pt>
                <c:pt idx="1215">
                  <c:v>2160</c:v>
                </c:pt>
                <c:pt idx="1216">
                  <c:v>2128</c:v>
                </c:pt>
                <c:pt idx="1217">
                  <c:v>694</c:v>
                </c:pt>
                <c:pt idx="1218">
                  <c:v>1086</c:v>
                </c:pt>
                <c:pt idx="1219">
                  <c:v>759</c:v>
                </c:pt>
                <c:pt idx="1220">
                  <c:v>2901</c:v>
                </c:pt>
                <c:pt idx="1221">
                  <c:v>2067</c:v>
                </c:pt>
                <c:pt idx="1222">
                  <c:v>2203</c:v>
                </c:pt>
                <c:pt idx="1223">
                  <c:v>2535</c:v>
                </c:pt>
                <c:pt idx="1224">
                  <c:v>2389</c:v>
                </c:pt>
                <c:pt idx="1225">
                  <c:v>1687</c:v>
                </c:pt>
                <c:pt idx="1226">
                  <c:v>1100</c:v>
                </c:pt>
                <c:pt idx="1227">
                  <c:v>877</c:v>
                </c:pt>
                <c:pt idx="1228">
                  <c:v>8278</c:v>
                </c:pt>
                <c:pt idx="1229">
                  <c:v>4970</c:v>
                </c:pt>
                <c:pt idx="1230">
                  <c:v>840</c:v>
                </c:pt>
                <c:pt idx="1231">
                  <c:v>2577</c:v>
                </c:pt>
                <c:pt idx="1232">
                  <c:v>3267</c:v>
                </c:pt>
                <c:pt idx="1233">
                  <c:v>403</c:v>
                </c:pt>
                <c:pt idx="1234">
                  <c:v>1850</c:v>
                </c:pt>
                <c:pt idx="1235">
                  <c:v>36</c:v>
                </c:pt>
                <c:pt idx="1236">
                  <c:v>968</c:v>
                </c:pt>
                <c:pt idx="1237">
                  <c:v>100</c:v>
                </c:pt>
                <c:pt idx="1238">
                  <c:v>25</c:v>
                </c:pt>
                <c:pt idx="1239">
                  <c:v>506</c:v>
                </c:pt>
                <c:pt idx="1240">
                  <c:v>1536</c:v>
                </c:pt>
                <c:pt idx="1241">
                  <c:v>4260</c:v>
                </c:pt>
                <c:pt idx="1242">
                  <c:v>1198</c:v>
                </c:pt>
                <c:pt idx="1243">
                  <c:v>1227</c:v>
                </c:pt>
                <c:pt idx="1244">
                  <c:v>2309</c:v>
                </c:pt>
                <c:pt idx="1245">
                  <c:v>1679</c:v>
                </c:pt>
                <c:pt idx="1246">
                  <c:v>1719</c:v>
                </c:pt>
                <c:pt idx="1247">
                  <c:v>561</c:v>
                </c:pt>
                <c:pt idx="1248">
                  <c:v>1226</c:v>
                </c:pt>
                <c:pt idx="1249">
                  <c:v>1385</c:v>
                </c:pt>
                <c:pt idx="1250">
                  <c:v>2454</c:v>
                </c:pt>
                <c:pt idx="1251">
                  <c:v>2001</c:v>
                </c:pt>
                <c:pt idx="1252">
                  <c:v>460</c:v>
                </c:pt>
              </c:numCache>
            </c:numRef>
          </c:xVal>
          <c:yVal>
            <c:numRef>
              <c:f>'voor figuur'!$T$2:$T$1254</c:f>
              <c:numCache>
                <c:formatCode>General</c:formatCode>
                <c:ptCount val="1253"/>
                <c:pt idx="0">
                  <c:v>1</c:v>
                </c:pt>
                <c:pt idx="1">
                  <c:v>1</c:v>
                </c:pt>
              </c:numCache>
            </c:numRef>
          </c:yVal>
          <c:smooth val="0"/>
          <c:extLst xmlns:c16r2="http://schemas.microsoft.com/office/drawing/2015/06/chart">
            <c:ext xmlns:c16="http://schemas.microsoft.com/office/drawing/2014/chart" uri="{C3380CC4-5D6E-409C-BE32-E72D297353CC}">
              <c16:uniqueId val="{0000000A-A2F5-4E9F-A8BF-7A9468542B9C}"/>
            </c:ext>
          </c:extLst>
        </c:ser>
        <c:dLbls>
          <c:showLegendKey val="0"/>
          <c:showVal val="0"/>
          <c:showCatName val="0"/>
          <c:showSerName val="0"/>
          <c:showPercent val="0"/>
          <c:showBubbleSize val="0"/>
        </c:dLbls>
        <c:axId val="800608568"/>
        <c:axId val="800610136"/>
        <c:extLst xmlns:c16r2="http://schemas.microsoft.com/office/drawing/2015/06/chart"/>
      </c:scatterChart>
      <c:valAx>
        <c:axId val="800608568"/>
        <c:scaling>
          <c:logBase val="10"/>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Novaview (LIU)</a:t>
                </a:r>
                <a:endParaRPr lang="nl-BE" sz="1400" dirty="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10136"/>
        <c:crosses val="autoZero"/>
        <c:crossBetween val="midCat"/>
      </c:valAx>
      <c:valAx>
        <c:axId val="800610136"/>
        <c:scaling>
          <c:logBase val="10"/>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nl-BE" sz="1400" dirty="0" smtClean="0"/>
                  <a:t>CTD screen (Ratio)</a:t>
                </a:r>
                <a:endParaRPr lang="nl-BE" sz="1400"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006085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97115384615384"/>
          <c:y val="2.208880658419627E-2"/>
          <c:w val="0.81874294871794873"/>
          <c:h val="0.81724632745146419"/>
        </c:manualLayout>
      </c:layout>
      <c:scatterChart>
        <c:scatterStyle val="lineMarker"/>
        <c:varyColors val="0"/>
        <c:ser>
          <c:idx val="0"/>
          <c:order val="0"/>
          <c:tx>
            <c:v/>
          </c:tx>
          <c:spPr>
            <a:ln w="19050">
              <a:noFill/>
            </a:ln>
          </c:spPr>
          <c:marker>
            <c:symbol val="none"/>
          </c:marker>
          <c:smooth val="0"/>
          <c:extLst xmlns:c16r2="http://schemas.microsoft.com/office/drawing/2015/06/chart">
            <c:ext xmlns:c16="http://schemas.microsoft.com/office/drawing/2014/chart" uri="{C3380CC4-5D6E-409C-BE32-E72D297353CC}">
              <c16:uniqueId val="{00000000-F6A4-4EDE-BAEE-93EE00E7A82F}"/>
            </c:ext>
          </c:extLst>
        </c:ser>
        <c:ser>
          <c:idx val="1"/>
          <c:order val="1"/>
          <c:tx>
            <c:v>No discrimination</c:v>
          </c:tx>
          <c:spPr>
            <a:ln w="12700">
              <a:solidFill>
                <a:srgbClr val="B0B0B0"/>
              </a:solidFill>
              <a:prstDash val="solid"/>
            </a:ln>
          </c:spPr>
          <c:marker>
            <c:symbol val="none"/>
          </c:marker>
          <c:xVal>
            <c:numRef>
              <c:f>'Globaal ROC'!$P$500:$P$501</c:f>
              <c:numCache>
                <c:formatCode>General</c:formatCode>
                <c:ptCount val="2"/>
                <c:pt idx="0">
                  <c:v>0</c:v>
                </c:pt>
                <c:pt idx="1">
                  <c:v>1</c:v>
                </c:pt>
              </c:numCache>
            </c:numRef>
          </c:xVal>
          <c:yVal>
            <c:numRef>
              <c:f>'Globaal ROC'!$P$502:$P$503</c:f>
              <c:numCache>
                <c:formatCode>General</c:formatCode>
                <c:ptCount val="2"/>
                <c:pt idx="0">
                  <c:v>0</c:v>
                </c:pt>
                <c:pt idx="1">
                  <c:v>1</c:v>
                </c:pt>
              </c:numCache>
            </c:numRef>
          </c:yVal>
          <c:smooth val="0"/>
          <c:extLst xmlns:c16r2="http://schemas.microsoft.com/office/drawing/2015/06/chart">
            <c:ext xmlns:c16="http://schemas.microsoft.com/office/drawing/2014/chart" uri="{C3380CC4-5D6E-409C-BE32-E72D297353CC}">
              <c16:uniqueId val="{00000001-F6A4-4EDE-BAEE-93EE00E7A82F}"/>
            </c:ext>
          </c:extLst>
        </c:ser>
        <c:ser>
          <c:idx val="2"/>
          <c:order val="2"/>
          <c:tx>
            <c:v>FEIA</c:v>
          </c:tx>
          <c:spPr>
            <a:ln w="25400">
              <a:solidFill>
                <a:srgbClr val="8CCE59"/>
              </a:solidFill>
              <a:prstDash val="solid"/>
            </a:ln>
          </c:spPr>
          <c:marker>
            <c:symbol val="none"/>
          </c:marker>
          <c:xVal>
            <c:numRef>
              <c:f>'Globaal ROC'!$P$504:$P$942</c:f>
              <c:numCache>
                <c:formatCode>General</c:formatCode>
                <c:ptCount val="439"/>
                <c:pt idx="0">
                  <c:v>1</c:v>
                </c:pt>
                <c:pt idx="1">
                  <c:v>0.98826597131681881</c:v>
                </c:pt>
                <c:pt idx="2">
                  <c:v>0.98696219035202082</c:v>
                </c:pt>
                <c:pt idx="3">
                  <c:v>0.98565840938722293</c:v>
                </c:pt>
                <c:pt idx="4">
                  <c:v>0.98435462842242505</c:v>
                </c:pt>
                <c:pt idx="5">
                  <c:v>0.98305084745762716</c:v>
                </c:pt>
                <c:pt idx="6">
                  <c:v>0.98174706649282917</c:v>
                </c:pt>
                <c:pt idx="7">
                  <c:v>0.98044328552803128</c:v>
                </c:pt>
                <c:pt idx="8">
                  <c:v>0.9791395045632334</c:v>
                </c:pt>
                <c:pt idx="9">
                  <c:v>0.97783572359843551</c:v>
                </c:pt>
                <c:pt idx="10">
                  <c:v>0.97653194263363752</c:v>
                </c:pt>
                <c:pt idx="11">
                  <c:v>0.97522816166883963</c:v>
                </c:pt>
                <c:pt idx="12">
                  <c:v>0.97392438070404175</c:v>
                </c:pt>
                <c:pt idx="13">
                  <c:v>0.97262059973924375</c:v>
                </c:pt>
                <c:pt idx="14">
                  <c:v>0.97131681877444587</c:v>
                </c:pt>
                <c:pt idx="15">
                  <c:v>0.97001303780964798</c:v>
                </c:pt>
                <c:pt idx="16">
                  <c:v>0.9687092568448501</c:v>
                </c:pt>
                <c:pt idx="17">
                  <c:v>0.9674054758800521</c:v>
                </c:pt>
                <c:pt idx="18">
                  <c:v>0.96610169491525422</c:v>
                </c:pt>
                <c:pt idx="19">
                  <c:v>0.96479791395045633</c:v>
                </c:pt>
                <c:pt idx="20">
                  <c:v>0.96349413298565845</c:v>
                </c:pt>
                <c:pt idx="21">
                  <c:v>0.96219035202086045</c:v>
                </c:pt>
                <c:pt idx="22">
                  <c:v>0.96088657105606257</c:v>
                </c:pt>
                <c:pt idx="23">
                  <c:v>0.95958279009126468</c:v>
                </c:pt>
                <c:pt idx="24">
                  <c:v>0.9582790091264668</c:v>
                </c:pt>
                <c:pt idx="25">
                  <c:v>0.9569752281616688</c:v>
                </c:pt>
                <c:pt idx="26">
                  <c:v>0.95567144719687092</c:v>
                </c:pt>
                <c:pt idx="27">
                  <c:v>0.95436766623207303</c:v>
                </c:pt>
                <c:pt idx="28">
                  <c:v>0.6166883963494133</c:v>
                </c:pt>
                <c:pt idx="29">
                  <c:v>0.6166883963494133</c:v>
                </c:pt>
                <c:pt idx="30">
                  <c:v>0.61538461538461542</c:v>
                </c:pt>
                <c:pt idx="31">
                  <c:v>0.61408083441981742</c:v>
                </c:pt>
                <c:pt idx="32">
                  <c:v>0.61277705345501954</c:v>
                </c:pt>
                <c:pt idx="33">
                  <c:v>0.61147327249022165</c:v>
                </c:pt>
                <c:pt idx="34">
                  <c:v>0.61016949152542377</c:v>
                </c:pt>
                <c:pt idx="35">
                  <c:v>0.60886571056062577</c:v>
                </c:pt>
                <c:pt idx="36">
                  <c:v>0.60756192959582789</c:v>
                </c:pt>
                <c:pt idx="37">
                  <c:v>0.60625814863103</c:v>
                </c:pt>
                <c:pt idx="38">
                  <c:v>0.60495436766623212</c:v>
                </c:pt>
                <c:pt idx="39">
                  <c:v>0.60365058670143412</c:v>
                </c:pt>
                <c:pt idx="40">
                  <c:v>0.60234680573663624</c:v>
                </c:pt>
                <c:pt idx="41">
                  <c:v>0.60104302477183835</c:v>
                </c:pt>
                <c:pt idx="42">
                  <c:v>0.59973924380704047</c:v>
                </c:pt>
                <c:pt idx="43">
                  <c:v>0.59843546284224247</c:v>
                </c:pt>
                <c:pt idx="44">
                  <c:v>0.59713168187744459</c:v>
                </c:pt>
                <c:pt idx="45">
                  <c:v>0.5958279009126467</c:v>
                </c:pt>
                <c:pt idx="46">
                  <c:v>0.59452411994784871</c:v>
                </c:pt>
                <c:pt idx="47">
                  <c:v>0.59322033898305082</c:v>
                </c:pt>
                <c:pt idx="48">
                  <c:v>0.59191655801825294</c:v>
                </c:pt>
                <c:pt idx="49">
                  <c:v>0.59061277705345505</c:v>
                </c:pt>
                <c:pt idx="50">
                  <c:v>0.58930899608865706</c:v>
                </c:pt>
                <c:pt idx="51">
                  <c:v>0.58930899608865706</c:v>
                </c:pt>
                <c:pt idx="52">
                  <c:v>0.58800521512385917</c:v>
                </c:pt>
                <c:pt idx="53">
                  <c:v>0.58800521512385917</c:v>
                </c:pt>
                <c:pt idx="54">
                  <c:v>0.58670143415906129</c:v>
                </c:pt>
                <c:pt idx="55">
                  <c:v>0.5853976531942634</c:v>
                </c:pt>
                <c:pt idx="56">
                  <c:v>0.58409387222946541</c:v>
                </c:pt>
                <c:pt idx="57">
                  <c:v>0.58279009126466752</c:v>
                </c:pt>
                <c:pt idx="58">
                  <c:v>0.58148631029986964</c:v>
                </c:pt>
                <c:pt idx="59">
                  <c:v>0.58018252933507175</c:v>
                </c:pt>
                <c:pt idx="60">
                  <c:v>0.57887874837027375</c:v>
                </c:pt>
                <c:pt idx="61">
                  <c:v>0.57757496740547587</c:v>
                </c:pt>
                <c:pt idx="62">
                  <c:v>0.57627118644067798</c:v>
                </c:pt>
                <c:pt idx="63">
                  <c:v>0.5749674054758801</c:v>
                </c:pt>
                <c:pt idx="64">
                  <c:v>0.5736636245110821</c:v>
                </c:pt>
                <c:pt idx="65">
                  <c:v>0.57235984354628422</c:v>
                </c:pt>
                <c:pt idx="66">
                  <c:v>0.57105606258148633</c:v>
                </c:pt>
                <c:pt idx="67">
                  <c:v>0.56975228161668845</c:v>
                </c:pt>
                <c:pt idx="68">
                  <c:v>0.56844850065189045</c:v>
                </c:pt>
                <c:pt idx="69">
                  <c:v>0.56714471968709257</c:v>
                </c:pt>
                <c:pt idx="70">
                  <c:v>0.56584093872229468</c:v>
                </c:pt>
                <c:pt idx="71">
                  <c:v>0.56453715775749669</c:v>
                </c:pt>
                <c:pt idx="72">
                  <c:v>0.5632333767926988</c:v>
                </c:pt>
                <c:pt idx="73">
                  <c:v>0.5632333767926988</c:v>
                </c:pt>
                <c:pt idx="74">
                  <c:v>0.56192959582790092</c:v>
                </c:pt>
                <c:pt idx="75">
                  <c:v>0.56062581486310303</c:v>
                </c:pt>
                <c:pt idx="76">
                  <c:v>0.55932203389830504</c:v>
                </c:pt>
                <c:pt idx="77">
                  <c:v>0.55801825293350715</c:v>
                </c:pt>
                <c:pt idx="78">
                  <c:v>0.55671447196870927</c:v>
                </c:pt>
                <c:pt idx="79">
                  <c:v>0.55671447196870927</c:v>
                </c:pt>
                <c:pt idx="80">
                  <c:v>0.55541069100391138</c:v>
                </c:pt>
                <c:pt idx="81">
                  <c:v>0.55410691003911339</c:v>
                </c:pt>
                <c:pt idx="82">
                  <c:v>0.5528031290743155</c:v>
                </c:pt>
                <c:pt idx="83">
                  <c:v>0.55149934810951762</c:v>
                </c:pt>
                <c:pt idx="84">
                  <c:v>0.55019556714471973</c:v>
                </c:pt>
                <c:pt idx="85">
                  <c:v>0.54889178617992174</c:v>
                </c:pt>
                <c:pt idx="86">
                  <c:v>0.54758800521512385</c:v>
                </c:pt>
                <c:pt idx="87">
                  <c:v>0.54628422425032597</c:v>
                </c:pt>
                <c:pt idx="88">
                  <c:v>0.54628422425032597</c:v>
                </c:pt>
                <c:pt idx="89">
                  <c:v>0.54498044328552808</c:v>
                </c:pt>
                <c:pt idx="90">
                  <c:v>0.54367666232073009</c:v>
                </c:pt>
                <c:pt idx="91">
                  <c:v>0.5423728813559322</c:v>
                </c:pt>
                <c:pt idx="92">
                  <c:v>0.54106910039113432</c:v>
                </c:pt>
                <c:pt idx="93">
                  <c:v>0.53976531942633632</c:v>
                </c:pt>
                <c:pt idx="94">
                  <c:v>0.53976531942633632</c:v>
                </c:pt>
                <c:pt idx="95">
                  <c:v>0.53846153846153844</c:v>
                </c:pt>
                <c:pt idx="96">
                  <c:v>0.53715775749674055</c:v>
                </c:pt>
                <c:pt idx="97">
                  <c:v>0.53585397653194267</c:v>
                </c:pt>
                <c:pt idx="98">
                  <c:v>0.53455019556714467</c:v>
                </c:pt>
                <c:pt idx="99">
                  <c:v>0.53455019556714467</c:v>
                </c:pt>
                <c:pt idx="100">
                  <c:v>0.53455019556714467</c:v>
                </c:pt>
                <c:pt idx="101">
                  <c:v>0.53455019556714467</c:v>
                </c:pt>
                <c:pt idx="102">
                  <c:v>0.53324641460234679</c:v>
                </c:pt>
                <c:pt idx="103">
                  <c:v>0.5319426336375489</c:v>
                </c:pt>
                <c:pt idx="104">
                  <c:v>0.53063885267275102</c:v>
                </c:pt>
                <c:pt idx="105">
                  <c:v>0.29465449804432853</c:v>
                </c:pt>
                <c:pt idx="106">
                  <c:v>0.29335071707953064</c:v>
                </c:pt>
                <c:pt idx="107">
                  <c:v>0.2920469361147327</c:v>
                </c:pt>
                <c:pt idx="108">
                  <c:v>0.2920469361147327</c:v>
                </c:pt>
                <c:pt idx="109">
                  <c:v>0.29074315514993482</c:v>
                </c:pt>
                <c:pt idx="110">
                  <c:v>0.28943937418513688</c:v>
                </c:pt>
                <c:pt idx="111">
                  <c:v>0.28813559322033899</c:v>
                </c:pt>
                <c:pt idx="112">
                  <c:v>0.28683181225554105</c:v>
                </c:pt>
                <c:pt idx="113">
                  <c:v>0.28683181225554105</c:v>
                </c:pt>
                <c:pt idx="114">
                  <c:v>0.28552803129074317</c:v>
                </c:pt>
                <c:pt idx="115">
                  <c:v>0.28552803129074317</c:v>
                </c:pt>
                <c:pt idx="116">
                  <c:v>0.28422425032594523</c:v>
                </c:pt>
                <c:pt idx="117">
                  <c:v>0.28422425032594523</c:v>
                </c:pt>
                <c:pt idx="118">
                  <c:v>0.28422425032594523</c:v>
                </c:pt>
                <c:pt idx="119">
                  <c:v>0.28422425032594523</c:v>
                </c:pt>
                <c:pt idx="120">
                  <c:v>0.28292046936114734</c:v>
                </c:pt>
                <c:pt idx="121">
                  <c:v>0.28292046936114734</c:v>
                </c:pt>
                <c:pt idx="122">
                  <c:v>0.2816166883963494</c:v>
                </c:pt>
                <c:pt idx="123">
                  <c:v>0.28031290743155152</c:v>
                </c:pt>
                <c:pt idx="124">
                  <c:v>0.27900912646675358</c:v>
                </c:pt>
                <c:pt idx="125">
                  <c:v>0.27770534550195569</c:v>
                </c:pt>
                <c:pt idx="126">
                  <c:v>0.27770534550195569</c:v>
                </c:pt>
                <c:pt idx="127">
                  <c:v>0.27640156453715775</c:v>
                </c:pt>
                <c:pt idx="128">
                  <c:v>0.27509778357235987</c:v>
                </c:pt>
                <c:pt idx="129">
                  <c:v>0.27379400260756193</c:v>
                </c:pt>
                <c:pt idx="130">
                  <c:v>0.27249022164276404</c:v>
                </c:pt>
                <c:pt idx="131">
                  <c:v>0.2711864406779661</c:v>
                </c:pt>
                <c:pt idx="132">
                  <c:v>0.26988265971316816</c:v>
                </c:pt>
                <c:pt idx="133">
                  <c:v>0.26988265971316816</c:v>
                </c:pt>
                <c:pt idx="134">
                  <c:v>0.26988265971316816</c:v>
                </c:pt>
                <c:pt idx="135">
                  <c:v>0.26988265971316816</c:v>
                </c:pt>
                <c:pt idx="136">
                  <c:v>0.26857887874837028</c:v>
                </c:pt>
                <c:pt idx="137">
                  <c:v>0.17079530638852672</c:v>
                </c:pt>
                <c:pt idx="138">
                  <c:v>0.16949152542372881</c:v>
                </c:pt>
                <c:pt idx="139">
                  <c:v>0.16818774445893089</c:v>
                </c:pt>
                <c:pt idx="140">
                  <c:v>0.16688396349413298</c:v>
                </c:pt>
                <c:pt idx="141">
                  <c:v>0.16558018252933507</c:v>
                </c:pt>
                <c:pt idx="142">
                  <c:v>0.16558018252933507</c:v>
                </c:pt>
                <c:pt idx="143">
                  <c:v>0.16427640156453716</c:v>
                </c:pt>
                <c:pt idx="144">
                  <c:v>0.16297262059973924</c:v>
                </c:pt>
                <c:pt idx="145">
                  <c:v>0.16166883963494133</c:v>
                </c:pt>
                <c:pt idx="146">
                  <c:v>0.16036505867014342</c:v>
                </c:pt>
                <c:pt idx="147">
                  <c:v>0.16036505867014342</c:v>
                </c:pt>
                <c:pt idx="148">
                  <c:v>0.15906127770534551</c:v>
                </c:pt>
                <c:pt idx="149">
                  <c:v>0.15906127770534551</c:v>
                </c:pt>
                <c:pt idx="150">
                  <c:v>0.15775749674054759</c:v>
                </c:pt>
                <c:pt idx="151">
                  <c:v>0.15645371577574968</c:v>
                </c:pt>
                <c:pt idx="152">
                  <c:v>0.15514993481095177</c:v>
                </c:pt>
                <c:pt idx="153">
                  <c:v>0.15514993481095177</c:v>
                </c:pt>
                <c:pt idx="154">
                  <c:v>0.15384615384615385</c:v>
                </c:pt>
                <c:pt idx="155">
                  <c:v>0.15254237288135594</c:v>
                </c:pt>
                <c:pt idx="156">
                  <c:v>0.15254237288135594</c:v>
                </c:pt>
                <c:pt idx="157">
                  <c:v>0.15254237288135594</c:v>
                </c:pt>
                <c:pt idx="158">
                  <c:v>0.15254237288135594</c:v>
                </c:pt>
                <c:pt idx="159">
                  <c:v>0.15123859191655803</c:v>
                </c:pt>
                <c:pt idx="160">
                  <c:v>0.10430247718383312</c:v>
                </c:pt>
                <c:pt idx="161">
                  <c:v>0.10299869621903521</c:v>
                </c:pt>
                <c:pt idx="162">
                  <c:v>0.10299869621903521</c:v>
                </c:pt>
                <c:pt idx="163">
                  <c:v>0.10169491525423729</c:v>
                </c:pt>
                <c:pt idx="164">
                  <c:v>0.10039113428943937</c:v>
                </c:pt>
                <c:pt idx="165">
                  <c:v>9.9087353324641456E-2</c:v>
                </c:pt>
                <c:pt idx="166">
                  <c:v>9.9087353324641456E-2</c:v>
                </c:pt>
                <c:pt idx="167">
                  <c:v>9.7783572359843543E-2</c:v>
                </c:pt>
                <c:pt idx="168">
                  <c:v>9.647979139504563E-2</c:v>
                </c:pt>
                <c:pt idx="169">
                  <c:v>9.647979139504563E-2</c:v>
                </c:pt>
                <c:pt idx="170">
                  <c:v>9.5176010430247718E-2</c:v>
                </c:pt>
                <c:pt idx="171">
                  <c:v>9.3872229465449805E-2</c:v>
                </c:pt>
                <c:pt idx="172">
                  <c:v>7.1707953063885263E-2</c:v>
                </c:pt>
                <c:pt idx="173">
                  <c:v>7.040417209908735E-2</c:v>
                </c:pt>
                <c:pt idx="174">
                  <c:v>6.9100391134289438E-2</c:v>
                </c:pt>
                <c:pt idx="175">
                  <c:v>6.7796610169491525E-2</c:v>
                </c:pt>
                <c:pt idx="176">
                  <c:v>6.7796610169491525E-2</c:v>
                </c:pt>
                <c:pt idx="177">
                  <c:v>5.736636245110821E-2</c:v>
                </c:pt>
                <c:pt idx="178">
                  <c:v>5.6062581486310298E-2</c:v>
                </c:pt>
                <c:pt idx="179">
                  <c:v>5.4758800521512385E-2</c:v>
                </c:pt>
                <c:pt idx="180">
                  <c:v>4.6936114732724903E-2</c:v>
                </c:pt>
                <c:pt idx="181">
                  <c:v>4.563233376792699E-2</c:v>
                </c:pt>
                <c:pt idx="182">
                  <c:v>4.563233376792699E-2</c:v>
                </c:pt>
                <c:pt idx="183">
                  <c:v>4.4328552803129077E-2</c:v>
                </c:pt>
                <c:pt idx="184">
                  <c:v>4.3024771838331158E-2</c:v>
                </c:pt>
                <c:pt idx="185">
                  <c:v>3.3898305084745763E-2</c:v>
                </c:pt>
                <c:pt idx="186">
                  <c:v>2.8683181225554105E-2</c:v>
                </c:pt>
                <c:pt idx="187">
                  <c:v>2.8683181225554105E-2</c:v>
                </c:pt>
                <c:pt idx="188">
                  <c:v>2.7379400260756193E-2</c:v>
                </c:pt>
                <c:pt idx="189">
                  <c:v>2.607561929595828E-2</c:v>
                </c:pt>
                <c:pt idx="190">
                  <c:v>2.4771838331160364E-2</c:v>
                </c:pt>
                <c:pt idx="191">
                  <c:v>2.4771838331160364E-2</c:v>
                </c:pt>
                <c:pt idx="192">
                  <c:v>2.4771838331160364E-2</c:v>
                </c:pt>
                <c:pt idx="193">
                  <c:v>2.3468057366362451E-2</c:v>
                </c:pt>
                <c:pt idx="194">
                  <c:v>2.3468057366362451E-2</c:v>
                </c:pt>
                <c:pt idx="195">
                  <c:v>2.3468057366362451E-2</c:v>
                </c:pt>
                <c:pt idx="196">
                  <c:v>2.3468057366362451E-2</c:v>
                </c:pt>
                <c:pt idx="197">
                  <c:v>2.2164276401564539E-2</c:v>
                </c:pt>
                <c:pt idx="198">
                  <c:v>2.2164276401564539E-2</c:v>
                </c:pt>
                <c:pt idx="199">
                  <c:v>2.2164276401564539E-2</c:v>
                </c:pt>
                <c:pt idx="200">
                  <c:v>2.2164276401564539E-2</c:v>
                </c:pt>
                <c:pt idx="201">
                  <c:v>2.2164276401564539E-2</c:v>
                </c:pt>
                <c:pt idx="202">
                  <c:v>2.2164276401564539E-2</c:v>
                </c:pt>
                <c:pt idx="203">
                  <c:v>2.2164276401564539E-2</c:v>
                </c:pt>
                <c:pt idx="204">
                  <c:v>2.2164276401564539E-2</c:v>
                </c:pt>
                <c:pt idx="205">
                  <c:v>2.2164276401564539E-2</c:v>
                </c:pt>
                <c:pt idx="206">
                  <c:v>2.2164276401564539E-2</c:v>
                </c:pt>
                <c:pt idx="207">
                  <c:v>2.2164276401564539E-2</c:v>
                </c:pt>
                <c:pt idx="208">
                  <c:v>2.2164276401564539E-2</c:v>
                </c:pt>
                <c:pt idx="209">
                  <c:v>2.2164276401564539E-2</c:v>
                </c:pt>
                <c:pt idx="210">
                  <c:v>2.0860495436766623E-2</c:v>
                </c:pt>
                <c:pt idx="211">
                  <c:v>2.0860495436766623E-2</c:v>
                </c:pt>
                <c:pt idx="212">
                  <c:v>2.0860495436766623E-2</c:v>
                </c:pt>
                <c:pt idx="213">
                  <c:v>2.0860495436766623E-2</c:v>
                </c:pt>
                <c:pt idx="214">
                  <c:v>2.0860495436766623E-2</c:v>
                </c:pt>
                <c:pt idx="215">
                  <c:v>2.0860495436766623E-2</c:v>
                </c:pt>
                <c:pt idx="216">
                  <c:v>2.0860495436766623E-2</c:v>
                </c:pt>
                <c:pt idx="217">
                  <c:v>2.0860495436766623E-2</c:v>
                </c:pt>
                <c:pt idx="218">
                  <c:v>1.955671447196871E-2</c:v>
                </c:pt>
                <c:pt idx="219">
                  <c:v>1.955671447196871E-2</c:v>
                </c:pt>
                <c:pt idx="220">
                  <c:v>1.955671447196871E-2</c:v>
                </c:pt>
                <c:pt idx="221">
                  <c:v>1.955671447196871E-2</c:v>
                </c:pt>
                <c:pt idx="222">
                  <c:v>1.955671447196871E-2</c:v>
                </c:pt>
                <c:pt idx="223">
                  <c:v>1.955671447196871E-2</c:v>
                </c:pt>
                <c:pt idx="224">
                  <c:v>1.955671447196871E-2</c:v>
                </c:pt>
                <c:pt idx="225">
                  <c:v>1.955671447196871E-2</c:v>
                </c:pt>
                <c:pt idx="226">
                  <c:v>1.955671447196871E-2</c:v>
                </c:pt>
                <c:pt idx="227">
                  <c:v>1.8252933507170794E-2</c:v>
                </c:pt>
                <c:pt idx="228">
                  <c:v>1.6949152542372881E-2</c:v>
                </c:pt>
                <c:pt idx="229">
                  <c:v>1.6949152542372881E-2</c:v>
                </c:pt>
                <c:pt idx="230">
                  <c:v>1.6949152542372881E-2</c:v>
                </c:pt>
                <c:pt idx="231">
                  <c:v>1.6949152542372881E-2</c:v>
                </c:pt>
                <c:pt idx="232">
                  <c:v>1.5645371577574969E-2</c:v>
                </c:pt>
                <c:pt idx="233">
                  <c:v>1.5645371577574969E-2</c:v>
                </c:pt>
                <c:pt idx="234">
                  <c:v>1.5645371577574969E-2</c:v>
                </c:pt>
                <c:pt idx="235">
                  <c:v>1.5645371577574969E-2</c:v>
                </c:pt>
                <c:pt idx="236">
                  <c:v>1.5645371577574969E-2</c:v>
                </c:pt>
                <c:pt idx="237">
                  <c:v>1.4341590612777053E-2</c:v>
                </c:pt>
                <c:pt idx="238">
                  <c:v>1.4341590612777053E-2</c:v>
                </c:pt>
                <c:pt idx="239">
                  <c:v>1.303780964797914E-2</c:v>
                </c:pt>
                <c:pt idx="240">
                  <c:v>1.303780964797914E-2</c:v>
                </c:pt>
                <c:pt idx="241">
                  <c:v>1.303780964797914E-2</c:v>
                </c:pt>
                <c:pt idx="242">
                  <c:v>1.303780964797914E-2</c:v>
                </c:pt>
                <c:pt idx="243">
                  <c:v>1.303780964797914E-2</c:v>
                </c:pt>
                <c:pt idx="244">
                  <c:v>1.303780964797914E-2</c:v>
                </c:pt>
                <c:pt idx="245">
                  <c:v>1.303780964797914E-2</c:v>
                </c:pt>
                <c:pt idx="246">
                  <c:v>1.303780964797914E-2</c:v>
                </c:pt>
                <c:pt idx="247">
                  <c:v>1.303780964797914E-2</c:v>
                </c:pt>
                <c:pt idx="248">
                  <c:v>1.303780964797914E-2</c:v>
                </c:pt>
                <c:pt idx="249">
                  <c:v>1.303780964797914E-2</c:v>
                </c:pt>
                <c:pt idx="250">
                  <c:v>1.303780964797914E-2</c:v>
                </c:pt>
                <c:pt idx="251">
                  <c:v>1.303780964797914E-2</c:v>
                </c:pt>
                <c:pt idx="252">
                  <c:v>1.303780964797914E-2</c:v>
                </c:pt>
                <c:pt idx="253">
                  <c:v>1.303780964797914E-2</c:v>
                </c:pt>
                <c:pt idx="254">
                  <c:v>1.1734028683181226E-2</c:v>
                </c:pt>
                <c:pt idx="255">
                  <c:v>1.1734028683181226E-2</c:v>
                </c:pt>
                <c:pt idx="256">
                  <c:v>1.0430247718383311E-2</c:v>
                </c:pt>
                <c:pt idx="257">
                  <c:v>1.0430247718383311E-2</c:v>
                </c:pt>
                <c:pt idx="258">
                  <c:v>1.0430247718383311E-2</c:v>
                </c:pt>
                <c:pt idx="259">
                  <c:v>1.0430247718383311E-2</c:v>
                </c:pt>
                <c:pt idx="260">
                  <c:v>1.0430247718383311E-2</c:v>
                </c:pt>
                <c:pt idx="261">
                  <c:v>9.126466753585397E-3</c:v>
                </c:pt>
                <c:pt idx="262">
                  <c:v>9.126466753585397E-3</c:v>
                </c:pt>
                <c:pt idx="263">
                  <c:v>9.126466753585397E-3</c:v>
                </c:pt>
                <c:pt idx="264">
                  <c:v>9.126466753585397E-3</c:v>
                </c:pt>
                <c:pt idx="265">
                  <c:v>9.126466753585397E-3</c:v>
                </c:pt>
                <c:pt idx="266">
                  <c:v>7.8226857887874843E-3</c:v>
                </c:pt>
                <c:pt idx="267">
                  <c:v>7.8226857887874843E-3</c:v>
                </c:pt>
                <c:pt idx="268">
                  <c:v>6.51890482398957E-3</c:v>
                </c:pt>
                <c:pt idx="269">
                  <c:v>6.51890482398957E-3</c:v>
                </c:pt>
                <c:pt idx="270">
                  <c:v>6.51890482398957E-3</c:v>
                </c:pt>
                <c:pt idx="271">
                  <c:v>6.51890482398957E-3</c:v>
                </c:pt>
                <c:pt idx="272">
                  <c:v>6.51890482398957E-3</c:v>
                </c:pt>
                <c:pt idx="273">
                  <c:v>6.51890482398957E-3</c:v>
                </c:pt>
                <c:pt idx="274">
                  <c:v>6.51890482398957E-3</c:v>
                </c:pt>
                <c:pt idx="275">
                  <c:v>6.51890482398957E-3</c:v>
                </c:pt>
                <c:pt idx="276">
                  <c:v>6.51890482398957E-3</c:v>
                </c:pt>
                <c:pt idx="277">
                  <c:v>6.51890482398957E-3</c:v>
                </c:pt>
                <c:pt idx="278">
                  <c:v>6.51890482398957E-3</c:v>
                </c:pt>
                <c:pt idx="279">
                  <c:v>6.51890482398957E-3</c:v>
                </c:pt>
                <c:pt idx="280">
                  <c:v>6.51890482398957E-3</c:v>
                </c:pt>
                <c:pt idx="281">
                  <c:v>6.51890482398957E-3</c:v>
                </c:pt>
                <c:pt idx="282">
                  <c:v>6.51890482398957E-3</c:v>
                </c:pt>
                <c:pt idx="283">
                  <c:v>6.51890482398957E-3</c:v>
                </c:pt>
                <c:pt idx="284">
                  <c:v>6.51890482398957E-3</c:v>
                </c:pt>
                <c:pt idx="285">
                  <c:v>6.51890482398957E-3</c:v>
                </c:pt>
                <c:pt idx="286">
                  <c:v>6.51890482398957E-3</c:v>
                </c:pt>
                <c:pt idx="287">
                  <c:v>6.51890482398957E-3</c:v>
                </c:pt>
                <c:pt idx="288">
                  <c:v>5.2151238591916557E-3</c:v>
                </c:pt>
                <c:pt idx="289">
                  <c:v>5.2151238591916557E-3</c:v>
                </c:pt>
                <c:pt idx="290">
                  <c:v>5.2151238591916557E-3</c:v>
                </c:pt>
                <c:pt idx="291">
                  <c:v>3.9113428943937422E-3</c:v>
                </c:pt>
                <c:pt idx="292">
                  <c:v>3.9113428943937422E-3</c:v>
                </c:pt>
                <c:pt idx="293">
                  <c:v>3.9113428943937422E-3</c:v>
                </c:pt>
                <c:pt idx="294">
                  <c:v>3.9113428943937422E-3</c:v>
                </c:pt>
                <c:pt idx="295">
                  <c:v>3.9113428943937422E-3</c:v>
                </c:pt>
                <c:pt idx="296">
                  <c:v>3.9113428943937422E-3</c:v>
                </c:pt>
                <c:pt idx="297">
                  <c:v>3.9113428943937422E-3</c:v>
                </c:pt>
                <c:pt idx="298">
                  <c:v>3.9113428943937422E-3</c:v>
                </c:pt>
                <c:pt idx="299">
                  <c:v>3.9113428943937422E-3</c:v>
                </c:pt>
                <c:pt idx="300">
                  <c:v>2.6075619295958278E-3</c:v>
                </c:pt>
                <c:pt idx="301">
                  <c:v>1.3037809647979139E-3</c:v>
                </c:pt>
                <c:pt idx="302">
                  <c:v>1.3037809647979139E-3</c:v>
                </c:pt>
                <c:pt idx="303">
                  <c:v>1.3037809647979139E-3</c:v>
                </c:pt>
                <c:pt idx="304">
                  <c:v>1.3037809647979139E-3</c:v>
                </c:pt>
                <c:pt idx="305">
                  <c:v>1.3037809647979139E-3</c:v>
                </c:pt>
                <c:pt idx="306">
                  <c:v>1.3037809647979139E-3</c:v>
                </c:pt>
                <c:pt idx="307">
                  <c:v>1.3037809647979139E-3</c:v>
                </c:pt>
                <c:pt idx="308">
                  <c:v>1.3037809647979139E-3</c:v>
                </c:pt>
                <c:pt idx="309">
                  <c:v>1.3037809647979139E-3</c:v>
                </c:pt>
                <c:pt idx="310">
                  <c:v>1.3037809647979139E-3</c:v>
                </c:pt>
                <c:pt idx="311">
                  <c:v>1.3037809647979139E-3</c:v>
                </c:pt>
                <c:pt idx="312">
                  <c:v>1.3037809647979139E-3</c:v>
                </c:pt>
                <c:pt idx="313">
                  <c:v>1.3037809647979139E-3</c:v>
                </c:pt>
                <c:pt idx="314">
                  <c:v>1.3037809647979139E-3</c:v>
                </c:pt>
                <c:pt idx="315">
                  <c:v>1.3037809647979139E-3</c:v>
                </c:pt>
                <c:pt idx="316">
                  <c:v>1.3037809647979139E-3</c:v>
                </c:pt>
                <c:pt idx="317">
                  <c:v>1.3037809647979139E-3</c:v>
                </c:pt>
                <c:pt idx="318">
                  <c:v>1.3037809647979139E-3</c:v>
                </c:pt>
                <c:pt idx="319">
                  <c:v>1.3037809647979139E-3</c:v>
                </c:pt>
                <c:pt idx="320">
                  <c:v>1.3037809647979139E-3</c:v>
                </c:pt>
                <c:pt idx="321">
                  <c:v>1.3037809647979139E-3</c:v>
                </c:pt>
                <c:pt idx="322">
                  <c:v>1.3037809647979139E-3</c:v>
                </c:pt>
                <c:pt idx="323">
                  <c:v>1.3037809647979139E-3</c:v>
                </c:pt>
                <c:pt idx="324">
                  <c:v>1.3037809647979139E-3</c:v>
                </c:pt>
                <c:pt idx="325">
                  <c:v>1.3037809647979139E-3</c:v>
                </c:pt>
                <c:pt idx="326">
                  <c:v>1.3037809647979139E-3</c:v>
                </c:pt>
                <c:pt idx="327">
                  <c:v>1.3037809647979139E-3</c:v>
                </c:pt>
                <c:pt idx="328">
                  <c:v>1.3037809647979139E-3</c:v>
                </c:pt>
                <c:pt idx="329">
                  <c:v>1.3037809647979139E-3</c:v>
                </c:pt>
                <c:pt idx="330">
                  <c:v>1.3037809647979139E-3</c:v>
                </c:pt>
                <c:pt idx="331">
                  <c:v>1.3037809647979139E-3</c:v>
                </c:pt>
                <c:pt idx="332">
                  <c:v>1.3037809647979139E-3</c:v>
                </c:pt>
                <c:pt idx="333">
                  <c:v>1.3037809647979139E-3</c:v>
                </c:pt>
                <c:pt idx="334">
                  <c:v>1.3037809647979139E-3</c:v>
                </c:pt>
                <c:pt idx="335">
                  <c:v>1.3037809647979139E-3</c:v>
                </c:pt>
                <c:pt idx="336">
                  <c:v>1.3037809647979139E-3</c:v>
                </c:pt>
                <c:pt idx="337">
                  <c:v>1.3037809647979139E-3</c:v>
                </c:pt>
                <c:pt idx="338">
                  <c:v>1.3037809647979139E-3</c:v>
                </c:pt>
                <c:pt idx="339">
                  <c:v>1.3037809647979139E-3</c:v>
                </c:pt>
                <c:pt idx="340">
                  <c:v>1.3037809647979139E-3</c:v>
                </c:pt>
                <c:pt idx="341">
                  <c:v>1.3037809647979139E-3</c:v>
                </c:pt>
                <c:pt idx="342">
                  <c:v>1.3037809647979139E-3</c:v>
                </c:pt>
                <c:pt idx="343">
                  <c:v>1.3037809647979139E-3</c:v>
                </c:pt>
                <c:pt idx="344">
                  <c:v>1.3037809647979139E-3</c:v>
                </c:pt>
                <c:pt idx="345">
                  <c:v>1.3037809647979139E-3</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numCache>
            </c:numRef>
          </c:xVal>
          <c:yVal>
            <c:numRef>
              <c:f>'Globaal ROC'!$P$943:$P$1381</c:f>
              <c:numCache>
                <c:formatCode>General</c:formatCode>
                <c:ptCount val="43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0.97302904564315351</c:v>
                </c:pt>
                <c:pt idx="29">
                  <c:v>0.97095435684647302</c:v>
                </c:pt>
                <c:pt idx="30">
                  <c:v>0.97095435684647302</c:v>
                </c:pt>
                <c:pt idx="31">
                  <c:v>0.97095435684647302</c:v>
                </c:pt>
                <c:pt idx="32">
                  <c:v>0.97095435684647302</c:v>
                </c:pt>
                <c:pt idx="33">
                  <c:v>0.97095435684647302</c:v>
                </c:pt>
                <c:pt idx="34">
                  <c:v>0.97095435684647302</c:v>
                </c:pt>
                <c:pt idx="35">
                  <c:v>0.97095435684647302</c:v>
                </c:pt>
                <c:pt idx="36">
                  <c:v>0.97095435684647302</c:v>
                </c:pt>
                <c:pt idx="37">
                  <c:v>0.97095435684647302</c:v>
                </c:pt>
                <c:pt idx="38">
                  <c:v>0.97095435684647302</c:v>
                </c:pt>
                <c:pt idx="39">
                  <c:v>0.97095435684647302</c:v>
                </c:pt>
                <c:pt idx="40">
                  <c:v>0.97095435684647302</c:v>
                </c:pt>
                <c:pt idx="41">
                  <c:v>0.97095435684647302</c:v>
                </c:pt>
                <c:pt idx="42">
                  <c:v>0.97095435684647302</c:v>
                </c:pt>
                <c:pt idx="43">
                  <c:v>0.97095435684647302</c:v>
                </c:pt>
                <c:pt idx="44">
                  <c:v>0.97095435684647302</c:v>
                </c:pt>
                <c:pt idx="45">
                  <c:v>0.97095435684647302</c:v>
                </c:pt>
                <c:pt idx="46">
                  <c:v>0.97095435684647302</c:v>
                </c:pt>
                <c:pt idx="47">
                  <c:v>0.97095435684647302</c:v>
                </c:pt>
                <c:pt idx="48">
                  <c:v>0.97095435684647302</c:v>
                </c:pt>
                <c:pt idx="49">
                  <c:v>0.97095435684647302</c:v>
                </c:pt>
                <c:pt idx="50">
                  <c:v>0.97095435684647302</c:v>
                </c:pt>
                <c:pt idx="51">
                  <c:v>0.96887966804979253</c:v>
                </c:pt>
                <c:pt idx="52">
                  <c:v>0.96887966804979253</c:v>
                </c:pt>
                <c:pt idx="53">
                  <c:v>0.96680497925311204</c:v>
                </c:pt>
                <c:pt idx="54">
                  <c:v>0.96680497925311204</c:v>
                </c:pt>
                <c:pt idx="55">
                  <c:v>0.96680497925311204</c:v>
                </c:pt>
                <c:pt idx="56">
                  <c:v>0.96680497925311204</c:v>
                </c:pt>
                <c:pt idx="57">
                  <c:v>0.96680497925311204</c:v>
                </c:pt>
                <c:pt idx="58">
                  <c:v>0.96680497925311204</c:v>
                </c:pt>
                <c:pt idx="59">
                  <c:v>0.96680497925311204</c:v>
                </c:pt>
                <c:pt idx="60">
                  <c:v>0.96680497925311204</c:v>
                </c:pt>
                <c:pt idx="61">
                  <c:v>0.96680497925311204</c:v>
                </c:pt>
                <c:pt idx="62">
                  <c:v>0.96680497925311204</c:v>
                </c:pt>
                <c:pt idx="63">
                  <c:v>0.96680497925311204</c:v>
                </c:pt>
                <c:pt idx="64">
                  <c:v>0.96680497925311204</c:v>
                </c:pt>
                <c:pt idx="65">
                  <c:v>0.96680497925311204</c:v>
                </c:pt>
                <c:pt idx="66">
                  <c:v>0.96680497925311204</c:v>
                </c:pt>
                <c:pt idx="67">
                  <c:v>0.96680497925311204</c:v>
                </c:pt>
                <c:pt idx="68">
                  <c:v>0.96680497925311204</c:v>
                </c:pt>
                <c:pt idx="69">
                  <c:v>0.96680497925311204</c:v>
                </c:pt>
                <c:pt idx="70">
                  <c:v>0.96680497925311204</c:v>
                </c:pt>
                <c:pt idx="71">
                  <c:v>0.96680497925311204</c:v>
                </c:pt>
                <c:pt idx="72">
                  <c:v>0.96680497925311204</c:v>
                </c:pt>
                <c:pt idx="73">
                  <c:v>0.96473029045643155</c:v>
                </c:pt>
                <c:pt idx="74">
                  <c:v>0.96473029045643155</c:v>
                </c:pt>
                <c:pt idx="75">
                  <c:v>0.96473029045643155</c:v>
                </c:pt>
                <c:pt idx="76">
                  <c:v>0.96473029045643155</c:v>
                </c:pt>
                <c:pt idx="77">
                  <c:v>0.96473029045643155</c:v>
                </c:pt>
                <c:pt idx="78">
                  <c:v>0.96473029045643155</c:v>
                </c:pt>
                <c:pt idx="79">
                  <c:v>0.96265560165975106</c:v>
                </c:pt>
                <c:pt idx="80">
                  <c:v>0.96265560165975106</c:v>
                </c:pt>
                <c:pt idx="81">
                  <c:v>0.96265560165975106</c:v>
                </c:pt>
                <c:pt idx="82">
                  <c:v>0.96265560165975106</c:v>
                </c:pt>
                <c:pt idx="83">
                  <c:v>0.96265560165975106</c:v>
                </c:pt>
                <c:pt idx="84">
                  <c:v>0.96265560165975106</c:v>
                </c:pt>
                <c:pt idx="85">
                  <c:v>0.96265560165975106</c:v>
                </c:pt>
                <c:pt idx="86">
                  <c:v>0.96265560165975106</c:v>
                </c:pt>
                <c:pt idx="87">
                  <c:v>0.96265560165975106</c:v>
                </c:pt>
                <c:pt idx="88">
                  <c:v>0.96058091286307057</c:v>
                </c:pt>
                <c:pt idx="89">
                  <c:v>0.96058091286307057</c:v>
                </c:pt>
                <c:pt idx="90">
                  <c:v>0.96058091286307057</c:v>
                </c:pt>
                <c:pt idx="91">
                  <c:v>0.96058091286307057</c:v>
                </c:pt>
                <c:pt idx="92">
                  <c:v>0.96058091286307057</c:v>
                </c:pt>
                <c:pt idx="93">
                  <c:v>0.96058091286307057</c:v>
                </c:pt>
                <c:pt idx="94">
                  <c:v>0.95850622406639008</c:v>
                </c:pt>
                <c:pt idx="95">
                  <c:v>0.95850622406639008</c:v>
                </c:pt>
                <c:pt idx="96">
                  <c:v>0.95850622406639008</c:v>
                </c:pt>
                <c:pt idx="97">
                  <c:v>0.95850622406639008</c:v>
                </c:pt>
                <c:pt idx="98">
                  <c:v>0.95850622406639008</c:v>
                </c:pt>
                <c:pt idx="99">
                  <c:v>0.9543568464730291</c:v>
                </c:pt>
                <c:pt idx="100">
                  <c:v>0.9522821576763485</c:v>
                </c:pt>
                <c:pt idx="101">
                  <c:v>0.950207468879668</c:v>
                </c:pt>
                <c:pt idx="102">
                  <c:v>0.950207468879668</c:v>
                </c:pt>
                <c:pt idx="103">
                  <c:v>0.950207468879668</c:v>
                </c:pt>
                <c:pt idx="104">
                  <c:v>0.950207468879668</c:v>
                </c:pt>
                <c:pt idx="105">
                  <c:v>0.92116182572614103</c:v>
                </c:pt>
                <c:pt idx="106">
                  <c:v>0.92116182572614103</c:v>
                </c:pt>
                <c:pt idx="107">
                  <c:v>0.92116182572614103</c:v>
                </c:pt>
                <c:pt idx="108">
                  <c:v>0.91701244813278004</c:v>
                </c:pt>
                <c:pt idx="109">
                  <c:v>0.91701244813278004</c:v>
                </c:pt>
                <c:pt idx="110">
                  <c:v>0.91701244813278004</c:v>
                </c:pt>
                <c:pt idx="111">
                  <c:v>0.91701244813278004</c:v>
                </c:pt>
                <c:pt idx="112">
                  <c:v>0.91701244813278004</c:v>
                </c:pt>
                <c:pt idx="113">
                  <c:v>0.91493775933609955</c:v>
                </c:pt>
                <c:pt idx="114">
                  <c:v>0.91493775933609955</c:v>
                </c:pt>
                <c:pt idx="115">
                  <c:v>0.91286307053941906</c:v>
                </c:pt>
                <c:pt idx="116">
                  <c:v>0.91286307053941906</c:v>
                </c:pt>
                <c:pt idx="117">
                  <c:v>0.91078838174273857</c:v>
                </c:pt>
                <c:pt idx="118">
                  <c:v>0.90871369294605808</c:v>
                </c:pt>
                <c:pt idx="119">
                  <c:v>0.90663900414937759</c:v>
                </c:pt>
                <c:pt idx="120">
                  <c:v>0.90663900414937759</c:v>
                </c:pt>
                <c:pt idx="121">
                  <c:v>0.9045643153526971</c:v>
                </c:pt>
                <c:pt idx="122">
                  <c:v>0.9045643153526971</c:v>
                </c:pt>
                <c:pt idx="123">
                  <c:v>0.9045643153526971</c:v>
                </c:pt>
                <c:pt idx="124">
                  <c:v>0.9045643153526971</c:v>
                </c:pt>
                <c:pt idx="125">
                  <c:v>0.9045643153526971</c:v>
                </c:pt>
                <c:pt idx="126">
                  <c:v>0.90248962655601661</c:v>
                </c:pt>
                <c:pt idx="127">
                  <c:v>0.90248962655601661</c:v>
                </c:pt>
                <c:pt idx="128">
                  <c:v>0.90248962655601661</c:v>
                </c:pt>
                <c:pt idx="129">
                  <c:v>0.90248962655601661</c:v>
                </c:pt>
                <c:pt idx="130">
                  <c:v>0.90248962655601661</c:v>
                </c:pt>
                <c:pt idx="131">
                  <c:v>0.90248962655601661</c:v>
                </c:pt>
                <c:pt idx="132">
                  <c:v>0.90248962655601661</c:v>
                </c:pt>
                <c:pt idx="133">
                  <c:v>0.90041493775933612</c:v>
                </c:pt>
                <c:pt idx="134">
                  <c:v>0.89834024896265563</c:v>
                </c:pt>
                <c:pt idx="135">
                  <c:v>0.89626556016597514</c:v>
                </c:pt>
                <c:pt idx="136">
                  <c:v>0.89626556016597514</c:v>
                </c:pt>
                <c:pt idx="137">
                  <c:v>0.87759336099585061</c:v>
                </c:pt>
                <c:pt idx="138">
                  <c:v>0.87759336099585061</c:v>
                </c:pt>
                <c:pt idx="139">
                  <c:v>0.87759336099585061</c:v>
                </c:pt>
                <c:pt idx="140">
                  <c:v>0.87759336099585061</c:v>
                </c:pt>
                <c:pt idx="141">
                  <c:v>0.87759336099585061</c:v>
                </c:pt>
                <c:pt idx="142">
                  <c:v>0.87551867219917012</c:v>
                </c:pt>
                <c:pt idx="143">
                  <c:v>0.87551867219917012</c:v>
                </c:pt>
                <c:pt idx="144">
                  <c:v>0.87551867219917012</c:v>
                </c:pt>
                <c:pt idx="145">
                  <c:v>0.87551867219917012</c:v>
                </c:pt>
                <c:pt idx="146">
                  <c:v>0.87551867219917012</c:v>
                </c:pt>
                <c:pt idx="147">
                  <c:v>0.87344398340248963</c:v>
                </c:pt>
                <c:pt idx="148">
                  <c:v>0.87344398340248963</c:v>
                </c:pt>
                <c:pt idx="149">
                  <c:v>0.87136929460580914</c:v>
                </c:pt>
                <c:pt idx="150">
                  <c:v>0.87136929460580914</c:v>
                </c:pt>
                <c:pt idx="151">
                  <c:v>0.87136929460580914</c:v>
                </c:pt>
                <c:pt idx="152">
                  <c:v>0.87136929460580914</c:v>
                </c:pt>
                <c:pt idx="153">
                  <c:v>0.86929460580912865</c:v>
                </c:pt>
                <c:pt idx="154">
                  <c:v>0.86929460580912865</c:v>
                </c:pt>
                <c:pt idx="155">
                  <c:v>0.86929460580912865</c:v>
                </c:pt>
                <c:pt idx="156">
                  <c:v>0.86721991701244816</c:v>
                </c:pt>
                <c:pt idx="157">
                  <c:v>0.86514522821576767</c:v>
                </c:pt>
                <c:pt idx="158">
                  <c:v>0.86307053941908718</c:v>
                </c:pt>
                <c:pt idx="159">
                  <c:v>0.86307053941908718</c:v>
                </c:pt>
                <c:pt idx="160">
                  <c:v>0.85062240663900412</c:v>
                </c:pt>
                <c:pt idx="161">
                  <c:v>0.85062240663900412</c:v>
                </c:pt>
                <c:pt idx="162">
                  <c:v>0.84854771784232363</c:v>
                </c:pt>
                <c:pt idx="163">
                  <c:v>0.84854771784232363</c:v>
                </c:pt>
                <c:pt idx="164">
                  <c:v>0.84854771784232363</c:v>
                </c:pt>
                <c:pt idx="165">
                  <c:v>0.84854771784232363</c:v>
                </c:pt>
                <c:pt idx="166">
                  <c:v>0.84647302904564314</c:v>
                </c:pt>
                <c:pt idx="167">
                  <c:v>0.84647302904564314</c:v>
                </c:pt>
                <c:pt idx="168">
                  <c:v>0.84647302904564314</c:v>
                </c:pt>
                <c:pt idx="169">
                  <c:v>0.84439834024896265</c:v>
                </c:pt>
                <c:pt idx="170">
                  <c:v>0.84439834024896265</c:v>
                </c:pt>
                <c:pt idx="171">
                  <c:v>0.84439834024896265</c:v>
                </c:pt>
                <c:pt idx="172">
                  <c:v>0.83817427385892118</c:v>
                </c:pt>
                <c:pt idx="173">
                  <c:v>0.83817427385892118</c:v>
                </c:pt>
                <c:pt idx="174">
                  <c:v>0.83817427385892118</c:v>
                </c:pt>
                <c:pt idx="175">
                  <c:v>0.83817427385892118</c:v>
                </c:pt>
                <c:pt idx="176">
                  <c:v>0.83609958506224069</c:v>
                </c:pt>
                <c:pt idx="177">
                  <c:v>0.82572614107883813</c:v>
                </c:pt>
                <c:pt idx="178">
                  <c:v>0.82572614107883813</c:v>
                </c:pt>
                <c:pt idx="179">
                  <c:v>0.82572614107883813</c:v>
                </c:pt>
                <c:pt idx="180">
                  <c:v>0.82157676348547715</c:v>
                </c:pt>
                <c:pt idx="181">
                  <c:v>0.82157676348547715</c:v>
                </c:pt>
                <c:pt idx="182">
                  <c:v>0.81950207468879666</c:v>
                </c:pt>
                <c:pt idx="183">
                  <c:v>0.81950207468879666</c:v>
                </c:pt>
                <c:pt idx="184">
                  <c:v>0.81950207468879666</c:v>
                </c:pt>
                <c:pt idx="185">
                  <c:v>0.8091286307053942</c:v>
                </c:pt>
                <c:pt idx="186">
                  <c:v>0.80705394190871371</c:v>
                </c:pt>
                <c:pt idx="187">
                  <c:v>0.80497925311203322</c:v>
                </c:pt>
                <c:pt idx="188">
                  <c:v>0.80497925311203322</c:v>
                </c:pt>
                <c:pt idx="189">
                  <c:v>0.80497925311203322</c:v>
                </c:pt>
                <c:pt idx="190">
                  <c:v>0.80497925311203322</c:v>
                </c:pt>
                <c:pt idx="191">
                  <c:v>0.80290456431535273</c:v>
                </c:pt>
                <c:pt idx="192">
                  <c:v>0.79668049792531115</c:v>
                </c:pt>
                <c:pt idx="193">
                  <c:v>0.78423236514522821</c:v>
                </c:pt>
                <c:pt idx="194">
                  <c:v>0.78215767634854771</c:v>
                </c:pt>
                <c:pt idx="195">
                  <c:v>0.78008298755186722</c:v>
                </c:pt>
                <c:pt idx="196">
                  <c:v>0.77800829875518673</c:v>
                </c:pt>
                <c:pt idx="197">
                  <c:v>0.77178423236514526</c:v>
                </c:pt>
                <c:pt idx="198">
                  <c:v>0.76970954356846477</c:v>
                </c:pt>
                <c:pt idx="199">
                  <c:v>0.76763485477178428</c:v>
                </c:pt>
                <c:pt idx="200">
                  <c:v>0.76348547717842319</c:v>
                </c:pt>
                <c:pt idx="201">
                  <c:v>0.7614107883817427</c:v>
                </c:pt>
                <c:pt idx="202">
                  <c:v>0.75933609958506221</c:v>
                </c:pt>
                <c:pt idx="203">
                  <c:v>0.75311203319502074</c:v>
                </c:pt>
                <c:pt idx="204">
                  <c:v>0.75103734439834025</c:v>
                </c:pt>
                <c:pt idx="205">
                  <c:v>0.74896265560165975</c:v>
                </c:pt>
                <c:pt idx="206">
                  <c:v>0.74688796680497926</c:v>
                </c:pt>
                <c:pt idx="207">
                  <c:v>0.74481327800829877</c:v>
                </c:pt>
                <c:pt idx="208">
                  <c:v>0.74273858921161828</c:v>
                </c:pt>
                <c:pt idx="209">
                  <c:v>0.74066390041493779</c:v>
                </c:pt>
                <c:pt idx="210">
                  <c:v>0.73651452282157681</c:v>
                </c:pt>
                <c:pt idx="211">
                  <c:v>0.73443983402489632</c:v>
                </c:pt>
                <c:pt idx="212">
                  <c:v>0.73236514522821572</c:v>
                </c:pt>
                <c:pt idx="213">
                  <c:v>0.72199170124481327</c:v>
                </c:pt>
                <c:pt idx="214">
                  <c:v>0.71991701244813278</c:v>
                </c:pt>
                <c:pt idx="215">
                  <c:v>0.71784232365145229</c:v>
                </c:pt>
                <c:pt idx="216">
                  <c:v>0.71576763485477179</c:v>
                </c:pt>
                <c:pt idx="217">
                  <c:v>0.7136929460580913</c:v>
                </c:pt>
                <c:pt idx="218">
                  <c:v>0.70954356846473032</c:v>
                </c:pt>
                <c:pt idx="219">
                  <c:v>0.70746887966804983</c:v>
                </c:pt>
                <c:pt idx="220">
                  <c:v>0.70539419087136934</c:v>
                </c:pt>
                <c:pt idx="221">
                  <c:v>0.70331950207468885</c:v>
                </c:pt>
                <c:pt idx="222">
                  <c:v>0.70124481327800825</c:v>
                </c:pt>
                <c:pt idx="223">
                  <c:v>0.69502074688796678</c:v>
                </c:pt>
                <c:pt idx="224">
                  <c:v>0.69294605809128629</c:v>
                </c:pt>
                <c:pt idx="225">
                  <c:v>0.68879668049792531</c:v>
                </c:pt>
                <c:pt idx="226">
                  <c:v>0.68672199170124482</c:v>
                </c:pt>
                <c:pt idx="227">
                  <c:v>0.68672199170124482</c:v>
                </c:pt>
                <c:pt idx="228">
                  <c:v>0.67634854771784236</c:v>
                </c:pt>
                <c:pt idx="229">
                  <c:v>0.67427385892116187</c:v>
                </c:pt>
                <c:pt idx="230">
                  <c:v>0.67219917012448138</c:v>
                </c:pt>
                <c:pt idx="231">
                  <c:v>0.67012448132780078</c:v>
                </c:pt>
                <c:pt idx="232">
                  <c:v>0.6659751037344398</c:v>
                </c:pt>
                <c:pt idx="233">
                  <c:v>0.66390041493775931</c:v>
                </c:pt>
                <c:pt idx="234">
                  <c:v>0.66182572614107882</c:v>
                </c:pt>
                <c:pt idx="235">
                  <c:v>0.65975103734439833</c:v>
                </c:pt>
                <c:pt idx="236">
                  <c:v>0.65767634854771784</c:v>
                </c:pt>
                <c:pt idx="237">
                  <c:v>0.65352697095435686</c:v>
                </c:pt>
                <c:pt idx="238">
                  <c:v>0.65145228215767637</c:v>
                </c:pt>
                <c:pt idx="239">
                  <c:v>0.64522821576763489</c:v>
                </c:pt>
                <c:pt idx="240">
                  <c:v>0.6431535269709544</c:v>
                </c:pt>
                <c:pt idx="241">
                  <c:v>0.63692946058091282</c:v>
                </c:pt>
                <c:pt idx="242">
                  <c:v>0.63485477178423233</c:v>
                </c:pt>
                <c:pt idx="243">
                  <c:v>0.63278008298755184</c:v>
                </c:pt>
                <c:pt idx="244">
                  <c:v>0.62863070539419086</c:v>
                </c:pt>
                <c:pt idx="245">
                  <c:v>0.62448132780082988</c:v>
                </c:pt>
                <c:pt idx="246">
                  <c:v>0.62240663900414939</c:v>
                </c:pt>
                <c:pt idx="247">
                  <c:v>0.6203319502074689</c:v>
                </c:pt>
                <c:pt idx="248">
                  <c:v>0.61825726141078841</c:v>
                </c:pt>
                <c:pt idx="249">
                  <c:v>0.61618257261410792</c:v>
                </c:pt>
                <c:pt idx="250">
                  <c:v>0.61410788381742742</c:v>
                </c:pt>
                <c:pt idx="251">
                  <c:v>0.61203319502074693</c:v>
                </c:pt>
                <c:pt idx="252">
                  <c:v>0.60995850622406644</c:v>
                </c:pt>
                <c:pt idx="253">
                  <c:v>0.60788381742738584</c:v>
                </c:pt>
                <c:pt idx="254">
                  <c:v>0.60165975103734437</c:v>
                </c:pt>
                <c:pt idx="255">
                  <c:v>0.59958506224066388</c:v>
                </c:pt>
                <c:pt idx="256">
                  <c:v>0.59958506224066388</c:v>
                </c:pt>
                <c:pt idx="257">
                  <c:v>0.59751037344398339</c:v>
                </c:pt>
                <c:pt idx="258">
                  <c:v>0.59128630705394192</c:v>
                </c:pt>
                <c:pt idx="259">
                  <c:v>0.58921161825726143</c:v>
                </c:pt>
                <c:pt idx="260">
                  <c:v>0.58713692946058094</c:v>
                </c:pt>
                <c:pt idx="261">
                  <c:v>0.58298755186721996</c:v>
                </c:pt>
                <c:pt idx="262">
                  <c:v>0.58091286307053946</c:v>
                </c:pt>
                <c:pt idx="263">
                  <c:v>0.57676348547717837</c:v>
                </c:pt>
                <c:pt idx="264">
                  <c:v>0.57468879668049788</c:v>
                </c:pt>
                <c:pt idx="265">
                  <c:v>0.57261410788381739</c:v>
                </c:pt>
                <c:pt idx="266">
                  <c:v>0.57261410788381739</c:v>
                </c:pt>
                <c:pt idx="267">
                  <c:v>0.5705394190871369</c:v>
                </c:pt>
                <c:pt idx="268">
                  <c:v>0.5705394190871369</c:v>
                </c:pt>
                <c:pt idx="269">
                  <c:v>0.56846473029045641</c:v>
                </c:pt>
                <c:pt idx="270">
                  <c:v>0.56016597510373445</c:v>
                </c:pt>
                <c:pt idx="271">
                  <c:v>0.55809128630705396</c:v>
                </c:pt>
                <c:pt idx="272">
                  <c:v>0.55601659751037347</c:v>
                </c:pt>
                <c:pt idx="273">
                  <c:v>0.55394190871369298</c:v>
                </c:pt>
                <c:pt idx="274">
                  <c:v>0.5477178423236515</c:v>
                </c:pt>
                <c:pt idx="275">
                  <c:v>0.54356846473029041</c:v>
                </c:pt>
                <c:pt idx="276">
                  <c:v>0.54149377593360992</c:v>
                </c:pt>
                <c:pt idx="277">
                  <c:v>0.53941908713692943</c:v>
                </c:pt>
                <c:pt idx="278">
                  <c:v>0.53526970954356845</c:v>
                </c:pt>
                <c:pt idx="279">
                  <c:v>0.52074688796680502</c:v>
                </c:pt>
                <c:pt idx="280">
                  <c:v>0.51867219917012453</c:v>
                </c:pt>
                <c:pt idx="281">
                  <c:v>0.51659751037344404</c:v>
                </c:pt>
                <c:pt idx="282">
                  <c:v>0.51452282157676343</c:v>
                </c:pt>
                <c:pt idx="283">
                  <c:v>0.51037344398340245</c:v>
                </c:pt>
                <c:pt idx="284">
                  <c:v>0.50829875518672196</c:v>
                </c:pt>
                <c:pt idx="285">
                  <c:v>0.50622406639004147</c:v>
                </c:pt>
                <c:pt idx="286">
                  <c:v>0.49585062240663902</c:v>
                </c:pt>
                <c:pt idx="287">
                  <c:v>0.49377593360995853</c:v>
                </c:pt>
                <c:pt idx="288">
                  <c:v>0.49170124481327798</c:v>
                </c:pt>
                <c:pt idx="289">
                  <c:v>0.48962655601659749</c:v>
                </c:pt>
                <c:pt idx="290">
                  <c:v>0.487551867219917</c:v>
                </c:pt>
                <c:pt idx="291">
                  <c:v>0.48340248962655602</c:v>
                </c:pt>
                <c:pt idx="292">
                  <c:v>0.47717842323651455</c:v>
                </c:pt>
                <c:pt idx="293">
                  <c:v>0.475103734439834</c:v>
                </c:pt>
                <c:pt idx="294">
                  <c:v>0.47302904564315351</c:v>
                </c:pt>
                <c:pt idx="295">
                  <c:v>0.46680497925311204</c:v>
                </c:pt>
                <c:pt idx="296">
                  <c:v>0.46265560165975106</c:v>
                </c:pt>
                <c:pt idx="297">
                  <c:v>0.46058091286307051</c:v>
                </c:pt>
                <c:pt idx="298">
                  <c:v>0.45020746887966806</c:v>
                </c:pt>
                <c:pt idx="299">
                  <c:v>0.44813278008298757</c:v>
                </c:pt>
                <c:pt idx="300">
                  <c:v>0.44813278008298757</c:v>
                </c:pt>
                <c:pt idx="301">
                  <c:v>0.44190871369294604</c:v>
                </c:pt>
                <c:pt idx="302">
                  <c:v>0.43983402489626555</c:v>
                </c:pt>
                <c:pt idx="303">
                  <c:v>0.43775933609958506</c:v>
                </c:pt>
                <c:pt idx="304">
                  <c:v>0.43360995850622408</c:v>
                </c:pt>
                <c:pt idx="305">
                  <c:v>0.43153526970954359</c:v>
                </c:pt>
                <c:pt idx="306">
                  <c:v>0.42116182572614108</c:v>
                </c:pt>
                <c:pt idx="307">
                  <c:v>0.41908713692946059</c:v>
                </c:pt>
                <c:pt idx="308">
                  <c:v>0.4170124481327801</c:v>
                </c:pt>
                <c:pt idx="309">
                  <c:v>0.41078838174273857</c:v>
                </c:pt>
                <c:pt idx="310">
                  <c:v>0.40871369294605808</c:v>
                </c:pt>
                <c:pt idx="311">
                  <c:v>0.4045643153526971</c:v>
                </c:pt>
                <c:pt idx="312">
                  <c:v>0.40041493775933612</c:v>
                </c:pt>
                <c:pt idx="313">
                  <c:v>0.39834024896265557</c:v>
                </c:pt>
                <c:pt idx="314">
                  <c:v>0.3921161825726141</c:v>
                </c:pt>
                <c:pt idx="315">
                  <c:v>0.38796680497925312</c:v>
                </c:pt>
                <c:pt idx="316">
                  <c:v>0.38381742738589214</c:v>
                </c:pt>
                <c:pt idx="317">
                  <c:v>0.38174273858921159</c:v>
                </c:pt>
                <c:pt idx="318">
                  <c:v>0.36929460580912865</c:v>
                </c:pt>
                <c:pt idx="319">
                  <c:v>0.36721991701244816</c:v>
                </c:pt>
                <c:pt idx="320">
                  <c:v>0.36514522821576761</c:v>
                </c:pt>
                <c:pt idx="321">
                  <c:v>0.36099585062240663</c:v>
                </c:pt>
                <c:pt idx="322">
                  <c:v>0.35892116182572614</c:v>
                </c:pt>
                <c:pt idx="323">
                  <c:v>0.35684647302904565</c:v>
                </c:pt>
                <c:pt idx="324">
                  <c:v>0.35477178423236516</c:v>
                </c:pt>
                <c:pt idx="325">
                  <c:v>0.35269709543568467</c:v>
                </c:pt>
                <c:pt idx="326">
                  <c:v>0.35062240663900412</c:v>
                </c:pt>
                <c:pt idx="327">
                  <c:v>0.34854771784232363</c:v>
                </c:pt>
                <c:pt idx="328">
                  <c:v>0.34232365145228216</c:v>
                </c:pt>
                <c:pt idx="329">
                  <c:v>0.34024896265560167</c:v>
                </c:pt>
                <c:pt idx="330">
                  <c:v>0.33609958506224069</c:v>
                </c:pt>
                <c:pt idx="331">
                  <c:v>0.33195020746887965</c:v>
                </c:pt>
                <c:pt idx="332">
                  <c:v>0.32987551867219916</c:v>
                </c:pt>
                <c:pt idx="333">
                  <c:v>0.32780082987551867</c:v>
                </c:pt>
                <c:pt idx="334">
                  <c:v>0.32572614107883818</c:v>
                </c:pt>
                <c:pt idx="335">
                  <c:v>0.32365145228215769</c:v>
                </c:pt>
                <c:pt idx="336">
                  <c:v>0.3215767634854772</c:v>
                </c:pt>
                <c:pt idx="337">
                  <c:v>0.31950207468879666</c:v>
                </c:pt>
                <c:pt idx="338">
                  <c:v>0.31535269709543567</c:v>
                </c:pt>
                <c:pt idx="339">
                  <c:v>0.31120331950207469</c:v>
                </c:pt>
                <c:pt idx="340">
                  <c:v>0.3091286307053942</c:v>
                </c:pt>
                <c:pt idx="341">
                  <c:v>0.30705394190871371</c:v>
                </c:pt>
                <c:pt idx="342">
                  <c:v>0.30290456431535268</c:v>
                </c:pt>
                <c:pt idx="343">
                  <c:v>0.30082987551867219</c:v>
                </c:pt>
                <c:pt idx="344">
                  <c:v>0.29875518672199169</c:v>
                </c:pt>
                <c:pt idx="345">
                  <c:v>0.2966804979253112</c:v>
                </c:pt>
                <c:pt idx="346">
                  <c:v>0.29460580912863071</c:v>
                </c:pt>
                <c:pt idx="347">
                  <c:v>0.29253112033195022</c:v>
                </c:pt>
                <c:pt idx="348">
                  <c:v>0.29045643153526973</c:v>
                </c:pt>
                <c:pt idx="349">
                  <c:v>0.28838174273858919</c:v>
                </c:pt>
                <c:pt idx="350">
                  <c:v>0.2863070539419087</c:v>
                </c:pt>
                <c:pt idx="351">
                  <c:v>0.28423236514522821</c:v>
                </c:pt>
                <c:pt idx="352">
                  <c:v>0.28008298755186722</c:v>
                </c:pt>
                <c:pt idx="353">
                  <c:v>0.27800829875518673</c:v>
                </c:pt>
                <c:pt idx="354">
                  <c:v>0.27593360995850624</c:v>
                </c:pt>
                <c:pt idx="355">
                  <c:v>0.27385892116182575</c:v>
                </c:pt>
                <c:pt idx="356">
                  <c:v>0.27178423236514521</c:v>
                </c:pt>
                <c:pt idx="357">
                  <c:v>0.26970954356846472</c:v>
                </c:pt>
                <c:pt idx="358">
                  <c:v>0.26763485477178423</c:v>
                </c:pt>
                <c:pt idx="359">
                  <c:v>0.26556016597510373</c:v>
                </c:pt>
                <c:pt idx="360">
                  <c:v>0.26141078838174275</c:v>
                </c:pt>
                <c:pt idx="361">
                  <c:v>0.25933609958506226</c:v>
                </c:pt>
                <c:pt idx="362">
                  <c:v>0.25311203319502074</c:v>
                </c:pt>
                <c:pt idx="363">
                  <c:v>0.25103734439834025</c:v>
                </c:pt>
                <c:pt idx="364">
                  <c:v>0.24896265560165975</c:v>
                </c:pt>
                <c:pt idx="365">
                  <c:v>0.24688796680497926</c:v>
                </c:pt>
                <c:pt idx="366">
                  <c:v>0.23651452282157676</c:v>
                </c:pt>
                <c:pt idx="367">
                  <c:v>0.23443983402489627</c:v>
                </c:pt>
                <c:pt idx="368">
                  <c:v>0.23236514522821577</c:v>
                </c:pt>
                <c:pt idx="369">
                  <c:v>0.23029045643153526</c:v>
                </c:pt>
                <c:pt idx="370">
                  <c:v>0.22821576763485477</c:v>
                </c:pt>
                <c:pt idx="371">
                  <c:v>0.22406639004149378</c:v>
                </c:pt>
                <c:pt idx="372">
                  <c:v>0.22199170124481327</c:v>
                </c:pt>
                <c:pt idx="373">
                  <c:v>0.21991701244813278</c:v>
                </c:pt>
                <c:pt idx="374">
                  <c:v>0.21784232365145229</c:v>
                </c:pt>
                <c:pt idx="375">
                  <c:v>0.21576763485477179</c:v>
                </c:pt>
                <c:pt idx="376">
                  <c:v>0.21369294605809128</c:v>
                </c:pt>
                <c:pt idx="377">
                  <c:v>0.21161825726141079</c:v>
                </c:pt>
                <c:pt idx="378">
                  <c:v>0.2095435684647303</c:v>
                </c:pt>
                <c:pt idx="379">
                  <c:v>0.2074688796680498</c:v>
                </c:pt>
                <c:pt idx="380">
                  <c:v>0.20539419087136929</c:v>
                </c:pt>
                <c:pt idx="381">
                  <c:v>0.2033195020746888</c:v>
                </c:pt>
                <c:pt idx="382">
                  <c:v>0.1970954356846473</c:v>
                </c:pt>
                <c:pt idx="383">
                  <c:v>0.19502074688796681</c:v>
                </c:pt>
                <c:pt idx="384">
                  <c:v>0.19294605809128632</c:v>
                </c:pt>
                <c:pt idx="385">
                  <c:v>0.1908713692946058</c:v>
                </c:pt>
                <c:pt idx="386">
                  <c:v>0.18879668049792531</c:v>
                </c:pt>
                <c:pt idx="387">
                  <c:v>0.18049792531120332</c:v>
                </c:pt>
                <c:pt idx="388">
                  <c:v>0.17842323651452283</c:v>
                </c:pt>
                <c:pt idx="389">
                  <c:v>0.17634854771784234</c:v>
                </c:pt>
                <c:pt idx="390">
                  <c:v>0.17427385892116182</c:v>
                </c:pt>
                <c:pt idx="391">
                  <c:v>0.17219917012448133</c:v>
                </c:pt>
                <c:pt idx="392">
                  <c:v>0.17012448132780084</c:v>
                </c:pt>
                <c:pt idx="393">
                  <c:v>0.16804979253112035</c:v>
                </c:pt>
                <c:pt idx="394">
                  <c:v>0.15767634854771784</c:v>
                </c:pt>
                <c:pt idx="395">
                  <c:v>0.15352697095435686</c:v>
                </c:pt>
                <c:pt idx="396">
                  <c:v>0.15145228215767634</c:v>
                </c:pt>
                <c:pt idx="397">
                  <c:v>0.14937759336099585</c:v>
                </c:pt>
                <c:pt idx="398">
                  <c:v>0.14730290456431536</c:v>
                </c:pt>
                <c:pt idx="399">
                  <c:v>0.14522821576763487</c:v>
                </c:pt>
                <c:pt idx="400">
                  <c:v>0.14315352697095435</c:v>
                </c:pt>
                <c:pt idx="401">
                  <c:v>0.13900414937759337</c:v>
                </c:pt>
                <c:pt idx="402">
                  <c:v>0.13692946058091288</c:v>
                </c:pt>
                <c:pt idx="403">
                  <c:v>0.13485477178423236</c:v>
                </c:pt>
                <c:pt idx="404">
                  <c:v>0.13278008298755187</c:v>
                </c:pt>
                <c:pt idx="405">
                  <c:v>0.13070539419087138</c:v>
                </c:pt>
                <c:pt idx="406">
                  <c:v>0.12655601659751037</c:v>
                </c:pt>
                <c:pt idx="407">
                  <c:v>0.12448132780082988</c:v>
                </c:pt>
                <c:pt idx="408">
                  <c:v>0.12240663900414937</c:v>
                </c:pt>
                <c:pt idx="409">
                  <c:v>0.12033195020746888</c:v>
                </c:pt>
                <c:pt idx="410">
                  <c:v>0.11618257261410789</c:v>
                </c:pt>
                <c:pt idx="411">
                  <c:v>0.11410788381742738</c:v>
                </c:pt>
                <c:pt idx="412">
                  <c:v>0.11203319502074689</c:v>
                </c:pt>
                <c:pt idx="413">
                  <c:v>0.1037344398340249</c:v>
                </c:pt>
                <c:pt idx="414">
                  <c:v>0.1016597510373444</c:v>
                </c:pt>
                <c:pt idx="415">
                  <c:v>9.9585062240663894E-2</c:v>
                </c:pt>
                <c:pt idx="416">
                  <c:v>9.5435684647302899E-2</c:v>
                </c:pt>
                <c:pt idx="417">
                  <c:v>9.3360995850622408E-2</c:v>
                </c:pt>
                <c:pt idx="418">
                  <c:v>9.1286307053941904E-2</c:v>
                </c:pt>
                <c:pt idx="419">
                  <c:v>8.9211618257261413E-2</c:v>
                </c:pt>
                <c:pt idx="420">
                  <c:v>8.7136929460580909E-2</c:v>
                </c:pt>
                <c:pt idx="421">
                  <c:v>8.5062240663900418E-2</c:v>
                </c:pt>
                <c:pt idx="422">
                  <c:v>8.2987551867219914E-2</c:v>
                </c:pt>
                <c:pt idx="423">
                  <c:v>8.0912863070539423E-2</c:v>
                </c:pt>
                <c:pt idx="424">
                  <c:v>7.6763485477178428E-2</c:v>
                </c:pt>
                <c:pt idx="425">
                  <c:v>7.4688796680497924E-2</c:v>
                </c:pt>
                <c:pt idx="426">
                  <c:v>7.2614107883817433E-2</c:v>
                </c:pt>
                <c:pt idx="427">
                  <c:v>7.0539419087136929E-2</c:v>
                </c:pt>
                <c:pt idx="428">
                  <c:v>5.8091286307053944E-2</c:v>
                </c:pt>
                <c:pt idx="429">
                  <c:v>5.6016597510373446E-2</c:v>
                </c:pt>
                <c:pt idx="430">
                  <c:v>5.1867219917012451E-2</c:v>
                </c:pt>
                <c:pt idx="431">
                  <c:v>4.9792531120331947E-2</c:v>
                </c:pt>
                <c:pt idx="432">
                  <c:v>4.3568464730290454E-2</c:v>
                </c:pt>
                <c:pt idx="433">
                  <c:v>3.9419087136929459E-2</c:v>
                </c:pt>
                <c:pt idx="434">
                  <c:v>3.7344398340248962E-2</c:v>
                </c:pt>
                <c:pt idx="435">
                  <c:v>3.5269709543568464E-2</c:v>
                </c:pt>
                <c:pt idx="436">
                  <c:v>1.6597510373443983E-2</c:v>
                </c:pt>
                <c:pt idx="437">
                  <c:v>0</c:v>
                </c:pt>
                <c:pt idx="438">
                  <c:v>0</c:v>
                </c:pt>
              </c:numCache>
            </c:numRef>
          </c:yVal>
          <c:smooth val="0"/>
          <c:extLst xmlns:c16r2="http://schemas.microsoft.com/office/drawing/2015/06/chart">
            <c:ext xmlns:c16="http://schemas.microsoft.com/office/drawing/2014/chart" uri="{C3380CC4-5D6E-409C-BE32-E72D297353CC}">
              <c16:uniqueId val="{00000002-F6A4-4EDE-BAEE-93EE00E7A82F}"/>
            </c:ext>
          </c:extLst>
        </c:ser>
        <c:ser>
          <c:idx val="3"/>
          <c:order val="3"/>
          <c:tx>
            <c:v>NOVA View</c:v>
          </c:tx>
          <c:spPr>
            <a:ln w="25400">
              <a:solidFill>
                <a:srgbClr val="FF0000"/>
              </a:solidFill>
              <a:prstDash val="solid"/>
            </a:ln>
          </c:spPr>
          <c:marker>
            <c:symbol val="none"/>
          </c:marker>
          <c:xVal>
            <c:numRef>
              <c:f>'Globaal ROC'!$P$1382:$P$2015</c:f>
              <c:numCache>
                <c:formatCode>General</c:formatCode>
                <c:ptCount val="634"/>
                <c:pt idx="0">
                  <c:v>1</c:v>
                </c:pt>
                <c:pt idx="1">
                  <c:v>0.99348109517601046</c:v>
                </c:pt>
                <c:pt idx="2">
                  <c:v>0.97522816166883963</c:v>
                </c:pt>
                <c:pt idx="3">
                  <c:v>0.96349413298565845</c:v>
                </c:pt>
                <c:pt idx="4">
                  <c:v>0.9569752281616688</c:v>
                </c:pt>
                <c:pt idx="5">
                  <c:v>0.94393741851368973</c:v>
                </c:pt>
                <c:pt idx="6">
                  <c:v>0.93089960886571055</c:v>
                </c:pt>
                <c:pt idx="7">
                  <c:v>0.91655801825293348</c:v>
                </c:pt>
                <c:pt idx="8">
                  <c:v>0.91003911342894395</c:v>
                </c:pt>
                <c:pt idx="9">
                  <c:v>0.89960886571056065</c:v>
                </c:pt>
                <c:pt idx="10">
                  <c:v>0.88135593220338981</c:v>
                </c:pt>
                <c:pt idx="11">
                  <c:v>0.86440677966101698</c:v>
                </c:pt>
                <c:pt idx="12">
                  <c:v>0.85006518904823991</c:v>
                </c:pt>
                <c:pt idx="13">
                  <c:v>0.84093872229465449</c:v>
                </c:pt>
                <c:pt idx="14">
                  <c:v>0.82659713168187743</c:v>
                </c:pt>
                <c:pt idx="15">
                  <c:v>0.80964797913950459</c:v>
                </c:pt>
                <c:pt idx="16">
                  <c:v>0.79400260756192964</c:v>
                </c:pt>
                <c:pt idx="17">
                  <c:v>0.77574967405475881</c:v>
                </c:pt>
                <c:pt idx="18">
                  <c:v>0.74837027379400256</c:v>
                </c:pt>
                <c:pt idx="19">
                  <c:v>0.74185136897001303</c:v>
                </c:pt>
                <c:pt idx="20">
                  <c:v>0.72229465449804431</c:v>
                </c:pt>
                <c:pt idx="21">
                  <c:v>0.70143415906127771</c:v>
                </c:pt>
                <c:pt idx="22">
                  <c:v>0.68448500651890487</c:v>
                </c:pt>
                <c:pt idx="23">
                  <c:v>0.67144719687092569</c:v>
                </c:pt>
                <c:pt idx="24">
                  <c:v>0.66101694915254239</c:v>
                </c:pt>
                <c:pt idx="25">
                  <c:v>0.64146023468057367</c:v>
                </c:pt>
                <c:pt idx="26">
                  <c:v>0.62581486310299872</c:v>
                </c:pt>
                <c:pt idx="27">
                  <c:v>0.60886571056062577</c:v>
                </c:pt>
                <c:pt idx="28">
                  <c:v>0.58800521512385917</c:v>
                </c:pt>
                <c:pt idx="29">
                  <c:v>0.5749674054758801</c:v>
                </c:pt>
                <c:pt idx="30">
                  <c:v>0.55932203389830504</c:v>
                </c:pt>
                <c:pt idx="31">
                  <c:v>0.54889178617992174</c:v>
                </c:pt>
                <c:pt idx="32">
                  <c:v>0.53585397653194267</c:v>
                </c:pt>
                <c:pt idx="33">
                  <c:v>0.52542372881355937</c:v>
                </c:pt>
                <c:pt idx="34">
                  <c:v>0.51499348109517606</c:v>
                </c:pt>
                <c:pt idx="35">
                  <c:v>0.50847457627118642</c:v>
                </c:pt>
                <c:pt idx="36">
                  <c:v>0.49804432855280312</c:v>
                </c:pt>
                <c:pt idx="37">
                  <c:v>0.49022164276401564</c:v>
                </c:pt>
                <c:pt idx="38">
                  <c:v>0.48370273794002605</c:v>
                </c:pt>
                <c:pt idx="39">
                  <c:v>0.47196870925684486</c:v>
                </c:pt>
                <c:pt idx="40">
                  <c:v>0.46544980443285527</c:v>
                </c:pt>
                <c:pt idx="41">
                  <c:v>0.45893089960886568</c:v>
                </c:pt>
                <c:pt idx="42">
                  <c:v>0.4471968709256845</c:v>
                </c:pt>
                <c:pt idx="43">
                  <c:v>0.43546284224250326</c:v>
                </c:pt>
                <c:pt idx="44">
                  <c:v>0.42242503259452413</c:v>
                </c:pt>
                <c:pt idx="45">
                  <c:v>0.41329856584093871</c:v>
                </c:pt>
                <c:pt idx="46">
                  <c:v>0.409387222946545</c:v>
                </c:pt>
                <c:pt idx="47">
                  <c:v>0.4041720990873533</c:v>
                </c:pt>
                <c:pt idx="48">
                  <c:v>0.39634941329856582</c:v>
                </c:pt>
                <c:pt idx="49">
                  <c:v>0.38983050847457629</c:v>
                </c:pt>
                <c:pt idx="50">
                  <c:v>0.38461538461538464</c:v>
                </c:pt>
                <c:pt idx="51">
                  <c:v>0.37940026075619299</c:v>
                </c:pt>
                <c:pt idx="52">
                  <c:v>0.37157757496740546</c:v>
                </c:pt>
                <c:pt idx="53">
                  <c:v>0.3663624511082138</c:v>
                </c:pt>
                <c:pt idx="54">
                  <c:v>0.35853976531942633</c:v>
                </c:pt>
                <c:pt idx="55">
                  <c:v>0.35202086049543679</c:v>
                </c:pt>
                <c:pt idx="56">
                  <c:v>0.34810951760104303</c:v>
                </c:pt>
                <c:pt idx="57">
                  <c:v>0.34289439374185138</c:v>
                </c:pt>
                <c:pt idx="58">
                  <c:v>0.33637548891786179</c:v>
                </c:pt>
                <c:pt idx="59">
                  <c:v>0.3350717079530639</c:v>
                </c:pt>
                <c:pt idx="60">
                  <c:v>0.33116036505867014</c:v>
                </c:pt>
                <c:pt idx="61">
                  <c:v>0.32985658409387225</c:v>
                </c:pt>
                <c:pt idx="62">
                  <c:v>0.32594524119947849</c:v>
                </c:pt>
                <c:pt idx="63">
                  <c:v>0.32333767926988266</c:v>
                </c:pt>
                <c:pt idx="64">
                  <c:v>0.3194263363754889</c:v>
                </c:pt>
                <c:pt idx="65">
                  <c:v>0.31812255541069101</c:v>
                </c:pt>
                <c:pt idx="66">
                  <c:v>0.31029986962190353</c:v>
                </c:pt>
                <c:pt idx="67">
                  <c:v>0.30769230769230771</c:v>
                </c:pt>
                <c:pt idx="68">
                  <c:v>0.29986962190352023</c:v>
                </c:pt>
                <c:pt idx="69">
                  <c:v>0.29465449804432853</c:v>
                </c:pt>
                <c:pt idx="70">
                  <c:v>0.29074315514993482</c:v>
                </c:pt>
                <c:pt idx="71">
                  <c:v>0.28422425032594523</c:v>
                </c:pt>
                <c:pt idx="72">
                  <c:v>0.27900912646675358</c:v>
                </c:pt>
                <c:pt idx="73">
                  <c:v>0.27640156453715775</c:v>
                </c:pt>
                <c:pt idx="74">
                  <c:v>0.27249022164276404</c:v>
                </c:pt>
                <c:pt idx="75">
                  <c:v>0.26988265971316816</c:v>
                </c:pt>
                <c:pt idx="76">
                  <c:v>0.26466753585397651</c:v>
                </c:pt>
                <c:pt idx="77">
                  <c:v>0.2607561929595828</c:v>
                </c:pt>
                <c:pt idx="78">
                  <c:v>0.25814863102998697</c:v>
                </c:pt>
                <c:pt idx="79">
                  <c:v>0.25554106910039115</c:v>
                </c:pt>
                <c:pt idx="80">
                  <c:v>0.25423728813559321</c:v>
                </c:pt>
                <c:pt idx="81">
                  <c:v>0.2503259452411995</c:v>
                </c:pt>
                <c:pt idx="82">
                  <c:v>0.24771838331160365</c:v>
                </c:pt>
                <c:pt idx="83">
                  <c:v>0.242503259452412</c:v>
                </c:pt>
                <c:pt idx="84">
                  <c:v>0.24119947848761408</c:v>
                </c:pt>
                <c:pt idx="85">
                  <c:v>0.23859191655801826</c:v>
                </c:pt>
                <c:pt idx="86">
                  <c:v>0.23859191655801826</c:v>
                </c:pt>
                <c:pt idx="87">
                  <c:v>0.23598435462842243</c:v>
                </c:pt>
                <c:pt idx="88">
                  <c:v>0.23207301173402869</c:v>
                </c:pt>
                <c:pt idx="89">
                  <c:v>0.23076923076923078</c:v>
                </c:pt>
                <c:pt idx="90">
                  <c:v>0.2255541069100391</c:v>
                </c:pt>
                <c:pt idx="91">
                  <c:v>0.22425032594524119</c:v>
                </c:pt>
                <c:pt idx="92">
                  <c:v>0.22164276401564537</c:v>
                </c:pt>
                <c:pt idx="93">
                  <c:v>0.21903520208604954</c:v>
                </c:pt>
                <c:pt idx="94">
                  <c:v>0.21642764015645372</c:v>
                </c:pt>
                <c:pt idx="95">
                  <c:v>0.2151238591916558</c:v>
                </c:pt>
                <c:pt idx="96">
                  <c:v>0.21251629726205998</c:v>
                </c:pt>
                <c:pt idx="97">
                  <c:v>0.20860495436766624</c:v>
                </c:pt>
                <c:pt idx="98">
                  <c:v>0.20599739243807041</c:v>
                </c:pt>
                <c:pt idx="99">
                  <c:v>0.20338983050847459</c:v>
                </c:pt>
                <c:pt idx="100">
                  <c:v>0.20208604954367665</c:v>
                </c:pt>
                <c:pt idx="101">
                  <c:v>0.19817470664928291</c:v>
                </c:pt>
                <c:pt idx="102">
                  <c:v>0.196870925684485</c:v>
                </c:pt>
                <c:pt idx="103">
                  <c:v>0.196870925684485</c:v>
                </c:pt>
                <c:pt idx="104">
                  <c:v>0.19426336375488917</c:v>
                </c:pt>
                <c:pt idx="105">
                  <c:v>0.19165580182529335</c:v>
                </c:pt>
                <c:pt idx="106">
                  <c:v>0.19035202086049544</c:v>
                </c:pt>
                <c:pt idx="107">
                  <c:v>0.18774445893089961</c:v>
                </c:pt>
                <c:pt idx="108">
                  <c:v>0.18774445893089961</c:v>
                </c:pt>
                <c:pt idx="109">
                  <c:v>0.18513689700130379</c:v>
                </c:pt>
                <c:pt idx="110">
                  <c:v>0.18383311603650587</c:v>
                </c:pt>
                <c:pt idx="111">
                  <c:v>0.18122555410691005</c:v>
                </c:pt>
                <c:pt idx="112">
                  <c:v>0.17992177314211213</c:v>
                </c:pt>
                <c:pt idx="113">
                  <c:v>0.17861799217731422</c:v>
                </c:pt>
                <c:pt idx="114">
                  <c:v>0.17731421121251631</c:v>
                </c:pt>
                <c:pt idx="115">
                  <c:v>0.17470664928292046</c:v>
                </c:pt>
                <c:pt idx="116">
                  <c:v>0.17209908735332463</c:v>
                </c:pt>
                <c:pt idx="117">
                  <c:v>0.17079530638852672</c:v>
                </c:pt>
                <c:pt idx="118">
                  <c:v>0.16818774445893089</c:v>
                </c:pt>
                <c:pt idx="119">
                  <c:v>0.16688396349413298</c:v>
                </c:pt>
                <c:pt idx="120">
                  <c:v>0.16558018252933507</c:v>
                </c:pt>
                <c:pt idx="121">
                  <c:v>0.16427640156453716</c:v>
                </c:pt>
                <c:pt idx="122">
                  <c:v>0.16297262059973924</c:v>
                </c:pt>
                <c:pt idx="123">
                  <c:v>0.16297262059973924</c:v>
                </c:pt>
                <c:pt idx="124">
                  <c:v>0.16166883963494133</c:v>
                </c:pt>
                <c:pt idx="125">
                  <c:v>0.16036505867014342</c:v>
                </c:pt>
                <c:pt idx="126">
                  <c:v>0.15775749674054759</c:v>
                </c:pt>
                <c:pt idx="127">
                  <c:v>0.15645371577574968</c:v>
                </c:pt>
                <c:pt idx="128">
                  <c:v>0.15514993481095177</c:v>
                </c:pt>
                <c:pt idx="129">
                  <c:v>0.15384615384615385</c:v>
                </c:pt>
                <c:pt idx="130">
                  <c:v>0.15254237288135594</c:v>
                </c:pt>
                <c:pt idx="131">
                  <c:v>0.14863102998696218</c:v>
                </c:pt>
                <c:pt idx="132">
                  <c:v>0.14732724902216426</c:v>
                </c:pt>
                <c:pt idx="133">
                  <c:v>0.14602346805736635</c:v>
                </c:pt>
                <c:pt idx="134">
                  <c:v>0.14602346805736635</c:v>
                </c:pt>
                <c:pt idx="135">
                  <c:v>0.14602346805736635</c:v>
                </c:pt>
                <c:pt idx="136">
                  <c:v>0.14471968709256844</c:v>
                </c:pt>
                <c:pt idx="137">
                  <c:v>0.14211212516297261</c:v>
                </c:pt>
                <c:pt idx="138">
                  <c:v>0.1408083441981747</c:v>
                </c:pt>
                <c:pt idx="139">
                  <c:v>0.1408083441981747</c:v>
                </c:pt>
                <c:pt idx="140">
                  <c:v>0.13950456323337679</c:v>
                </c:pt>
                <c:pt idx="141">
                  <c:v>0.13950456323337679</c:v>
                </c:pt>
                <c:pt idx="142">
                  <c:v>0.13820078226857888</c:v>
                </c:pt>
                <c:pt idx="143">
                  <c:v>0.13820078226857888</c:v>
                </c:pt>
                <c:pt idx="144">
                  <c:v>0.13689700130378096</c:v>
                </c:pt>
                <c:pt idx="145">
                  <c:v>0.13428943937418514</c:v>
                </c:pt>
                <c:pt idx="146">
                  <c:v>0.13298565840938723</c:v>
                </c:pt>
                <c:pt idx="147">
                  <c:v>0.13298565840938723</c:v>
                </c:pt>
                <c:pt idx="148">
                  <c:v>0.13168187744458931</c:v>
                </c:pt>
                <c:pt idx="149">
                  <c:v>0.12907431551499349</c:v>
                </c:pt>
                <c:pt idx="150">
                  <c:v>0.12646675358539766</c:v>
                </c:pt>
                <c:pt idx="151">
                  <c:v>0.12385919165580182</c:v>
                </c:pt>
                <c:pt idx="152">
                  <c:v>0.11994784876140809</c:v>
                </c:pt>
                <c:pt idx="153">
                  <c:v>0.11994784876140809</c:v>
                </c:pt>
                <c:pt idx="154">
                  <c:v>0.11864406779661017</c:v>
                </c:pt>
                <c:pt idx="155">
                  <c:v>0.11734028683181226</c:v>
                </c:pt>
                <c:pt idx="156">
                  <c:v>0.11473272490221642</c:v>
                </c:pt>
                <c:pt idx="157">
                  <c:v>0.11473272490221642</c:v>
                </c:pt>
                <c:pt idx="158">
                  <c:v>0.11342894393741851</c:v>
                </c:pt>
                <c:pt idx="159">
                  <c:v>0.1121251629726206</c:v>
                </c:pt>
                <c:pt idx="160">
                  <c:v>0.1121251629726206</c:v>
                </c:pt>
                <c:pt idx="161">
                  <c:v>0.11082138200782268</c:v>
                </c:pt>
                <c:pt idx="162">
                  <c:v>0.11082138200782268</c:v>
                </c:pt>
                <c:pt idx="163">
                  <c:v>0.10951760104302477</c:v>
                </c:pt>
                <c:pt idx="164">
                  <c:v>0.10821382007822686</c:v>
                </c:pt>
                <c:pt idx="165">
                  <c:v>0.10691003911342895</c:v>
                </c:pt>
                <c:pt idx="166">
                  <c:v>0.10560625814863103</c:v>
                </c:pt>
                <c:pt idx="167">
                  <c:v>0.10560625814863103</c:v>
                </c:pt>
                <c:pt idx="168">
                  <c:v>0.10430247718383312</c:v>
                </c:pt>
                <c:pt idx="169">
                  <c:v>0.10299869621903521</c:v>
                </c:pt>
                <c:pt idx="170">
                  <c:v>0.10299869621903521</c:v>
                </c:pt>
                <c:pt idx="171">
                  <c:v>0.10299869621903521</c:v>
                </c:pt>
                <c:pt idx="172">
                  <c:v>0.10169491525423729</c:v>
                </c:pt>
                <c:pt idx="173">
                  <c:v>9.9087353324641456E-2</c:v>
                </c:pt>
                <c:pt idx="174">
                  <c:v>9.7783572359843543E-2</c:v>
                </c:pt>
                <c:pt idx="175">
                  <c:v>9.647979139504563E-2</c:v>
                </c:pt>
                <c:pt idx="176">
                  <c:v>9.647979139504563E-2</c:v>
                </c:pt>
                <c:pt idx="177">
                  <c:v>9.5176010430247718E-2</c:v>
                </c:pt>
                <c:pt idx="178">
                  <c:v>9.2568448500651893E-2</c:v>
                </c:pt>
                <c:pt idx="179">
                  <c:v>8.9960886571056067E-2</c:v>
                </c:pt>
                <c:pt idx="180">
                  <c:v>8.8657105606258155E-2</c:v>
                </c:pt>
                <c:pt idx="181">
                  <c:v>8.7353324641460228E-2</c:v>
                </c:pt>
                <c:pt idx="182">
                  <c:v>8.6049543676662316E-2</c:v>
                </c:pt>
                <c:pt idx="183">
                  <c:v>8.6049543676662316E-2</c:v>
                </c:pt>
                <c:pt idx="184">
                  <c:v>8.6049543676662316E-2</c:v>
                </c:pt>
                <c:pt idx="185">
                  <c:v>8.4745762711864403E-2</c:v>
                </c:pt>
                <c:pt idx="186">
                  <c:v>8.344198174706649E-2</c:v>
                </c:pt>
                <c:pt idx="187">
                  <c:v>8.2138200782268578E-2</c:v>
                </c:pt>
                <c:pt idx="188">
                  <c:v>8.0834419817470665E-2</c:v>
                </c:pt>
                <c:pt idx="189">
                  <c:v>7.9530638852672753E-2</c:v>
                </c:pt>
                <c:pt idx="190">
                  <c:v>7.822685788787484E-2</c:v>
                </c:pt>
                <c:pt idx="191">
                  <c:v>7.822685788787484E-2</c:v>
                </c:pt>
                <c:pt idx="192">
                  <c:v>7.5619295958279015E-2</c:v>
                </c:pt>
                <c:pt idx="193">
                  <c:v>7.4315514993481088E-2</c:v>
                </c:pt>
                <c:pt idx="194">
                  <c:v>7.4315514993481088E-2</c:v>
                </c:pt>
                <c:pt idx="195">
                  <c:v>7.1707953063885263E-2</c:v>
                </c:pt>
                <c:pt idx="196">
                  <c:v>7.1707953063885263E-2</c:v>
                </c:pt>
                <c:pt idx="197">
                  <c:v>7.1707953063885263E-2</c:v>
                </c:pt>
                <c:pt idx="198">
                  <c:v>7.1707953063885263E-2</c:v>
                </c:pt>
                <c:pt idx="199">
                  <c:v>7.1707953063885263E-2</c:v>
                </c:pt>
                <c:pt idx="200">
                  <c:v>7.1707953063885263E-2</c:v>
                </c:pt>
                <c:pt idx="201">
                  <c:v>7.040417209908735E-2</c:v>
                </c:pt>
                <c:pt idx="202">
                  <c:v>7.040417209908735E-2</c:v>
                </c:pt>
                <c:pt idx="203">
                  <c:v>6.9100391134289438E-2</c:v>
                </c:pt>
                <c:pt idx="204">
                  <c:v>6.7796610169491525E-2</c:v>
                </c:pt>
                <c:pt idx="205">
                  <c:v>6.7796610169491525E-2</c:v>
                </c:pt>
                <c:pt idx="206">
                  <c:v>6.7796610169491525E-2</c:v>
                </c:pt>
                <c:pt idx="207">
                  <c:v>6.7796610169491525E-2</c:v>
                </c:pt>
                <c:pt idx="208">
                  <c:v>6.6492829204693613E-2</c:v>
                </c:pt>
                <c:pt idx="209">
                  <c:v>6.51890482398957E-2</c:v>
                </c:pt>
                <c:pt idx="210">
                  <c:v>6.51890482398957E-2</c:v>
                </c:pt>
                <c:pt idx="211">
                  <c:v>6.3885267275097787E-2</c:v>
                </c:pt>
                <c:pt idx="212">
                  <c:v>6.2581486310299875E-2</c:v>
                </c:pt>
                <c:pt idx="213">
                  <c:v>6.2581486310299875E-2</c:v>
                </c:pt>
                <c:pt idx="214">
                  <c:v>6.1277705345501955E-2</c:v>
                </c:pt>
                <c:pt idx="215">
                  <c:v>6.1277705345501955E-2</c:v>
                </c:pt>
                <c:pt idx="216">
                  <c:v>6.1277705345501955E-2</c:v>
                </c:pt>
                <c:pt idx="217">
                  <c:v>6.1277705345501955E-2</c:v>
                </c:pt>
                <c:pt idx="218">
                  <c:v>5.9973924380704043E-2</c:v>
                </c:pt>
                <c:pt idx="219">
                  <c:v>5.9973924380704043E-2</c:v>
                </c:pt>
                <c:pt idx="220">
                  <c:v>5.9973924380704043E-2</c:v>
                </c:pt>
                <c:pt idx="221">
                  <c:v>5.867014341590613E-2</c:v>
                </c:pt>
                <c:pt idx="222">
                  <c:v>5.867014341590613E-2</c:v>
                </c:pt>
                <c:pt idx="223">
                  <c:v>5.867014341590613E-2</c:v>
                </c:pt>
                <c:pt idx="224">
                  <c:v>5.736636245110821E-2</c:v>
                </c:pt>
                <c:pt idx="225">
                  <c:v>5.6062581486310298E-2</c:v>
                </c:pt>
                <c:pt idx="226">
                  <c:v>5.6062581486310298E-2</c:v>
                </c:pt>
                <c:pt idx="227">
                  <c:v>5.4758800521512385E-2</c:v>
                </c:pt>
                <c:pt idx="228">
                  <c:v>5.4758800521512385E-2</c:v>
                </c:pt>
                <c:pt idx="229">
                  <c:v>5.4758800521512385E-2</c:v>
                </c:pt>
                <c:pt idx="230">
                  <c:v>5.3455019556714473E-2</c:v>
                </c:pt>
                <c:pt idx="231">
                  <c:v>5.3455019556714473E-2</c:v>
                </c:pt>
                <c:pt idx="232">
                  <c:v>5.3455019556714473E-2</c:v>
                </c:pt>
                <c:pt idx="233">
                  <c:v>5.215123859191656E-2</c:v>
                </c:pt>
                <c:pt idx="234">
                  <c:v>5.215123859191656E-2</c:v>
                </c:pt>
                <c:pt idx="235">
                  <c:v>5.215123859191656E-2</c:v>
                </c:pt>
                <c:pt idx="236">
                  <c:v>5.215123859191656E-2</c:v>
                </c:pt>
                <c:pt idx="237">
                  <c:v>5.0847457627118647E-2</c:v>
                </c:pt>
                <c:pt idx="238">
                  <c:v>5.0847457627118647E-2</c:v>
                </c:pt>
                <c:pt idx="239">
                  <c:v>5.0847457627118647E-2</c:v>
                </c:pt>
                <c:pt idx="240">
                  <c:v>5.0847457627118647E-2</c:v>
                </c:pt>
                <c:pt idx="241">
                  <c:v>4.9543676662320728E-2</c:v>
                </c:pt>
                <c:pt idx="242">
                  <c:v>4.8239895697522815E-2</c:v>
                </c:pt>
                <c:pt idx="243">
                  <c:v>4.6936114732724903E-2</c:v>
                </c:pt>
                <c:pt idx="244">
                  <c:v>4.6936114732724903E-2</c:v>
                </c:pt>
                <c:pt idx="245">
                  <c:v>4.6936114732724903E-2</c:v>
                </c:pt>
                <c:pt idx="246">
                  <c:v>4.6936114732724903E-2</c:v>
                </c:pt>
                <c:pt idx="247">
                  <c:v>4.6936114732724903E-2</c:v>
                </c:pt>
                <c:pt idx="248">
                  <c:v>4.6936114732724903E-2</c:v>
                </c:pt>
                <c:pt idx="249">
                  <c:v>4.6936114732724903E-2</c:v>
                </c:pt>
                <c:pt idx="250">
                  <c:v>4.6936114732724903E-2</c:v>
                </c:pt>
                <c:pt idx="251">
                  <c:v>4.6936114732724903E-2</c:v>
                </c:pt>
                <c:pt idx="252">
                  <c:v>4.6936114732724903E-2</c:v>
                </c:pt>
                <c:pt idx="253">
                  <c:v>4.4328552803129077E-2</c:v>
                </c:pt>
                <c:pt idx="254">
                  <c:v>4.4328552803129077E-2</c:v>
                </c:pt>
                <c:pt idx="255">
                  <c:v>4.4328552803129077E-2</c:v>
                </c:pt>
                <c:pt idx="256">
                  <c:v>4.4328552803129077E-2</c:v>
                </c:pt>
                <c:pt idx="257">
                  <c:v>4.4328552803129077E-2</c:v>
                </c:pt>
                <c:pt idx="258">
                  <c:v>4.4328552803129077E-2</c:v>
                </c:pt>
                <c:pt idx="259">
                  <c:v>4.4328552803129077E-2</c:v>
                </c:pt>
                <c:pt idx="260">
                  <c:v>4.3024771838331158E-2</c:v>
                </c:pt>
                <c:pt idx="261">
                  <c:v>4.3024771838331158E-2</c:v>
                </c:pt>
                <c:pt idx="262">
                  <c:v>4.3024771838331158E-2</c:v>
                </c:pt>
                <c:pt idx="263">
                  <c:v>4.3024771838331158E-2</c:v>
                </c:pt>
                <c:pt idx="264">
                  <c:v>4.3024771838331158E-2</c:v>
                </c:pt>
                <c:pt idx="265">
                  <c:v>4.1720990873533245E-2</c:v>
                </c:pt>
                <c:pt idx="266">
                  <c:v>3.911342894393742E-2</c:v>
                </c:pt>
                <c:pt idx="267">
                  <c:v>3.7809647979139507E-2</c:v>
                </c:pt>
                <c:pt idx="268">
                  <c:v>3.7809647979139507E-2</c:v>
                </c:pt>
                <c:pt idx="269">
                  <c:v>3.7809647979139507E-2</c:v>
                </c:pt>
                <c:pt idx="270">
                  <c:v>3.7809647979139507E-2</c:v>
                </c:pt>
                <c:pt idx="271">
                  <c:v>3.7809647979139507E-2</c:v>
                </c:pt>
                <c:pt idx="272">
                  <c:v>3.6505867014341588E-2</c:v>
                </c:pt>
                <c:pt idx="273">
                  <c:v>3.6505867014341588E-2</c:v>
                </c:pt>
                <c:pt idx="274">
                  <c:v>3.6505867014341588E-2</c:v>
                </c:pt>
                <c:pt idx="275">
                  <c:v>3.6505867014341588E-2</c:v>
                </c:pt>
                <c:pt idx="276">
                  <c:v>3.5202086049543675E-2</c:v>
                </c:pt>
                <c:pt idx="277">
                  <c:v>3.3898305084745763E-2</c:v>
                </c:pt>
                <c:pt idx="278">
                  <c:v>3.3898305084745763E-2</c:v>
                </c:pt>
                <c:pt idx="279">
                  <c:v>3.3898305084745763E-2</c:v>
                </c:pt>
                <c:pt idx="280">
                  <c:v>3.3898305084745763E-2</c:v>
                </c:pt>
                <c:pt idx="281">
                  <c:v>3.3898305084745763E-2</c:v>
                </c:pt>
                <c:pt idx="282">
                  <c:v>3.3898305084745763E-2</c:v>
                </c:pt>
                <c:pt idx="283">
                  <c:v>3.259452411994785E-2</c:v>
                </c:pt>
                <c:pt idx="284">
                  <c:v>3.259452411994785E-2</c:v>
                </c:pt>
                <c:pt idx="285">
                  <c:v>3.1290743155149937E-2</c:v>
                </c:pt>
                <c:pt idx="286">
                  <c:v>3.1290743155149937E-2</c:v>
                </c:pt>
                <c:pt idx="287">
                  <c:v>3.1290743155149937E-2</c:v>
                </c:pt>
                <c:pt idx="288">
                  <c:v>2.9986962190352021E-2</c:v>
                </c:pt>
                <c:pt idx="289">
                  <c:v>2.9986962190352021E-2</c:v>
                </c:pt>
                <c:pt idx="290">
                  <c:v>2.9986962190352021E-2</c:v>
                </c:pt>
                <c:pt idx="291">
                  <c:v>2.9986962190352021E-2</c:v>
                </c:pt>
                <c:pt idx="292">
                  <c:v>2.8683181225554105E-2</c:v>
                </c:pt>
                <c:pt idx="293">
                  <c:v>2.8683181225554105E-2</c:v>
                </c:pt>
                <c:pt idx="294">
                  <c:v>2.8683181225554105E-2</c:v>
                </c:pt>
                <c:pt idx="295">
                  <c:v>2.8683181225554105E-2</c:v>
                </c:pt>
                <c:pt idx="296">
                  <c:v>2.8683181225554105E-2</c:v>
                </c:pt>
                <c:pt idx="297">
                  <c:v>2.8683181225554105E-2</c:v>
                </c:pt>
                <c:pt idx="298">
                  <c:v>2.8683181225554105E-2</c:v>
                </c:pt>
                <c:pt idx="299">
                  <c:v>2.8683181225554105E-2</c:v>
                </c:pt>
                <c:pt idx="300">
                  <c:v>2.8683181225554105E-2</c:v>
                </c:pt>
                <c:pt idx="301">
                  <c:v>2.8683181225554105E-2</c:v>
                </c:pt>
                <c:pt idx="302">
                  <c:v>2.8683181225554105E-2</c:v>
                </c:pt>
                <c:pt idx="303">
                  <c:v>2.8683181225554105E-2</c:v>
                </c:pt>
                <c:pt idx="304">
                  <c:v>2.8683181225554105E-2</c:v>
                </c:pt>
                <c:pt idx="305">
                  <c:v>2.8683181225554105E-2</c:v>
                </c:pt>
                <c:pt idx="306">
                  <c:v>2.7379400260756193E-2</c:v>
                </c:pt>
                <c:pt idx="307">
                  <c:v>2.7379400260756193E-2</c:v>
                </c:pt>
                <c:pt idx="308">
                  <c:v>2.7379400260756193E-2</c:v>
                </c:pt>
                <c:pt idx="309">
                  <c:v>2.607561929595828E-2</c:v>
                </c:pt>
                <c:pt idx="310">
                  <c:v>2.607561929595828E-2</c:v>
                </c:pt>
                <c:pt idx="311">
                  <c:v>2.607561929595828E-2</c:v>
                </c:pt>
                <c:pt idx="312">
                  <c:v>2.4771838331160364E-2</c:v>
                </c:pt>
                <c:pt idx="313">
                  <c:v>2.3468057366362451E-2</c:v>
                </c:pt>
                <c:pt idx="314">
                  <c:v>2.3468057366362451E-2</c:v>
                </c:pt>
                <c:pt idx="315">
                  <c:v>2.3468057366362451E-2</c:v>
                </c:pt>
                <c:pt idx="316">
                  <c:v>2.3468057366362451E-2</c:v>
                </c:pt>
                <c:pt idx="317">
                  <c:v>2.3468057366362451E-2</c:v>
                </c:pt>
                <c:pt idx="318">
                  <c:v>2.3468057366362451E-2</c:v>
                </c:pt>
                <c:pt idx="319">
                  <c:v>2.3468057366362451E-2</c:v>
                </c:pt>
                <c:pt idx="320">
                  <c:v>2.3468057366362451E-2</c:v>
                </c:pt>
                <c:pt idx="321">
                  <c:v>2.3468057366362451E-2</c:v>
                </c:pt>
                <c:pt idx="322">
                  <c:v>2.3468057366362451E-2</c:v>
                </c:pt>
                <c:pt idx="323">
                  <c:v>2.3468057366362451E-2</c:v>
                </c:pt>
                <c:pt idx="324">
                  <c:v>2.3468057366362451E-2</c:v>
                </c:pt>
                <c:pt idx="325">
                  <c:v>2.3468057366362451E-2</c:v>
                </c:pt>
                <c:pt idx="326">
                  <c:v>2.2164276401564539E-2</c:v>
                </c:pt>
                <c:pt idx="327">
                  <c:v>2.2164276401564539E-2</c:v>
                </c:pt>
                <c:pt idx="328">
                  <c:v>2.2164276401564539E-2</c:v>
                </c:pt>
                <c:pt idx="329">
                  <c:v>2.0860495436766623E-2</c:v>
                </c:pt>
                <c:pt idx="330">
                  <c:v>2.0860495436766623E-2</c:v>
                </c:pt>
                <c:pt idx="331">
                  <c:v>2.0860495436766623E-2</c:v>
                </c:pt>
                <c:pt idx="332">
                  <c:v>2.0860495436766623E-2</c:v>
                </c:pt>
                <c:pt idx="333">
                  <c:v>2.0860495436766623E-2</c:v>
                </c:pt>
                <c:pt idx="334">
                  <c:v>2.0860495436766623E-2</c:v>
                </c:pt>
                <c:pt idx="335">
                  <c:v>2.0860495436766623E-2</c:v>
                </c:pt>
                <c:pt idx="336">
                  <c:v>2.0860495436766623E-2</c:v>
                </c:pt>
                <c:pt idx="337">
                  <c:v>2.0860495436766623E-2</c:v>
                </c:pt>
                <c:pt idx="338">
                  <c:v>2.0860495436766623E-2</c:v>
                </c:pt>
                <c:pt idx="339">
                  <c:v>2.0860495436766623E-2</c:v>
                </c:pt>
                <c:pt idx="340">
                  <c:v>2.0860495436766623E-2</c:v>
                </c:pt>
                <c:pt idx="341">
                  <c:v>2.0860495436766623E-2</c:v>
                </c:pt>
                <c:pt idx="342">
                  <c:v>2.0860495436766623E-2</c:v>
                </c:pt>
                <c:pt idx="343">
                  <c:v>1.955671447196871E-2</c:v>
                </c:pt>
                <c:pt idx="344">
                  <c:v>1.955671447196871E-2</c:v>
                </c:pt>
                <c:pt idx="345">
                  <c:v>1.955671447196871E-2</c:v>
                </c:pt>
                <c:pt idx="346">
                  <c:v>1.955671447196871E-2</c:v>
                </c:pt>
                <c:pt idx="347">
                  <c:v>1.955671447196871E-2</c:v>
                </c:pt>
                <c:pt idx="348">
                  <c:v>1.955671447196871E-2</c:v>
                </c:pt>
                <c:pt idx="349">
                  <c:v>1.955671447196871E-2</c:v>
                </c:pt>
                <c:pt idx="350">
                  <c:v>1.955671447196871E-2</c:v>
                </c:pt>
                <c:pt idx="351">
                  <c:v>1.955671447196871E-2</c:v>
                </c:pt>
                <c:pt idx="352">
                  <c:v>1.955671447196871E-2</c:v>
                </c:pt>
                <c:pt idx="353">
                  <c:v>1.955671447196871E-2</c:v>
                </c:pt>
                <c:pt idx="354">
                  <c:v>1.955671447196871E-2</c:v>
                </c:pt>
                <c:pt idx="355">
                  <c:v>1.955671447196871E-2</c:v>
                </c:pt>
                <c:pt idx="356">
                  <c:v>1.955671447196871E-2</c:v>
                </c:pt>
                <c:pt idx="357">
                  <c:v>1.955671447196871E-2</c:v>
                </c:pt>
                <c:pt idx="358">
                  <c:v>1.955671447196871E-2</c:v>
                </c:pt>
                <c:pt idx="359">
                  <c:v>1.955671447196871E-2</c:v>
                </c:pt>
                <c:pt idx="360">
                  <c:v>1.955671447196871E-2</c:v>
                </c:pt>
                <c:pt idx="361">
                  <c:v>1.955671447196871E-2</c:v>
                </c:pt>
                <c:pt idx="362">
                  <c:v>1.8252933507170794E-2</c:v>
                </c:pt>
                <c:pt idx="363">
                  <c:v>1.8252933507170794E-2</c:v>
                </c:pt>
                <c:pt idx="364">
                  <c:v>1.8252933507170794E-2</c:v>
                </c:pt>
                <c:pt idx="365">
                  <c:v>1.8252933507170794E-2</c:v>
                </c:pt>
                <c:pt idx="366">
                  <c:v>1.8252933507170794E-2</c:v>
                </c:pt>
                <c:pt idx="367">
                  <c:v>1.8252933507170794E-2</c:v>
                </c:pt>
                <c:pt idx="368">
                  <c:v>1.8252933507170794E-2</c:v>
                </c:pt>
                <c:pt idx="369">
                  <c:v>1.8252933507170794E-2</c:v>
                </c:pt>
                <c:pt idx="370">
                  <c:v>1.6949152542372881E-2</c:v>
                </c:pt>
                <c:pt idx="371">
                  <c:v>1.6949152542372881E-2</c:v>
                </c:pt>
                <c:pt idx="372">
                  <c:v>1.6949152542372881E-2</c:v>
                </c:pt>
                <c:pt idx="373">
                  <c:v>1.6949152542372881E-2</c:v>
                </c:pt>
                <c:pt idx="374">
                  <c:v>1.6949152542372881E-2</c:v>
                </c:pt>
                <c:pt idx="375">
                  <c:v>1.6949152542372881E-2</c:v>
                </c:pt>
                <c:pt idx="376">
                  <c:v>1.6949152542372881E-2</c:v>
                </c:pt>
                <c:pt idx="377">
                  <c:v>1.6949152542372881E-2</c:v>
                </c:pt>
                <c:pt idx="378">
                  <c:v>1.5645371577574969E-2</c:v>
                </c:pt>
                <c:pt idx="379">
                  <c:v>1.5645371577574969E-2</c:v>
                </c:pt>
                <c:pt idx="380">
                  <c:v>1.5645371577574969E-2</c:v>
                </c:pt>
                <c:pt idx="381">
                  <c:v>1.5645371577574969E-2</c:v>
                </c:pt>
                <c:pt idx="382">
                  <c:v>1.5645371577574969E-2</c:v>
                </c:pt>
                <c:pt idx="383">
                  <c:v>1.4341590612777053E-2</c:v>
                </c:pt>
                <c:pt idx="384">
                  <c:v>1.4341590612777053E-2</c:v>
                </c:pt>
                <c:pt idx="385">
                  <c:v>1.4341590612777053E-2</c:v>
                </c:pt>
                <c:pt idx="386">
                  <c:v>1.4341590612777053E-2</c:v>
                </c:pt>
                <c:pt idx="387">
                  <c:v>1.4341590612777053E-2</c:v>
                </c:pt>
                <c:pt idx="388">
                  <c:v>1.4341590612777053E-2</c:v>
                </c:pt>
                <c:pt idx="389">
                  <c:v>1.4341590612777053E-2</c:v>
                </c:pt>
                <c:pt idx="390">
                  <c:v>1.4341590612777053E-2</c:v>
                </c:pt>
                <c:pt idx="391">
                  <c:v>1.4341590612777053E-2</c:v>
                </c:pt>
                <c:pt idx="392">
                  <c:v>1.4341590612777053E-2</c:v>
                </c:pt>
                <c:pt idx="393">
                  <c:v>1.4341590612777053E-2</c:v>
                </c:pt>
                <c:pt idx="394">
                  <c:v>1.4341590612777053E-2</c:v>
                </c:pt>
                <c:pt idx="395">
                  <c:v>1.303780964797914E-2</c:v>
                </c:pt>
                <c:pt idx="396">
                  <c:v>1.303780964797914E-2</c:v>
                </c:pt>
                <c:pt idx="397">
                  <c:v>1.303780964797914E-2</c:v>
                </c:pt>
                <c:pt idx="398">
                  <c:v>1.1734028683181226E-2</c:v>
                </c:pt>
                <c:pt idx="399">
                  <c:v>1.1734028683181226E-2</c:v>
                </c:pt>
                <c:pt idx="400">
                  <c:v>1.1734028683181226E-2</c:v>
                </c:pt>
                <c:pt idx="401">
                  <c:v>1.1734028683181226E-2</c:v>
                </c:pt>
                <c:pt idx="402">
                  <c:v>1.1734028683181226E-2</c:v>
                </c:pt>
                <c:pt idx="403">
                  <c:v>1.1734028683181226E-2</c:v>
                </c:pt>
                <c:pt idx="404">
                  <c:v>1.1734028683181226E-2</c:v>
                </c:pt>
                <c:pt idx="405">
                  <c:v>1.1734028683181226E-2</c:v>
                </c:pt>
                <c:pt idx="406">
                  <c:v>1.1734028683181226E-2</c:v>
                </c:pt>
                <c:pt idx="407">
                  <c:v>1.1734028683181226E-2</c:v>
                </c:pt>
                <c:pt idx="408">
                  <c:v>1.1734028683181226E-2</c:v>
                </c:pt>
                <c:pt idx="409">
                  <c:v>1.1734028683181226E-2</c:v>
                </c:pt>
                <c:pt idx="410">
                  <c:v>1.1734028683181226E-2</c:v>
                </c:pt>
                <c:pt idx="411">
                  <c:v>1.1734028683181226E-2</c:v>
                </c:pt>
                <c:pt idx="412">
                  <c:v>1.1734028683181226E-2</c:v>
                </c:pt>
                <c:pt idx="413">
                  <c:v>1.1734028683181226E-2</c:v>
                </c:pt>
                <c:pt idx="414">
                  <c:v>1.0430247718383311E-2</c:v>
                </c:pt>
                <c:pt idx="415">
                  <c:v>1.0430247718383311E-2</c:v>
                </c:pt>
                <c:pt idx="416">
                  <c:v>1.0430247718383311E-2</c:v>
                </c:pt>
                <c:pt idx="417">
                  <c:v>1.0430247718383311E-2</c:v>
                </c:pt>
                <c:pt idx="418">
                  <c:v>1.0430247718383311E-2</c:v>
                </c:pt>
                <c:pt idx="419">
                  <c:v>1.0430247718383311E-2</c:v>
                </c:pt>
                <c:pt idx="420">
                  <c:v>1.0430247718383311E-2</c:v>
                </c:pt>
                <c:pt idx="421">
                  <c:v>1.0430247718383311E-2</c:v>
                </c:pt>
                <c:pt idx="422">
                  <c:v>1.0430247718383311E-2</c:v>
                </c:pt>
                <c:pt idx="423">
                  <c:v>9.126466753585397E-3</c:v>
                </c:pt>
                <c:pt idx="424">
                  <c:v>9.126466753585397E-3</c:v>
                </c:pt>
                <c:pt idx="425">
                  <c:v>9.126466753585397E-3</c:v>
                </c:pt>
                <c:pt idx="426">
                  <c:v>9.126466753585397E-3</c:v>
                </c:pt>
                <c:pt idx="427">
                  <c:v>9.126466753585397E-3</c:v>
                </c:pt>
                <c:pt idx="428">
                  <c:v>9.126466753585397E-3</c:v>
                </c:pt>
                <c:pt idx="429">
                  <c:v>9.126466753585397E-3</c:v>
                </c:pt>
                <c:pt idx="430">
                  <c:v>9.126466753585397E-3</c:v>
                </c:pt>
                <c:pt idx="431">
                  <c:v>9.126466753585397E-3</c:v>
                </c:pt>
                <c:pt idx="432">
                  <c:v>7.8226857887874843E-3</c:v>
                </c:pt>
                <c:pt idx="433">
                  <c:v>7.8226857887874843E-3</c:v>
                </c:pt>
                <c:pt idx="434">
                  <c:v>7.8226857887874843E-3</c:v>
                </c:pt>
                <c:pt idx="435">
                  <c:v>7.8226857887874843E-3</c:v>
                </c:pt>
                <c:pt idx="436">
                  <c:v>7.8226857887874843E-3</c:v>
                </c:pt>
                <c:pt idx="437">
                  <c:v>7.8226857887874843E-3</c:v>
                </c:pt>
                <c:pt idx="438">
                  <c:v>7.8226857887874843E-3</c:v>
                </c:pt>
                <c:pt idx="439">
                  <c:v>7.8226857887874843E-3</c:v>
                </c:pt>
                <c:pt idx="440">
                  <c:v>7.8226857887874843E-3</c:v>
                </c:pt>
                <c:pt idx="441">
                  <c:v>7.8226857887874843E-3</c:v>
                </c:pt>
                <c:pt idx="442">
                  <c:v>7.8226857887874843E-3</c:v>
                </c:pt>
                <c:pt idx="443">
                  <c:v>7.8226857887874843E-3</c:v>
                </c:pt>
                <c:pt idx="444">
                  <c:v>7.8226857887874843E-3</c:v>
                </c:pt>
                <c:pt idx="445">
                  <c:v>7.8226857887874843E-3</c:v>
                </c:pt>
                <c:pt idx="446">
                  <c:v>7.8226857887874843E-3</c:v>
                </c:pt>
                <c:pt idx="447">
                  <c:v>7.8226857887874843E-3</c:v>
                </c:pt>
                <c:pt idx="448">
                  <c:v>7.8226857887874843E-3</c:v>
                </c:pt>
                <c:pt idx="449">
                  <c:v>7.8226857887874843E-3</c:v>
                </c:pt>
                <c:pt idx="450">
                  <c:v>7.8226857887874843E-3</c:v>
                </c:pt>
                <c:pt idx="451">
                  <c:v>7.8226857887874843E-3</c:v>
                </c:pt>
                <c:pt idx="452">
                  <c:v>7.8226857887874843E-3</c:v>
                </c:pt>
                <c:pt idx="453">
                  <c:v>7.8226857887874843E-3</c:v>
                </c:pt>
                <c:pt idx="454">
                  <c:v>7.8226857887874843E-3</c:v>
                </c:pt>
                <c:pt idx="455">
                  <c:v>7.8226857887874843E-3</c:v>
                </c:pt>
                <c:pt idx="456">
                  <c:v>6.51890482398957E-3</c:v>
                </c:pt>
                <c:pt idx="457">
                  <c:v>6.51890482398957E-3</c:v>
                </c:pt>
                <c:pt idx="458">
                  <c:v>6.51890482398957E-3</c:v>
                </c:pt>
                <c:pt idx="459">
                  <c:v>6.51890482398957E-3</c:v>
                </c:pt>
                <c:pt idx="460">
                  <c:v>6.51890482398957E-3</c:v>
                </c:pt>
                <c:pt idx="461">
                  <c:v>6.51890482398957E-3</c:v>
                </c:pt>
                <c:pt idx="462">
                  <c:v>6.51890482398957E-3</c:v>
                </c:pt>
                <c:pt idx="463">
                  <c:v>6.51890482398957E-3</c:v>
                </c:pt>
                <c:pt idx="464">
                  <c:v>6.51890482398957E-3</c:v>
                </c:pt>
                <c:pt idx="465">
                  <c:v>6.51890482398957E-3</c:v>
                </c:pt>
                <c:pt idx="466">
                  <c:v>6.51890482398957E-3</c:v>
                </c:pt>
                <c:pt idx="467">
                  <c:v>6.51890482398957E-3</c:v>
                </c:pt>
                <c:pt idx="468">
                  <c:v>6.51890482398957E-3</c:v>
                </c:pt>
                <c:pt idx="469">
                  <c:v>6.51890482398957E-3</c:v>
                </c:pt>
                <c:pt idx="470">
                  <c:v>6.51890482398957E-3</c:v>
                </c:pt>
                <c:pt idx="471">
                  <c:v>6.51890482398957E-3</c:v>
                </c:pt>
                <c:pt idx="472">
                  <c:v>6.51890482398957E-3</c:v>
                </c:pt>
                <c:pt idx="473">
                  <c:v>6.51890482398957E-3</c:v>
                </c:pt>
                <c:pt idx="474">
                  <c:v>6.51890482398957E-3</c:v>
                </c:pt>
                <c:pt idx="475">
                  <c:v>6.51890482398957E-3</c:v>
                </c:pt>
                <c:pt idx="476">
                  <c:v>6.51890482398957E-3</c:v>
                </c:pt>
                <c:pt idx="477">
                  <c:v>6.51890482398957E-3</c:v>
                </c:pt>
                <c:pt idx="478">
                  <c:v>6.51890482398957E-3</c:v>
                </c:pt>
                <c:pt idx="479">
                  <c:v>6.51890482398957E-3</c:v>
                </c:pt>
                <c:pt idx="480">
                  <c:v>6.51890482398957E-3</c:v>
                </c:pt>
                <c:pt idx="481">
                  <c:v>6.51890482398957E-3</c:v>
                </c:pt>
                <c:pt idx="482">
                  <c:v>6.51890482398957E-3</c:v>
                </c:pt>
                <c:pt idx="483">
                  <c:v>6.51890482398957E-3</c:v>
                </c:pt>
                <c:pt idx="484">
                  <c:v>6.51890482398957E-3</c:v>
                </c:pt>
                <c:pt idx="485">
                  <c:v>6.51890482398957E-3</c:v>
                </c:pt>
                <c:pt idx="486">
                  <c:v>6.51890482398957E-3</c:v>
                </c:pt>
                <c:pt idx="487">
                  <c:v>6.51890482398957E-3</c:v>
                </c:pt>
                <c:pt idx="488">
                  <c:v>6.51890482398957E-3</c:v>
                </c:pt>
                <c:pt idx="489">
                  <c:v>6.51890482398957E-3</c:v>
                </c:pt>
                <c:pt idx="490">
                  <c:v>6.51890482398957E-3</c:v>
                </c:pt>
                <c:pt idx="491">
                  <c:v>6.51890482398957E-3</c:v>
                </c:pt>
                <c:pt idx="492">
                  <c:v>6.51890482398957E-3</c:v>
                </c:pt>
                <c:pt idx="493">
                  <c:v>6.51890482398957E-3</c:v>
                </c:pt>
                <c:pt idx="494">
                  <c:v>6.51890482398957E-3</c:v>
                </c:pt>
                <c:pt idx="495">
                  <c:v>6.51890482398957E-3</c:v>
                </c:pt>
                <c:pt idx="496">
                  <c:v>6.51890482398957E-3</c:v>
                </c:pt>
                <c:pt idx="497">
                  <c:v>6.51890482398957E-3</c:v>
                </c:pt>
                <c:pt idx="498">
                  <c:v>6.51890482398957E-3</c:v>
                </c:pt>
                <c:pt idx="499">
                  <c:v>6.51890482398957E-3</c:v>
                </c:pt>
                <c:pt idx="500">
                  <c:v>6.51890482398957E-3</c:v>
                </c:pt>
                <c:pt idx="501">
                  <c:v>6.51890482398957E-3</c:v>
                </c:pt>
                <c:pt idx="502">
                  <c:v>6.51890482398957E-3</c:v>
                </c:pt>
                <c:pt idx="503">
                  <c:v>6.51890482398957E-3</c:v>
                </c:pt>
                <c:pt idx="504">
                  <c:v>6.51890482398957E-3</c:v>
                </c:pt>
                <c:pt idx="505">
                  <c:v>5.2151238591916557E-3</c:v>
                </c:pt>
                <c:pt idx="506">
                  <c:v>5.2151238591916557E-3</c:v>
                </c:pt>
                <c:pt idx="507">
                  <c:v>5.2151238591916557E-3</c:v>
                </c:pt>
                <c:pt idx="508">
                  <c:v>5.2151238591916557E-3</c:v>
                </c:pt>
                <c:pt idx="509">
                  <c:v>5.2151238591916557E-3</c:v>
                </c:pt>
                <c:pt idx="510">
                  <c:v>3.9113428943937422E-3</c:v>
                </c:pt>
                <c:pt idx="511">
                  <c:v>3.9113428943937422E-3</c:v>
                </c:pt>
                <c:pt idx="512">
                  <c:v>3.9113428943937422E-3</c:v>
                </c:pt>
                <c:pt idx="513">
                  <c:v>3.9113428943937422E-3</c:v>
                </c:pt>
                <c:pt idx="514">
                  <c:v>3.9113428943937422E-3</c:v>
                </c:pt>
                <c:pt idx="515">
                  <c:v>3.9113428943937422E-3</c:v>
                </c:pt>
                <c:pt idx="516">
                  <c:v>3.9113428943937422E-3</c:v>
                </c:pt>
                <c:pt idx="517">
                  <c:v>3.9113428943937422E-3</c:v>
                </c:pt>
                <c:pt idx="518">
                  <c:v>3.9113428943937422E-3</c:v>
                </c:pt>
                <c:pt idx="519">
                  <c:v>3.9113428943937422E-3</c:v>
                </c:pt>
                <c:pt idx="520">
                  <c:v>3.9113428943937422E-3</c:v>
                </c:pt>
                <c:pt idx="521">
                  <c:v>3.9113428943937422E-3</c:v>
                </c:pt>
                <c:pt idx="522">
                  <c:v>3.9113428943937422E-3</c:v>
                </c:pt>
                <c:pt idx="523">
                  <c:v>3.9113428943937422E-3</c:v>
                </c:pt>
                <c:pt idx="524">
                  <c:v>3.9113428943937422E-3</c:v>
                </c:pt>
                <c:pt idx="525">
                  <c:v>3.9113428943937422E-3</c:v>
                </c:pt>
                <c:pt idx="526">
                  <c:v>3.9113428943937422E-3</c:v>
                </c:pt>
                <c:pt idx="527">
                  <c:v>3.9113428943937422E-3</c:v>
                </c:pt>
                <c:pt idx="528">
                  <c:v>3.9113428943937422E-3</c:v>
                </c:pt>
                <c:pt idx="529">
                  <c:v>3.9113428943937422E-3</c:v>
                </c:pt>
                <c:pt idx="530">
                  <c:v>2.6075619295958278E-3</c:v>
                </c:pt>
                <c:pt idx="531">
                  <c:v>2.6075619295958278E-3</c:v>
                </c:pt>
                <c:pt idx="532">
                  <c:v>2.6075619295958278E-3</c:v>
                </c:pt>
                <c:pt idx="533">
                  <c:v>2.6075619295958278E-3</c:v>
                </c:pt>
                <c:pt idx="534">
                  <c:v>2.6075619295958278E-3</c:v>
                </c:pt>
                <c:pt idx="535">
                  <c:v>2.6075619295958278E-3</c:v>
                </c:pt>
                <c:pt idx="536">
                  <c:v>2.6075619295958278E-3</c:v>
                </c:pt>
                <c:pt idx="537">
                  <c:v>2.6075619295958278E-3</c:v>
                </c:pt>
                <c:pt idx="538">
                  <c:v>2.6075619295958278E-3</c:v>
                </c:pt>
                <c:pt idx="539">
                  <c:v>2.6075619295958278E-3</c:v>
                </c:pt>
                <c:pt idx="540">
                  <c:v>2.6075619295958278E-3</c:v>
                </c:pt>
                <c:pt idx="541">
                  <c:v>2.6075619295958278E-3</c:v>
                </c:pt>
                <c:pt idx="542">
                  <c:v>2.6075619295958278E-3</c:v>
                </c:pt>
                <c:pt idx="543">
                  <c:v>2.6075619295958278E-3</c:v>
                </c:pt>
                <c:pt idx="544">
                  <c:v>2.6075619295958278E-3</c:v>
                </c:pt>
                <c:pt idx="545">
                  <c:v>2.6075619295958278E-3</c:v>
                </c:pt>
                <c:pt idx="546">
                  <c:v>2.6075619295958278E-3</c:v>
                </c:pt>
                <c:pt idx="547">
                  <c:v>2.6075619295958278E-3</c:v>
                </c:pt>
                <c:pt idx="548">
                  <c:v>2.6075619295958278E-3</c:v>
                </c:pt>
                <c:pt idx="549">
                  <c:v>2.6075619295958278E-3</c:v>
                </c:pt>
                <c:pt idx="550">
                  <c:v>1.3037809647979139E-3</c:v>
                </c:pt>
                <c:pt idx="551">
                  <c:v>1.3037809647979139E-3</c:v>
                </c:pt>
                <c:pt idx="552">
                  <c:v>1.3037809647979139E-3</c:v>
                </c:pt>
                <c:pt idx="553">
                  <c:v>1.3037809647979139E-3</c:v>
                </c:pt>
                <c:pt idx="554">
                  <c:v>1.3037809647979139E-3</c:v>
                </c:pt>
                <c:pt idx="555">
                  <c:v>1.3037809647979139E-3</c:v>
                </c:pt>
                <c:pt idx="556">
                  <c:v>1.3037809647979139E-3</c:v>
                </c:pt>
                <c:pt idx="557">
                  <c:v>1.3037809647979139E-3</c:v>
                </c:pt>
                <c:pt idx="558">
                  <c:v>1.3037809647979139E-3</c:v>
                </c:pt>
                <c:pt idx="559">
                  <c:v>1.3037809647979139E-3</c:v>
                </c:pt>
                <c:pt idx="560">
                  <c:v>1.3037809647979139E-3</c:v>
                </c:pt>
                <c:pt idx="561">
                  <c:v>1.3037809647979139E-3</c:v>
                </c:pt>
                <c:pt idx="562">
                  <c:v>1.3037809647979139E-3</c:v>
                </c:pt>
                <c:pt idx="563">
                  <c:v>1.3037809647979139E-3</c:v>
                </c:pt>
                <c:pt idx="564">
                  <c:v>1.3037809647979139E-3</c:v>
                </c:pt>
                <c:pt idx="565">
                  <c:v>1.3037809647979139E-3</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numCache>
            </c:numRef>
          </c:xVal>
          <c:yVal>
            <c:numRef>
              <c:f>'Globaal ROC'!$P$2016:$P$2649</c:f>
              <c:numCache>
                <c:formatCode>General</c:formatCode>
                <c:ptCount val="634"/>
                <c:pt idx="0">
                  <c:v>1</c:v>
                </c:pt>
                <c:pt idx="1">
                  <c:v>1</c:v>
                </c:pt>
                <c:pt idx="2">
                  <c:v>1</c:v>
                </c:pt>
                <c:pt idx="3">
                  <c:v>1</c:v>
                </c:pt>
                <c:pt idx="4">
                  <c:v>0.99791666666666667</c:v>
                </c:pt>
                <c:pt idx="5">
                  <c:v>0.99791666666666667</c:v>
                </c:pt>
                <c:pt idx="6">
                  <c:v>0.99791666666666667</c:v>
                </c:pt>
                <c:pt idx="7">
                  <c:v>0.99583333333333335</c:v>
                </c:pt>
                <c:pt idx="8">
                  <c:v>0.99583333333333335</c:v>
                </c:pt>
                <c:pt idx="9">
                  <c:v>0.99583333333333335</c:v>
                </c:pt>
                <c:pt idx="10">
                  <c:v>0.99375000000000002</c:v>
                </c:pt>
                <c:pt idx="11">
                  <c:v>0.99375000000000002</c:v>
                </c:pt>
                <c:pt idx="12">
                  <c:v>0.9916666666666667</c:v>
                </c:pt>
                <c:pt idx="13">
                  <c:v>0.9916666666666667</c:v>
                </c:pt>
                <c:pt idx="14">
                  <c:v>0.9916666666666667</c:v>
                </c:pt>
                <c:pt idx="15">
                  <c:v>0.9916666666666667</c:v>
                </c:pt>
                <c:pt idx="16">
                  <c:v>0.9916666666666667</c:v>
                </c:pt>
                <c:pt idx="17">
                  <c:v>0.98958333333333337</c:v>
                </c:pt>
                <c:pt idx="18">
                  <c:v>0.98750000000000004</c:v>
                </c:pt>
                <c:pt idx="19">
                  <c:v>0.98541666666666672</c:v>
                </c:pt>
                <c:pt idx="20">
                  <c:v>0.98541666666666672</c:v>
                </c:pt>
                <c:pt idx="21">
                  <c:v>0.97916666666666663</c:v>
                </c:pt>
                <c:pt idx="22">
                  <c:v>0.97916666666666663</c:v>
                </c:pt>
                <c:pt idx="23">
                  <c:v>0.97916666666666663</c:v>
                </c:pt>
                <c:pt idx="24">
                  <c:v>0.97916666666666663</c:v>
                </c:pt>
                <c:pt idx="25">
                  <c:v>0.97916666666666663</c:v>
                </c:pt>
                <c:pt idx="26">
                  <c:v>0.97499999999999998</c:v>
                </c:pt>
                <c:pt idx="27">
                  <c:v>0.97499999999999998</c:v>
                </c:pt>
                <c:pt idx="28">
                  <c:v>0.97499999999999998</c:v>
                </c:pt>
                <c:pt idx="29">
                  <c:v>0.97291666666666665</c:v>
                </c:pt>
                <c:pt idx="30">
                  <c:v>0.97083333333333333</c:v>
                </c:pt>
                <c:pt idx="31">
                  <c:v>0.96875</c:v>
                </c:pt>
                <c:pt idx="32">
                  <c:v>0.96875</c:v>
                </c:pt>
                <c:pt idx="33">
                  <c:v>0.96875</c:v>
                </c:pt>
                <c:pt idx="34">
                  <c:v>0.96875</c:v>
                </c:pt>
                <c:pt idx="35">
                  <c:v>0.96458333333333335</c:v>
                </c:pt>
                <c:pt idx="36">
                  <c:v>0.96458333333333335</c:v>
                </c:pt>
                <c:pt idx="37">
                  <c:v>0.96250000000000002</c:v>
                </c:pt>
                <c:pt idx="38">
                  <c:v>0.9604166666666667</c:v>
                </c:pt>
                <c:pt idx="39">
                  <c:v>0.9604166666666667</c:v>
                </c:pt>
                <c:pt idx="40">
                  <c:v>0.9604166666666667</c:v>
                </c:pt>
                <c:pt idx="41">
                  <c:v>0.95833333333333337</c:v>
                </c:pt>
                <c:pt idx="42">
                  <c:v>0.95416666666666672</c:v>
                </c:pt>
                <c:pt idx="43">
                  <c:v>0.95416666666666672</c:v>
                </c:pt>
                <c:pt idx="44">
                  <c:v>0.95208333333333328</c:v>
                </c:pt>
                <c:pt idx="45">
                  <c:v>0.95208333333333328</c:v>
                </c:pt>
                <c:pt idx="46">
                  <c:v>0.95208333333333328</c:v>
                </c:pt>
                <c:pt idx="47">
                  <c:v>0.95208333333333328</c:v>
                </c:pt>
                <c:pt idx="48">
                  <c:v>0.95208333333333328</c:v>
                </c:pt>
                <c:pt idx="49">
                  <c:v>0.95208333333333328</c:v>
                </c:pt>
                <c:pt idx="50">
                  <c:v>0.95208333333333328</c:v>
                </c:pt>
                <c:pt idx="51">
                  <c:v>0.95208333333333328</c:v>
                </c:pt>
                <c:pt idx="52">
                  <c:v>0.94791666666666663</c:v>
                </c:pt>
                <c:pt idx="53">
                  <c:v>0.94791666666666663</c:v>
                </c:pt>
                <c:pt idx="54">
                  <c:v>0.94791666666666663</c:v>
                </c:pt>
                <c:pt idx="55">
                  <c:v>0.94374999999999998</c:v>
                </c:pt>
                <c:pt idx="56">
                  <c:v>0.94166666666666665</c:v>
                </c:pt>
                <c:pt idx="57">
                  <c:v>0.94166666666666665</c:v>
                </c:pt>
                <c:pt idx="58">
                  <c:v>0.94166666666666665</c:v>
                </c:pt>
                <c:pt idx="59">
                  <c:v>0.94166666666666665</c:v>
                </c:pt>
                <c:pt idx="60">
                  <c:v>0.94166666666666665</c:v>
                </c:pt>
                <c:pt idx="61">
                  <c:v>0.94166666666666665</c:v>
                </c:pt>
                <c:pt idx="62">
                  <c:v>0.94166666666666665</c:v>
                </c:pt>
                <c:pt idx="63">
                  <c:v>0.93958333333333333</c:v>
                </c:pt>
                <c:pt idx="64">
                  <c:v>0.93958333333333333</c:v>
                </c:pt>
                <c:pt idx="65">
                  <c:v>0.93958333333333333</c:v>
                </c:pt>
                <c:pt idx="66">
                  <c:v>0.93958333333333333</c:v>
                </c:pt>
                <c:pt idx="67">
                  <c:v>0.93958333333333333</c:v>
                </c:pt>
                <c:pt idx="68">
                  <c:v>0.93958333333333333</c:v>
                </c:pt>
                <c:pt idx="69">
                  <c:v>0.93958333333333333</c:v>
                </c:pt>
                <c:pt idx="70">
                  <c:v>0.9375</c:v>
                </c:pt>
                <c:pt idx="71">
                  <c:v>0.9375</c:v>
                </c:pt>
                <c:pt idx="72">
                  <c:v>0.93333333333333335</c:v>
                </c:pt>
                <c:pt idx="73">
                  <c:v>0.93333333333333335</c:v>
                </c:pt>
                <c:pt idx="74">
                  <c:v>0.93125000000000002</c:v>
                </c:pt>
                <c:pt idx="75">
                  <c:v>0.93125000000000002</c:v>
                </c:pt>
                <c:pt idx="76">
                  <c:v>0.93125000000000002</c:v>
                </c:pt>
                <c:pt idx="77">
                  <c:v>0.93125000000000002</c:v>
                </c:pt>
                <c:pt idx="78">
                  <c:v>0.93125000000000002</c:v>
                </c:pt>
                <c:pt idx="79">
                  <c:v>0.93125000000000002</c:v>
                </c:pt>
                <c:pt idx="80">
                  <c:v>0.9291666666666667</c:v>
                </c:pt>
                <c:pt idx="81">
                  <c:v>0.9291666666666667</c:v>
                </c:pt>
                <c:pt idx="82">
                  <c:v>0.9291666666666667</c:v>
                </c:pt>
                <c:pt idx="83">
                  <c:v>0.9291666666666667</c:v>
                </c:pt>
                <c:pt idx="84">
                  <c:v>0.92708333333333337</c:v>
                </c:pt>
                <c:pt idx="85">
                  <c:v>0.92708333333333337</c:v>
                </c:pt>
                <c:pt idx="86">
                  <c:v>0.92500000000000004</c:v>
                </c:pt>
                <c:pt idx="87">
                  <c:v>0.92500000000000004</c:v>
                </c:pt>
                <c:pt idx="88">
                  <c:v>0.92500000000000004</c:v>
                </c:pt>
                <c:pt idx="89">
                  <c:v>0.92500000000000004</c:v>
                </c:pt>
                <c:pt idx="90">
                  <c:v>0.92083333333333328</c:v>
                </c:pt>
                <c:pt idx="91">
                  <c:v>0.91874999999999996</c:v>
                </c:pt>
                <c:pt idx="92">
                  <c:v>0.91874999999999996</c:v>
                </c:pt>
                <c:pt idx="93">
                  <c:v>0.91874999999999996</c:v>
                </c:pt>
                <c:pt idx="94">
                  <c:v>0.91874999999999996</c:v>
                </c:pt>
                <c:pt idx="95">
                  <c:v>0.91874999999999996</c:v>
                </c:pt>
                <c:pt idx="96">
                  <c:v>0.91874999999999996</c:v>
                </c:pt>
                <c:pt idx="97">
                  <c:v>0.9145833333333333</c:v>
                </c:pt>
                <c:pt idx="98">
                  <c:v>0.9145833333333333</c:v>
                </c:pt>
                <c:pt idx="99">
                  <c:v>0.9145833333333333</c:v>
                </c:pt>
                <c:pt idx="100">
                  <c:v>0.9145833333333333</c:v>
                </c:pt>
                <c:pt idx="101">
                  <c:v>0.9145833333333333</c:v>
                </c:pt>
                <c:pt idx="102">
                  <c:v>0.9145833333333333</c:v>
                </c:pt>
                <c:pt idx="103">
                  <c:v>0.91249999999999998</c:v>
                </c:pt>
                <c:pt idx="104">
                  <c:v>0.91249999999999998</c:v>
                </c:pt>
                <c:pt idx="105">
                  <c:v>0.91249999999999998</c:v>
                </c:pt>
                <c:pt idx="106">
                  <c:v>0.91249999999999998</c:v>
                </c:pt>
                <c:pt idx="107">
                  <c:v>0.91249999999999998</c:v>
                </c:pt>
                <c:pt idx="108">
                  <c:v>0.91041666666666665</c:v>
                </c:pt>
                <c:pt idx="109">
                  <c:v>0.90833333333333333</c:v>
                </c:pt>
                <c:pt idx="110">
                  <c:v>0.90833333333333333</c:v>
                </c:pt>
                <c:pt idx="111">
                  <c:v>0.90833333333333333</c:v>
                </c:pt>
                <c:pt idx="112">
                  <c:v>0.90625</c:v>
                </c:pt>
                <c:pt idx="113">
                  <c:v>0.90625</c:v>
                </c:pt>
                <c:pt idx="114">
                  <c:v>0.90625</c:v>
                </c:pt>
                <c:pt idx="115">
                  <c:v>0.90625</c:v>
                </c:pt>
                <c:pt idx="116">
                  <c:v>0.90625</c:v>
                </c:pt>
                <c:pt idx="117">
                  <c:v>0.90625</c:v>
                </c:pt>
                <c:pt idx="118">
                  <c:v>0.90625</c:v>
                </c:pt>
                <c:pt idx="119">
                  <c:v>0.90625</c:v>
                </c:pt>
                <c:pt idx="120">
                  <c:v>0.90625</c:v>
                </c:pt>
                <c:pt idx="121">
                  <c:v>0.90625</c:v>
                </c:pt>
                <c:pt idx="122">
                  <c:v>0.90625</c:v>
                </c:pt>
                <c:pt idx="123">
                  <c:v>0.90416666666666667</c:v>
                </c:pt>
                <c:pt idx="124">
                  <c:v>0.90416666666666667</c:v>
                </c:pt>
                <c:pt idx="125">
                  <c:v>0.90416666666666667</c:v>
                </c:pt>
                <c:pt idx="126">
                  <c:v>0.90416666666666667</c:v>
                </c:pt>
                <c:pt idx="127">
                  <c:v>0.90416666666666667</c:v>
                </c:pt>
                <c:pt idx="128">
                  <c:v>0.90416666666666667</c:v>
                </c:pt>
                <c:pt idx="129">
                  <c:v>0.90416666666666667</c:v>
                </c:pt>
                <c:pt idx="130">
                  <c:v>0.90416666666666667</c:v>
                </c:pt>
                <c:pt idx="131">
                  <c:v>0.90416666666666667</c:v>
                </c:pt>
                <c:pt idx="132">
                  <c:v>0.90416666666666667</c:v>
                </c:pt>
                <c:pt idx="133">
                  <c:v>0.90416666666666667</c:v>
                </c:pt>
                <c:pt idx="134">
                  <c:v>0.90208333333333335</c:v>
                </c:pt>
                <c:pt idx="135">
                  <c:v>0.9</c:v>
                </c:pt>
                <c:pt idx="136">
                  <c:v>0.9</c:v>
                </c:pt>
                <c:pt idx="137">
                  <c:v>0.9</c:v>
                </c:pt>
                <c:pt idx="138">
                  <c:v>0.9</c:v>
                </c:pt>
                <c:pt idx="139">
                  <c:v>0.8979166666666667</c:v>
                </c:pt>
                <c:pt idx="140">
                  <c:v>0.8979166666666667</c:v>
                </c:pt>
                <c:pt idx="141">
                  <c:v>0.89583333333333337</c:v>
                </c:pt>
                <c:pt idx="142">
                  <c:v>0.89583333333333337</c:v>
                </c:pt>
                <c:pt idx="143">
                  <c:v>0.89375000000000004</c:v>
                </c:pt>
                <c:pt idx="144">
                  <c:v>0.89375000000000004</c:v>
                </c:pt>
                <c:pt idx="145">
                  <c:v>0.89375000000000004</c:v>
                </c:pt>
                <c:pt idx="146">
                  <c:v>0.89375000000000004</c:v>
                </c:pt>
                <c:pt idx="147">
                  <c:v>0.89166666666666672</c:v>
                </c:pt>
                <c:pt idx="148">
                  <c:v>0.89166666666666672</c:v>
                </c:pt>
                <c:pt idx="149">
                  <c:v>0.89166666666666672</c:v>
                </c:pt>
                <c:pt idx="150">
                  <c:v>0.89166666666666672</c:v>
                </c:pt>
                <c:pt idx="151">
                  <c:v>0.88958333333333328</c:v>
                </c:pt>
                <c:pt idx="152">
                  <c:v>0.88958333333333328</c:v>
                </c:pt>
                <c:pt idx="153">
                  <c:v>0.88749999999999996</c:v>
                </c:pt>
                <c:pt idx="154">
                  <c:v>0.88749999999999996</c:v>
                </c:pt>
                <c:pt idx="155">
                  <c:v>0.88749999999999996</c:v>
                </c:pt>
                <c:pt idx="156">
                  <c:v>0.88749999999999996</c:v>
                </c:pt>
                <c:pt idx="157">
                  <c:v>0.88541666666666663</c:v>
                </c:pt>
                <c:pt idx="158">
                  <c:v>0.88541666666666663</c:v>
                </c:pt>
                <c:pt idx="159">
                  <c:v>0.88541666666666663</c:v>
                </c:pt>
                <c:pt idx="160">
                  <c:v>0.8833333333333333</c:v>
                </c:pt>
                <c:pt idx="161">
                  <c:v>0.8833333333333333</c:v>
                </c:pt>
                <c:pt idx="162">
                  <c:v>0.88124999999999998</c:v>
                </c:pt>
                <c:pt idx="163">
                  <c:v>0.88124999999999998</c:v>
                </c:pt>
                <c:pt idx="164">
                  <c:v>0.87916666666666665</c:v>
                </c:pt>
                <c:pt idx="165">
                  <c:v>0.87916666666666665</c:v>
                </c:pt>
                <c:pt idx="166">
                  <c:v>0.87916666666666665</c:v>
                </c:pt>
                <c:pt idx="167">
                  <c:v>0.87708333333333333</c:v>
                </c:pt>
                <c:pt idx="168">
                  <c:v>0.87708333333333333</c:v>
                </c:pt>
                <c:pt idx="169">
                  <c:v>0.87708333333333333</c:v>
                </c:pt>
                <c:pt idx="170">
                  <c:v>0.875</c:v>
                </c:pt>
                <c:pt idx="171">
                  <c:v>0.87291666666666667</c:v>
                </c:pt>
                <c:pt idx="172">
                  <c:v>0.87291666666666667</c:v>
                </c:pt>
                <c:pt idx="173">
                  <c:v>0.87291666666666667</c:v>
                </c:pt>
                <c:pt idx="174">
                  <c:v>0.87291666666666667</c:v>
                </c:pt>
                <c:pt idx="175">
                  <c:v>0.87291666666666667</c:v>
                </c:pt>
                <c:pt idx="176">
                  <c:v>0.87083333333333335</c:v>
                </c:pt>
                <c:pt idx="177">
                  <c:v>0.87083333333333335</c:v>
                </c:pt>
                <c:pt idx="178">
                  <c:v>0.87083333333333335</c:v>
                </c:pt>
                <c:pt idx="179">
                  <c:v>0.87083333333333335</c:v>
                </c:pt>
                <c:pt idx="180">
                  <c:v>0.87083333333333335</c:v>
                </c:pt>
                <c:pt idx="181">
                  <c:v>0.87083333333333335</c:v>
                </c:pt>
                <c:pt idx="182">
                  <c:v>0.87083333333333335</c:v>
                </c:pt>
                <c:pt idx="183">
                  <c:v>0.86875000000000002</c:v>
                </c:pt>
                <c:pt idx="184">
                  <c:v>0.8666666666666667</c:v>
                </c:pt>
                <c:pt idx="185">
                  <c:v>0.8666666666666667</c:v>
                </c:pt>
                <c:pt idx="186">
                  <c:v>0.8666666666666667</c:v>
                </c:pt>
                <c:pt idx="187">
                  <c:v>0.8666666666666667</c:v>
                </c:pt>
                <c:pt idx="188">
                  <c:v>0.8666666666666667</c:v>
                </c:pt>
                <c:pt idx="189">
                  <c:v>0.8666666666666667</c:v>
                </c:pt>
                <c:pt idx="190">
                  <c:v>0.8666666666666667</c:v>
                </c:pt>
                <c:pt idx="191">
                  <c:v>0.86458333333333337</c:v>
                </c:pt>
                <c:pt idx="192">
                  <c:v>0.86458333333333337</c:v>
                </c:pt>
                <c:pt idx="193">
                  <c:v>0.86458333333333337</c:v>
                </c:pt>
                <c:pt idx="194">
                  <c:v>0.86250000000000004</c:v>
                </c:pt>
                <c:pt idx="195">
                  <c:v>0.86250000000000004</c:v>
                </c:pt>
                <c:pt idx="196">
                  <c:v>0.86041666666666672</c:v>
                </c:pt>
                <c:pt idx="197">
                  <c:v>0.85833333333333328</c:v>
                </c:pt>
                <c:pt idx="198">
                  <c:v>0.85624999999999996</c:v>
                </c:pt>
                <c:pt idx="199">
                  <c:v>0.85416666666666663</c:v>
                </c:pt>
                <c:pt idx="200">
                  <c:v>0.8520833333333333</c:v>
                </c:pt>
                <c:pt idx="201">
                  <c:v>0.85</c:v>
                </c:pt>
                <c:pt idx="202">
                  <c:v>0.84791666666666665</c:v>
                </c:pt>
                <c:pt idx="203">
                  <c:v>0.84791666666666665</c:v>
                </c:pt>
                <c:pt idx="204">
                  <c:v>0.84791666666666665</c:v>
                </c:pt>
                <c:pt idx="205">
                  <c:v>0.84583333333333333</c:v>
                </c:pt>
                <c:pt idx="206">
                  <c:v>0.84375</c:v>
                </c:pt>
                <c:pt idx="207">
                  <c:v>0.84166666666666667</c:v>
                </c:pt>
                <c:pt idx="208">
                  <c:v>0.83958333333333335</c:v>
                </c:pt>
                <c:pt idx="209">
                  <c:v>0.83958333333333335</c:v>
                </c:pt>
                <c:pt idx="210">
                  <c:v>0.83750000000000002</c:v>
                </c:pt>
                <c:pt idx="211">
                  <c:v>0.83750000000000002</c:v>
                </c:pt>
                <c:pt idx="212">
                  <c:v>0.83750000000000002</c:v>
                </c:pt>
                <c:pt idx="213">
                  <c:v>0.8354166666666667</c:v>
                </c:pt>
                <c:pt idx="214">
                  <c:v>0.8354166666666667</c:v>
                </c:pt>
                <c:pt idx="215">
                  <c:v>0.83333333333333337</c:v>
                </c:pt>
                <c:pt idx="216">
                  <c:v>0.83125000000000004</c:v>
                </c:pt>
                <c:pt idx="217">
                  <c:v>0.82916666666666672</c:v>
                </c:pt>
                <c:pt idx="218">
                  <c:v>0.82708333333333328</c:v>
                </c:pt>
                <c:pt idx="219">
                  <c:v>0.82499999999999996</c:v>
                </c:pt>
                <c:pt idx="220">
                  <c:v>0.82291666666666663</c:v>
                </c:pt>
                <c:pt idx="221">
                  <c:v>0.82291666666666663</c:v>
                </c:pt>
                <c:pt idx="222">
                  <c:v>0.8208333333333333</c:v>
                </c:pt>
                <c:pt idx="223">
                  <c:v>0.81874999999999998</c:v>
                </c:pt>
                <c:pt idx="224">
                  <c:v>0.81874999999999998</c:v>
                </c:pt>
                <c:pt idx="225">
                  <c:v>0.81874999999999998</c:v>
                </c:pt>
                <c:pt idx="226">
                  <c:v>0.81666666666666665</c:v>
                </c:pt>
                <c:pt idx="227">
                  <c:v>0.81666666666666665</c:v>
                </c:pt>
                <c:pt idx="228">
                  <c:v>0.81458333333333333</c:v>
                </c:pt>
                <c:pt idx="229">
                  <c:v>0.8125</c:v>
                </c:pt>
                <c:pt idx="230">
                  <c:v>0.8125</c:v>
                </c:pt>
                <c:pt idx="231">
                  <c:v>0.81041666666666667</c:v>
                </c:pt>
                <c:pt idx="232">
                  <c:v>0.80833333333333335</c:v>
                </c:pt>
                <c:pt idx="233">
                  <c:v>0.80833333333333335</c:v>
                </c:pt>
                <c:pt idx="234">
                  <c:v>0.80625000000000002</c:v>
                </c:pt>
                <c:pt idx="235">
                  <c:v>0.80208333333333337</c:v>
                </c:pt>
                <c:pt idx="236">
                  <c:v>0.8</c:v>
                </c:pt>
                <c:pt idx="237">
                  <c:v>0.8</c:v>
                </c:pt>
                <c:pt idx="238">
                  <c:v>0.79583333333333328</c:v>
                </c:pt>
                <c:pt idx="239">
                  <c:v>0.79374999999999996</c:v>
                </c:pt>
                <c:pt idx="240">
                  <c:v>0.79166666666666663</c:v>
                </c:pt>
                <c:pt idx="241">
                  <c:v>0.79166666666666663</c:v>
                </c:pt>
                <c:pt idx="242">
                  <c:v>0.79166666666666663</c:v>
                </c:pt>
                <c:pt idx="243">
                  <c:v>0.79166666666666663</c:v>
                </c:pt>
                <c:pt idx="244">
                  <c:v>0.7895833333333333</c:v>
                </c:pt>
                <c:pt idx="245">
                  <c:v>0.78749999999999998</c:v>
                </c:pt>
                <c:pt idx="246">
                  <c:v>0.78541666666666665</c:v>
                </c:pt>
                <c:pt idx="247">
                  <c:v>0.78333333333333333</c:v>
                </c:pt>
                <c:pt idx="248">
                  <c:v>0.78125</c:v>
                </c:pt>
                <c:pt idx="249">
                  <c:v>0.77916666666666667</c:v>
                </c:pt>
                <c:pt idx="250">
                  <c:v>0.77500000000000002</c:v>
                </c:pt>
                <c:pt idx="251">
                  <c:v>0.7729166666666667</c:v>
                </c:pt>
                <c:pt idx="252">
                  <c:v>0.76875000000000004</c:v>
                </c:pt>
                <c:pt idx="253">
                  <c:v>0.76875000000000004</c:v>
                </c:pt>
                <c:pt idx="254">
                  <c:v>0.76458333333333328</c:v>
                </c:pt>
                <c:pt idx="255">
                  <c:v>0.76249999999999996</c:v>
                </c:pt>
                <c:pt idx="256">
                  <c:v>0.76041666666666663</c:v>
                </c:pt>
                <c:pt idx="257">
                  <c:v>0.7583333333333333</c:v>
                </c:pt>
                <c:pt idx="258">
                  <c:v>0.75624999999999998</c:v>
                </c:pt>
                <c:pt idx="259">
                  <c:v>0.75416666666666665</c:v>
                </c:pt>
                <c:pt idx="260">
                  <c:v>0.75416666666666665</c:v>
                </c:pt>
                <c:pt idx="261">
                  <c:v>0.75208333333333333</c:v>
                </c:pt>
                <c:pt idx="262">
                  <c:v>0.74791666666666667</c:v>
                </c:pt>
                <c:pt idx="263">
                  <c:v>0.74583333333333335</c:v>
                </c:pt>
                <c:pt idx="264">
                  <c:v>0.74375000000000002</c:v>
                </c:pt>
                <c:pt idx="265">
                  <c:v>0.74375000000000002</c:v>
                </c:pt>
                <c:pt idx="266">
                  <c:v>0.74375000000000002</c:v>
                </c:pt>
                <c:pt idx="267">
                  <c:v>0.74375000000000002</c:v>
                </c:pt>
                <c:pt idx="268">
                  <c:v>0.7416666666666667</c:v>
                </c:pt>
                <c:pt idx="269">
                  <c:v>0.73750000000000004</c:v>
                </c:pt>
                <c:pt idx="270">
                  <c:v>0.73541666666666672</c:v>
                </c:pt>
                <c:pt idx="271">
                  <c:v>0.73333333333333328</c:v>
                </c:pt>
                <c:pt idx="272">
                  <c:v>0.73124999999999996</c:v>
                </c:pt>
                <c:pt idx="273">
                  <c:v>0.72916666666666663</c:v>
                </c:pt>
                <c:pt idx="274">
                  <c:v>0.7270833333333333</c:v>
                </c:pt>
                <c:pt idx="275">
                  <c:v>0.72499999999999998</c:v>
                </c:pt>
                <c:pt idx="276">
                  <c:v>0.72499999999999998</c:v>
                </c:pt>
                <c:pt idx="277">
                  <c:v>0.72291666666666665</c:v>
                </c:pt>
                <c:pt idx="278">
                  <c:v>0.72083333333333333</c:v>
                </c:pt>
                <c:pt idx="279">
                  <c:v>0.71875</c:v>
                </c:pt>
                <c:pt idx="280">
                  <c:v>0.71666666666666667</c:v>
                </c:pt>
                <c:pt idx="281">
                  <c:v>0.71458333333333335</c:v>
                </c:pt>
                <c:pt idx="282">
                  <c:v>0.71250000000000002</c:v>
                </c:pt>
                <c:pt idx="283">
                  <c:v>0.71250000000000002</c:v>
                </c:pt>
                <c:pt idx="284">
                  <c:v>0.7104166666666667</c:v>
                </c:pt>
                <c:pt idx="285">
                  <c:v>0.7104166666666667</c:v>
                </c:pt>
                <c:pt idx="286">
                  <c:v>0.70833333333333337</c:v>
                </c:pt>
                <c:pt idx="287">
                  <c:v>0.70625000000000004</c:v>
                </c:pt>
                <c:pt idx="288">
                  <c:v>0.70625000000000004</c:v>
                </c:pt>
                <c:pt idx="289">
                  <c:v>0.70416666666666672</c:v>
                </c:pt>
                <c:pt idx="290">
                  <c:v>0.70208333333333328</c:v>
                </c:pt>
                <c:pt idx="291">
                  <c:v>0.7</c:v>
                </c:pt>
                <c:pt idx="292">
                  <c:v>0.7</c:v>
                </c:pt>
                <c:pt idx="293">
                  <c:v>0.69791666666666663</c:v>
                </c:pt>
                <c:pt idx="294">
                  <c:v>0.6958333333333333</c:v>
                </c:pt>
                <c:pt idx="295">
                  <c:v>0.69374999999999998</c:v>
                </c:pt>
                <c:pt idx="296">
                  <c:v>0.69166666666666665</c:v>
                </c:pt>
                <c:pt idx="297">
                  <c:v>0.68958333333333333</c:v>
                </c:pt>
                <c:pt idx="298">
                  <c:v>0.6875</c:v>
                </c:pt>
                <c:pt idx="299">
                  <c:v>0.68541666666666667</c:v>
                </c:pt>
                <c:pt idx="300">
                  <c:v>0.68333333333333335</c:v>
                </c:pt>
                <c:pt idx="301">
                  <c:v>0.68125000000000002</c:v>
                </c:pt>
                <c:pt idx="302">
                  <c:v>0.6791666666666667</c:v>
                </c:pt>
                <c:pt idx="303">
                  <c:v>0.67708333333333337</c:v>
                </c:pt>
                <c:pt idx="304">
                  <c:v>0.67500000000000004</c:v>
                </c:pt>
                <c:pt idx="305">
                  <c:v>0.67291666666666672</c:v>
                </c:pt>
                <c:pt idx="306">
                  <c:v>0.67291666666666672</c:v>
                </c:pt>
                <c:pt idx="307">
                  <c:v>0.67083333333333328</c:v>
                </c:pt>
                <c:pt idx="308">
                  <c:v>0.66874999999999996</c:v>
                </c:pt>
                <c:pt idx="309">
                  <c:v>0.66666666666666663</c:v>
                </c:pt>
                <c:pt idx="310">
                  <c:v>0.6645833333333333</c:v>
                </c:pt>
                <c:pt idx="311">
                  <c:v>0.66249999999999998</c:v>
                </c:pt>
                <c:pt idx="312">
                  <c:v>0.66249999999999998</c:v>
                </c:pt>
                <c:pt idx="313">
                  <c:v>0.66249999999999998</c:v>
                </c:pt>
                <c:pt idx="314">
                  <c:v>0.66041666666666665</c:v>
                </c:pt>
                <c:pt idx="315">
                  <c:v>0.65833333333333333</c:v>
                </c:pt>
                <c:pt idx="316">
                  <c:v>0.65625</c:v>
                </c:pt>
                <c:pt idx="317">
                  <c:v>0.65208333333333335</c:v>
                </c:pt>
                <c:pt idx="318">
                  <c:v>0.65</c:v>
                </c:pt>
                <c:pt idx="319">
                  <c:v>0.6479166666666667</c:v>
                </c:pt>
                <c:pt idx="320">
                  <c:v>0.64583333333333337</c:v>
                </c:pt>
                <c:pt idx="321">
                  <c:v>0.64375000000000004</c:v>
                </c:pt>
                <c:pt idx="322">
                  <c:v>0.64166666666666672</c:v>
                </c:pt>
                <c:pt idx="323">
                  <c:v>0.63958333333333328</c:v>
                </c:pt>
                <c:pt idx="324">
                  <c:v>0.63749999999999996</c:v>
                </c:pt>
                <c:pt idx="325">
                  <c:v>0.63541666666666663</c:v>
                </c:pt>
                <c:pt idx="326">
                  <c:v>0.63541666666666663</c:v>
                </c:pt>
                <c:pt idx="327">
                  <c:v>0.6333333333333333</c:v>
                </c:pt>
                <c:pt idx="328">
                  <c:v>0.63124999999999998</c:v>
                </c:pt>
                <c:pt idx="329">
                  <c:v>0.63124999999999998</c:v>
                </c:pt>
                <c:pt idx="330">
                  <c:v>0.62916666666666665</c:v>
                </c:pt>
                <c:pt idx="331">
                  <c:v>0.62708333333333333</c:v>
                </c:pt>
                <c:pt idx="332">
                  <c:v>0.625</c:v>
                </c:pt>
                <c:pt idx="333">
                  <c:v>0.62291666666666667</c:v>
                </c:pt>
                <c:pt idx="334">
                  <c:v>0.62083333333333335</c:v>
                </c:pt>
                <c:pt idx="335">
                  <c:v>0.61875000000000002</c:v>
                </c:pt>
                <c:pt idx="336">
                  <c:v>0.6166666666666667</c:v>
                </c:pt>
                <c:pt idx="337">
                  <c:v>0.61458333333333337</c:v>
                </c:pt>
                <c:pt idx="338">
                  <c:v>0.61041666666666672</c:v>
                </c:pt>
                <c:pt idx="339">
                  <c:v>0.60833333333333328</c:v>
                </c:pt>
                <c:pt idx="340">
                  <c:v>0.60624999999999996</c:v>
                </c:pt>
                <c:pt idx="341">
                  <c:v>0.60416666666666663</c:v>
                </c:pt>
                <c:pt idx="342">
                  <c:v>0.6020833333333333</c:v>
                </c:pt>
                <c:pt idx="343">
                  <c:v>0.6020833333333333</c:v>
                </c:pt>
                <c:pt idx="344">
                  <c:v>0.6</c:v>
                </c:pt>
                <c:pt idx="345">
                  <c:v>0.59791666666666665</c:v>
                </c:pt>
                <c:pt idx="346">
                  <c:v>0.59583333333333333</c:v>
                </c:pt>
                <c:pt idx="347">
                  <c:v>0.59375</c:v>
                </c:pt>
                <c:pt idx="348">
                  <c:v>0.59166666666666667</c:v>
                </c:pt>
                <c:pt idx="349">
                  <c:v>0.58958333333333335</c:v>
                </c:pt>
                <c:pt idx="350">
                  <c:v>0.58750000000000002</c:v>
                </c:pt>
                <c:pt idx="351">
                  <c:v>0.5854166666666667</c:v>
                </c:pt>
                <c:pt idx="352">
                  <c:v>0.58333333333333337</c:v>
                </c:pt>
                <c:pt idx="353">
                  <c:v>0.58125000000000004</c:v>
                </c:pt>
                <c:pt idx="354">
                  <c:v>0.57916666666666672</c:v>
                </c:pt>
                <c:pt idx="355">
                  <c:v>0.57708333333333328</c:v>
                </c:pt>
                <c:pt idx="356">
                  <c:v>0.57499999999999996</c:v>
                </c:pt>
                <c:pt idx="357">
                  <c:v>0.57291666666666663</c:v>
                </c:pt>
                <c:pt idx="358">
                  <c:v>0.5708333333333333</c:v>
                </c:pt>
                <c:pt idx="359">
                  <c:v>0.56874999999999998</c:v>
                </c:pt>
                <c:pt idx="360">
                  <c:v>0.56666666666666665</c:v>
                </c:pt>
                <c:pt idx="361">
                  <c:v>0.56458333333333333</c:v>
                </c:pt>
                <c:pt idx="362">
                  <c:v>0.56458333333333333</c:v>
                </c:pt>
                <c:pt idx="363">
                  <c:v>0.56041666666666667</c:v>
                </c:pt>
                <c:pt idx="364">
                  <c:v>0.55833333333333335</c:v>
                </c:pt>
                <c:pt idx="365">
                  <c:v>0.55625000000000002</c:v>
                </c:pt>
                <c:pt idx="366">
                  <c:v>0.5541666666666667</c:v>
                </c:pt>
                <c:pt idx="367">
                  <c:v>0.55208333333333337</c:v>
                </c:pt>
                <c:pt idx="368">
                  <c:v>0.55000000000000004</c:v>
                </c:pt>
                <c:pt idx="369">
                  <c:v>0.54791666666666672</c:v>
                </c:pt>
                <c:pt idx="370">
                  <c:v>0.54791666666666672</c:v>
                </c:pt>
                <c:pt idx="371">
                  <c:v>0.54374999999999996</c:v>
                </c:pt>
                <c:pt idx="372">
                  <c:v>0.54166666666666663</c:v>
                </c:pt>
                <c:pt idx="373">
                  <c:v>0.5395833333333333</c:v>
                </c:pt>
                <c:pt idx="374">
                  <c:v>0.53749999999999998</c:v>
                </c:pt>
                <c:pt idx="375">
                  <c:v>0.53541666666666665</c:v>
                </c:pt>
                <c:pt idx="376">
                  <c:v>0.53333333333333333</c:v>
                </c:pt>
                <c:pt idx="377">
                  <c:v>0.53125</c:v>
                </c:pt>
                <c:pt idx="378">
                  <c:v>0.53125</c:v>
                </c:pt>
                <c:pt idx="379">
                  <c:v>0.52916666666666667</c:v>
                </c:pt>
                <c:pt idx="380">
                  <c:v>0.52500000000000002</c:v>
                </c:pt>
                <c:pt idx="381">
                  <c:v>0.5229166666666667</c:v>
                </c:pt>
                <c:pt idx="382">
                  <c:v>0.52083333333333337</c:v>
                </c:pt>
                <c:pt idx="383">
                  <c:v>0.52083333333333337</c:v>
                </c:pt>
                <c:pt idx="384">
                  <c:v>0.51875000000000004</c:v>
                </c:pt>
                <c:pt idx="385">
                  <c:v>0.51666666666666672</c:v>
                </c:pt>
                <c:pt idx="386">
                  <c:v>0.51458333333333328</c:v>
                </c:pt>
                <c:pt idx="387">
                  <c:v>0.51249999999999996</c:v>
                </c:pt>
                <c:pt idx="388">
                  <c:v>0.51041666666666663</c:v>
                </c:pt>
                <c:pt idx="389">
                  <c:v>0.5083333333333333</c:v>
                </c:pt>
                <c:pt idx="390">
                  <c:v>0.50624999999999998</c:v>
                </c:pt>
                <c:pt idx="391">
                  <c:v>0.50416666666666665</c:v>
                </c:pt>
                <c:pt idx="392">
                  <c:v>0.50208333333333333</c:v>
                </c:pt>
                <c:pt idx="393">
                  <c:v>0.5</c:v>
                </c:pt>
                <c:pt idx="394">
                  <c:v>0.49791666666666667</c:v>
                </c:pt>
                <c:pt idx="395">
                  <c:v>0.49791666666666667</c:v>
                </c:pt>
                <c:pt idx="396">
                  <c:v>0.49583333333333335</c:v>
                </c:pt>
                <c:pt idx="397">
                  <c:v>0.49166666666666664</c:v>
                </c:pt>
                <c:pt idx="398">
                  <c:v>0.49166666666666664</c:v>
                </c:pt>
                <c:pt idx="399">
                  <c:v>0.48958333333333331</c:v>
                </c:pt>
                <c:pt idx="400">
                  <c:v>0.48749999999999999</c:v>
                </c:pt>
                <c:pt idx="401">
                  <c:v>0.48541666666666666</c:v>
                </c:pt>
                <c:pt idx="402">
                  <c:v>0.48333333333333334</c:v>
                </c:pt>
                <c:pt idx="403">
                  <c:v>0.48125000000000001</c:v>
                </c:pt>
                <c:pt idx="404">
                  <c:v>0.47916666666666669</c:v>
                </c:pt>
                <c:pt idx="405">
                  <c:v>0.47708333333333336</c:v>
                </c:pt>
                <c:pt idx="406">
                  <c:v>0.47499999999999998</c:v>
                </c:pt>
                <c:pt idx="407">
                  <c:v>0.47291666666666665</c:v>
                </c:pt>
                <c:pt idx="408">
                  <c:v>0.47083333333333333</c:v>
                </c:pt>
                <c:pt idx="409">
                  <c:v>0.46875</c:v>
                </c:pt>
                <c:pt idx="410">
                  <c:v>0.46666666666666667</c:v>
                </c:pt>
                <c:pt idx="411">
                  <c:v>0.46458333333333335</c:v>
                </c:pt>
                <c:pt idx="412">
                  <c:v>0.46250000000000002</c:v>
                </c:pt>
                <c:pt idx="413">
                  <c:v>0.46041666666666664</c:v>
                </c:pt>
                <c:pt idx="414">
                  <c:v>0.46041666666666664</c:v>
                </c:pt>
                <c:pt idx="415">
                  <c:v>0.45833333333333331</c:v>
                </c:pt>
                <c:pt idx="416">
                  <c:v>0.45624999999999999</c:v>
                </c:pt>
                <c:pt idx="417">
                  <c:v>0.45416666666666666</c:v>
                </c:pt>
                <c:pt idx="418">
                  <c:v>0.45208333333333334</c:v>
                </c:pt>
                <c:pt idx="419">
                  <c:v>0.45</c:v>
                </c:pt>
                <c:pt idx="420">
                  <c:v>0.44583333333333336</c:v>
                </c:pt>
                <c:pt idx="421">
                  <c:v>0.44166666666666665</c:v>
                </c:pt>
                <c:pt idx="422">
                  <c:v>0.43958333333333333</c:v>
                </c:pt>
                <c:pt idx="423">
                  <c:v>0.43958333333333333</c:v>
                </c:pt>
                <c:pt idx="424">
                  <c:v>0.4375</c:v>
                </c:pt>
                <c:pt idx="425">
                  <c:v>0.43541666666666667</c:v>
                </c:pt>
                <c:pt idx="426">
                  <c:v>0.43333333333333335</c:v>
                </c:pt>
                <c:pt idx="427">
                  <c:v>0.43125000000000002</c:v>
                </c:pt>
                <c:pt idx="428">
                  <c:v>0.42916666666666664</c:v>
                </c:pt>
                <c:pt idx="429">
                  <c:v>0.42708333333333331</c:v>
                </c:pt>
                <c:pt idx="430">
                  <c:v>0.42499999999999999</c:v>
                </c:pt>
                <c:pt idx="431">
                  <c:v>0.42291666666666666</c:v>
                </c:pt>
                <c:pt idx="432">
                  <c:v>0.42083333333333334</c:v>
                </c:pt>
                <c:pt idx="433">
                  <c:v>0.41875000000000001</c:v>
                </c:pt>
                <c:pt idx="434">
                  <c:v>0.41666666666666669</c:v>
                </c:pt>
                <c:pt idx="435">
                  <c:v>0.41458333333333336</c:v>
                </c:pt>
                <c:pt idx="436">
                  <c:v>0.41249999999999998</c:v>
                </c:pt>
                <c:pt idx="437">
                  <c:v>0.41041666666666665</c:v>
                </c:pt>
                <c:pt idx="438">
                  <c:v>0.40833333333333333</c:v>
                </c:pt>
                <c:pt idx="439">
                  <c:v>0.40625</c:v>
                </c:pt>
                <c:pt idx="440">
                  <c:v>0.40416666666666667</c:v>
                </c:pt>
                <c:pt idx="441">
                  <c:v>0.40208333333333335</c:v>
                </c:pt>
                <c:pt idx="442">
                  <c:v>0.4</c:v>
                </c:pt>
                <c:pt idx="443">
                  <c:v>0.39791666666666664</c:v>
                </c:pt>
                <c:pt idx="444">
                  <c:v>0.39583333333333331</c:v>
                </c:pt>
                <c:pt idx="445">
                  <c:v>0.39374999999999999</c:v>
                </c:pt>
                <c:pt idx="446">
                  <c:v>0.39166666666666666</c:v>
                </c:pt>
                <c:pt idx="447">
                  <c:v>0.38958333333333334</c:v>
                </c:pt>
                <c:pt idx="448">
                  <c:v>0.38750000000000001</c:v>
                </c:pt>
                <c:pt idx="449">
                  <c:v>0.38541666666666669</c:v>
                </c:pt>
                <c:pt idx="450">
                  <c:v>0.38333333333333336</c:v>
                </c:pt>
                <c:pt idx="451">
                  <c:v>0.38124999999999998</c:v>
                </c:pt>
                <c:pt idx="452">
                  <c:v>0.37916666666666665</c:v>
                </c:pt>
                <c:pt idx="453">
                  <c:v>0.37708333333333333</c:v>
                </c:pt>
                <c:pt idx="454">
                  <c:v>0.375</c:v>
                </c:pt>
                <c:pt idx="455">
                  <c:v>0.37291666666666667</c:v>
                </c:pt>
                <c:pt idx="456">
                  <c:v>0.37291666666666667</c:v>
                </c:pt>
                <c:pt idx="457">
                  <c:v>0.37083333333333335</c:v>
                </c:pt>
                <c:pt idx="458">
                  <c:v>0.36875000000000002</c:v>
                </c:pt>
                <c:pt idx="459">
                  <c:v>0.36666666666666664</c:v>
                </c:pt>
                <c:pt idx="460">
                  <c:v>0.36249999999999999</c:v>
                </c:pt>
                <c:pt idx="461">
                  <c:v>0.36041666666666666</c:v>
                </c:pt>
                <c:pt idx="462">
                  <c:v>0.35833333333333334</c:v>
                </c:pt>
                <c:pt idx="463">
                  <c:v>0.35625000000000001</c:v>
                </c:pt>
                <c:pt idx="464">
                  <c:v>0.35416666666666669</c:v>
                </c:pt>
                <c:pt idx="465">
                  <c:v>0.35208333333333336</c:v>
                </c:pt>
                <c:pt idx="466">
                  <c:v>0.35</c:v>
                </c:pt>
                <c:pt idx="467">
                  <c:v>0.34791666666666665</c:v>
                </c:pt>
                <c:pt idx="468">
                  <c:v>0.34583333333333333</c:v>
                </c:pt>
                <c:pt idx="469">
                  <c:v>0.34375</c:v>
                </c:pt>
                <c:pt idx="470">
                  <c:v>0.34166666666666667</c:v>
                </c:pt>
                <c:pt idx="471">
                  <c:v>0.33958333333333335</c:v>
                </c:pt>
                <c:pt idx="472">
                  <c:v>0.33750000000000002</c:v>
                </c:pt>
                <c:pt idx="473">
                  <c:v>0.33541666666666664</c:v>
                </c:pt>
                <c:pt idx="474">
                  <c:v>0.33333333333333331</c:v>
                </c:pt>
                <c:pt idx="475">
                  <c:v>0.33124999999999999</c:v>
                </c:pt>
                <c:pt idx="476">
                  <c:v>0.32708333333333334</c:v>
                </c:pt>
                <c:pt idx="477">
                  <c:v>0.32500000000000001</c:v>
                </c:pt>
                <c:pt idx="478">
                  <c:v>0.32291666666666669</c:v>
                </c:pt>
                <c:pt idx="479">
                  <c:v>0.32083333333333336</c:v>
                </c:pt>
                <c:pt idx="480">
                  <c:v>0.31874999999999998</c:v>
                </c:pt>
                <c:pt idx="481">
                  <c:v>0.31666666666666665</c:v>
                </c:pt>
                <c:pt idx="482">
                  <c:v>0.3125</c:v>
                </c:pt>
                <c:pt idx="483">
                  <c:v>0.31041666666666667</c:v>
                </c:pt>
                <c:pt idx="484">
                  <c:v>0.30833333333333335</c:v>
                </c:pt>
                <c:pt idx="485">
                  <c:v>0.30625000000000002</c:v>
                </c:pt>
                <c:pt idx="486">
                  <c:v>0.30208333333333331</c:v>
                </c:pt>
                <c:pt idx="487">
                  <c:v>0.3</c:v>
                </c:pt>
                <c:pt idx="488">
                  <c:v>0.29791666666666666</c:v>
                </c:pt>
                <c:pt idx="489">
                  <c:v>0.29583333333333334</c:v>
                </c:pt>
                <c:pt idx="490">
                  <c:v>0.29375000000000001</c:v>
                </c:pt>
                <c:pt idx="491">
                  <c:v>0.29166666666666669</c:v>
                </c:pt>
                <c:pt idx="492">
                  <c:v>0.28958333333333336</c:v>
                </c:pt>
                <c:pt idx="493">
                  <c:v>0.28749999999999998</c:v>
                </c:pt>
                <c:pt idx="494">
                  <c:v>0.28541666666666665</c:v>
                </c:pt>
                <c:pt idx="495">
                  <c:v>0.28333333333333333</c:v>
                </c:pt>
                <c:pt idx="496">
                  <c:v>0.28125</c:v>
                </c:pt>
                <c:pt idx="497">
                  <c:v>0.27916666666666667</c:v>
                </c:pt>
                <c:pt idx="498">
                  <c:v>0.27708333333333335</c:v>
                </c:pt>
                <c:pt idx="499">
                  <c:v>0.27500000000000002</c:v>
                </c:pt>
                <c:pt idx="500">
                  <c:v>0.27291666666666664</c:v>
                </c:pt>
                <c:pt idx="501">
                  <c:v>0.27083333333333331</c:v>
                </c:pt>
                <c:pt idx="502">
                  <c:v>0.26874999999999999</c:v>
                </c:pt>
                <c:pt idx="503">
                  <c:v>0.26666666666666666</c:v>
                </c:pt>
                <c:pt idx="504">
                  <c:v>0.26458333333333334</c:v>
                </c:pt>
                <c:pt idx="505">
                  <c:v>0.26458333333333334</c:v>
                </c:pt>
                <c:pt idx="506">
                  <c:v>0.26250000000000001</c:v>
                </c:pt>
                <c:pt idx="507">
                  <c:v>0.26041666666666669</c:v>
                </c:pt>
                <c:pt idx="508">
                  <c:v>0.25833333333333336</c:v>
                </c:pt>
                <c:pt idx="509">
                  <c:v>0.25416666666666665</c:v>
                </c:pt>
                <c:pt idx="510">
                  <c:v>0.25208333333333333</c:v>
                </c:pt>
                <c:pt idx="511">
                  <c:v>0.25</c:v>
                </c:pt>
                <c:pt idx="512">
                  <c:v>0.24791666666666667</c:v>
                </c:pt>
                <c:pt idx="513">
                  <c:v>0.24583333333333332</c:v>
                </c:pt>
                <c:pt idx="514">
                  <c:v>0.24374999999999999</c:v>
                </c:pt>
                <c:pt idx="515">
                  <c:v>0.24166666666666667</c:v>
                </c:pt>
                <c:pt idx="516">
                  <c:v>0.23958333333333334</c:v>
                </c:pt>
                <c:pt idx="517">
                  <c:v>0.23749999999999999</c:v>
                </c:pt>
                <c:pt idx="518">
                  <c:v>0.23541666666666666</c:v>
                </c:pt>
                <c:pt idx="519">
                  <c:v>0.23333333333333334</c:v>
                </c:pt>
                <c:pt idx="520">
                  <c:v>0.23125000000000001</c:v>
                </c:pt>
                <c:pt idx="521">
                  <c:v>0.22916666666666666</c:v>
                </c:pt>
                <c:pt idx="522">
                  <c:v>0.22708333333333333</c:v>
                </c:pt>
                <c:pt idx="523">
                  <c:v>0.22500000000000001</c:v>
                </c:pt>
                <c:pt idx="524">
                  <c:v>0.22291666666666668</c:v>
                </c:pt>
                <c:pt idx="525">
                  <c:v>0.22083333333333333</c:v>
                </c:pt>
                <c:pt idx="526">
                  <c:v>0.21875</c:v>
                </c:pt>
                <c:pt idx="527">
                  <c:v>0.21666666666666667</c:v>
                </c:pt>
                <c:pt idx="528">
                  <c:v>0.21458333333333332</c:v>
                </c:pt>
                <c:pt idx="529">
                  <c:v>0.21249999999999999</c:v>
                </c:pt>
                <c:pt idx="530">
                  <c:v>0.21249999999999999</c:v>
                </c:pt>
                <c:pt idx="531">
                  <c:v>0.21041666666666667</c:v>
                </c:pt>
                <c:pt idx="532">
                  <c:v>0.20833333333333334</c:v>
                </c:pt>
                <c:pt idx="533">
                  <c:v>0.20624999999999999</c:v>
                </c:pt>
                <c:pt idx="534">
                  <c:v>0.20416666666666666</c:v>
                </c:pt>
                <c:pt idx="535">
                  <c:v>0.20208333333333334</c:v>
                </c:pt>
                <c:pt idx="536">
                  <c:v>0.2</c:v>
                </c:pt>
                <c:pt idx="537">
                  <c:v>0.19791666666666666</c:v>
                </c:pt>
                <c:pt idx="538">
                  <c:v>0.19583333333333333</c:v>
                </c:pt>
                <c:pt idx="539">
                  <c:v>0.19375000000000001</c:v>
                </c:pt>
                <c:pt idx="540">
                  <c:v>0.19166666666666668</c:v>
                </c:pt>
                <c:pt idx="541">
                  <c:v>0.18958333333333333</c:v>
                </c:pt>
                <c:pt idx="542">
                  <c:v>0.1875</c:v>
                </c:pt>
                <c:pt idx="543">
                  <c:v>0.18541666666666667</c:v>
                </c:pt>
                <c:pt idx="544">
                  <c:v>0.18333333333333332</c:v>
                </c:pt>
                <c:pt idx="545">
                  <c:v>0.18124999999999999</c:v>
                </c:pt>
                <c:pt idx="546">
                  <c:v>0.17916666666666667</c:v>
                </c:pt>
                <c:pt idx="547">
                  <c:v>0.17708333333333334</c:v>
                </c:pt>
                <c:pt idx="548">
                  <c:v>0.17499999999999999</c:v>
                </c:pt>
                <c:pt idx="549">
                  <c:v>0.17291666666666666</c:v>
                </c:pt>
                <c:pt idx="550">
                  <c:v>0.17083333333333334</c:v>
                </c:pt>
                <c:pt idx="551">
                  <c:v>0.16875000000000001</c:v>
                </c:pt>
                <c:pt idx="552">
                  <c:v>0.16666666666666666</c:v>
                </c:pt>
                <c:pt idx="553">
                  <c:v>0.16458333333333333</c:v>
                </c:pt>
                <c:pt idx="554">
                  <c:v>0.16250000000000001</c:v>
                </c:pt>
                <c:pt idx="555">
                  <c:v>0.16041666666666668</c:v>
                </c:pt>
                <c:pt idx="556">
                  <c:v>0.15833333333333333</c:v>
                </c:pt>
                <c:pt idx="557">
                  <c:v>0.15625</c:v>
                </c:pt>
                <c:pt idx="558">
                  <c:v>0.15416666666666667</c:v>
                </c:pt>
                <c:pt idx="559">
                  <c:v>0.15208333333333332</c:v>
                </c:pt>
                <c:pt idx="560">
                  <c:v>0.15</c:v>
                </c:pt>
                <c:pt idx="561">
                  <c:v>0.14791666666666667</c:v>
                </c:pt>
                <c:pt idx="562">
                  <c:v>0.14583333333333334</c:v>
                </c:pt>
                <c:pt idx="563">
                  <c:v>0.14374999999999999</c:v>
                </c:pt>
                <c:pt idx="564">
                  <c:v>0.14166666666666666</c:v>
                </c:pt>
                <c:pt idx="565">
                  <c:v>0.13958333333333334</c:v>
                </c:pt>
                <c:pt idx="566">
                  <c:v>0.13958333333333334</c:v>
                </c:pt>
                <c:pt idx="567">
                  <c:v>0.13750000000000001</c:v>
                </c:pt>
                <c:pt idx="568">
                  <c:v>0.13333333333333333</c:v>
                </c:pt>
                <c:pt idx="569">
                  <c:v>0.13125000000000001</c:v>
                </c:pt>
                <c:pt idx="570">
                  <c:v>0.12916666666666668</c:v>
                </c:pt>
                <c:pt idx="571">
                  <c:v>0.12708333333333333</c:v>
                </c:pt>
                <c:pt idx="572">
                  <c:v>0.125</c:v>
                </c:pt>
                <c:pt idx="573">
                  <c:v>0.12291666666666666</c:v>
                </c:pt>
                <c:pt idx="574">
                  <c:v>0.12083333333333333</c:v>
                </c:pt>
                <c:pt idx="575">
                  <c:v>0.11874999999999999</c:v>
                </c:pt>
                <c:pt idx="576">
                  <c:v>0.11666666666666667</c:v>
                </c:pt>
                <c:pt idx="577">
                  <c:v>0.11458333333333333</c:v>
                </c:pt>
                <c:pt idx="578">
                  <c:v>0.1125</c:v>
                </c:pt>
                <c:pt idx="579">
                  <c:v>0.11041666666666666</c:v>
                </c:pt>
                <c:pt idx="580">
                  <c:v>0.10833333333333334</c:v>
                </c:pt>
                <c:pt idx="581">
                  <c:v>0.10625</c:v>
                </c:pt>
                <c:pt idx="582">
                  <c:v>0.10416666666666667</c:v>
                </c:pt>
                <c:pt idx="583">
                  <c:v>0.10208333333333333</c:v>
                </c:pt>
                <c:pt idx="584">
                  <c:v>0.1</c:v>
                </c:pt>
                <c:pt idx="585">
                  <c:v>9.7916666666666666E-2</c:v>
                </c:pt>
                <c:pt idx="586">
                  <c:v>9.583333333333334E-2</c:v>
                </c:pt>
                <c:pt idx="587">
                  <c:v>9.375E-2</c:v>
                </c:pt>
                <c:pt idx="588">
                  <c:v>9.166666666666666E-2</c:v>
                </c:pt>
                <c:pt idx="589">
                  <c:v>8.9583333333333334E-2</c:v>
                </c:pt>
                <c:pt idx="590">
                  <c:v>8.7499999999999994E-2</c:v>
                </c:pt>
                <c:pt idx="591">
                  <c:v>8.5416666666666669E-2</c:v>
                </c:pt>
                <c:pt idx="592">
                  <c:v>8.3333333333333329E-2</c:v>
                </c:pt>
                <c:pt idx="593">
                  <c:v>8.1250000000000003E-2</c:v>
                </c:pt>
                <c:pt idx="594">
                  <c:v>7.9166666666666663E-2</c:v>
                </c:pt>
                <c:pt idx="595">
                  <c:v>7.7083333333333337E-2</c:v>
                </c:pt>
                <c:pt idx="596">
                  <c:v>7.4999999999999997E-2</c:v>
                </c:pt>
                <c:pt idx="597">
                  <c:v>7.2916666666666671E-2</c:v>
                </c:pt>
                <c:pt idx="598">
                  <c:v>7.0833333333333331E-2</c:v>
                </c:pt>
                <c:pt idx="599">
                  <c:v>6.8750000000000006E-2</c:v>
                </c:pt>
                <c:pt idx="600">
                  <c:v>6.6666666666666666E-2</c:v>
                </c:pt>
                <c:pt idx="601">
                  <c:v>6.458333333333334E-2</c:v>
                </c:pt>
                <c:pt idx="602">
                  <c:v>6.25E-2</c:v>
                </c:pt>
                <c:pt idx="603">
                  <c:v>6.0416666666666667E-2</c:v>
                </c:pt>
                <c:pt idx="604">
                  <c:v>5.8333333333333334E-2</c:v>
                </c:pt>
                <c:pt idx="605">
                  <c:v>5.6250000000000001E-2</c:v>
                </c:pt>
                <c:pt idx="606">
                  <c:v>5.4166666666666669E-2</c:v>
                </c:pt>
                <c:pt idx="607">
                  <c:v>5.2083333333333336E-2</c:v>
                </c:pt>
                <c:pt idx="608">
                  <c:v>0.05</c:v>
                </c:pt>
                <c:pt idx="609">
                  <c:v>4.791666666666667E-2</c:v>
                </c:pt>
                <c:pt idx="610">
                  <c:v>4.583333333333333E-2</c:v>
                </c:pt>
                <c:pt idx="611">
                  <c:v>4.3749999999999997E-2</c:v>
                </c:pt>
                <c:pt idx="612">
                  <c:v>4.1666666666666664E-2</c:v>
                </c:pt>
                <c:pt idx="613">
                  <c:v>3.9583333333333331E-2</c:v>
                </c:pt>
                <c:pt idx="614">
                  <c:v>3.7499999999999999E-2</c:v>
                </c:pt>
                <c:pt idx="615">
                  <c:v>3.5416666666666666E-2</c:v>
                </c:pt>
                <c:pt idx="616">
                  <c:v>3.3333333333333333E-2</c:v>
                </c:pt>
                <c:pt idx="617">
                  <c:v>3.125E-2</c:v>
                </c:pt>
                <c:pt idx="618">
                  <c:v>2.9166666666666667E-2</c:v>
                </c:pt>
                <c:pt idx="619">
                  <c:v>2.7083333333333334E-2</c:v>
                </c:pt>
                <c:pt idx="620">
                  <c:v>2.5000000000000001E-2</c:v>
                </c:pt>
                <c:pt idx="621">
                  <c:v>2.2916666666666665E-2</c:v>
                </c:pt>
                <c:pt idx="622">
                  <c:v>2.0833333333333332E-2</c:v>
                </c:pt>
                <c:pt idx="623">
                  <c:v>1.8749999999999999E-2</c:v>
                </c:pt>
                <c:pt idx="624">
                  <c:v>1.6666666666666666E-2</c:v>
                </c:pt>
                <c:pt idx="625">
                  <c:v>1.4583333333333334E-2</c:v>
                </c:pt>
                <c:pt idx="626">
                  <c:v>1.2500000000000001E-2</c:v>
                </c:pt>
                <c:pt idx="627">
                  <c:v>1.0416666666666666E-2</c:v>
                </c:pt>
                <c:pt idx="628">
                  <c:v>8.3333333333333332E-3</c:v>
                </c:pt>
                <c:pt idx="629">
                  <c:v>6.2500000000000003E-3</c:v>
                </c:pt>
                <c:pt idx="630">
                  <c:v>4.1666666666666666E-3</c:v>
                </c:pt>
                <c:pt idx="631">
                  <c:v>2.0833333333333333E-3</c:v>
                </c:pt>
                <c:pt idx="632">
                  <c:v>0</c:v>
                </c:pt>
                <c:pt idx="633">
                  <c:v>0</c:v>
                </c:pt>
              </c:numCache>
            </c:numRef>
          </c:yVal>
          <c:smooth val="0"/>
          <c:extLst xmlns:c16r2="http://schemas.microsoft.com/office/drawing/2015/06/chart">
            <c:ext xmlns:c16="http://schemas.microsoft.com/office/drawing/2014/chart" uri="{C3380CC4-5D6E-409C-BE32-E72D297353CC}">
              <c16:uniqueId val="{00000003-F6A4-4EDE-BAEE-93EE00E7A82F}"/>
            </c:ext>
          </c:extLst>
        </c:ser>
        <c:dLbls>
          <c:showLegendKey val="0"/>
          <c:showVal val="0"/>
          <c:showCatName val="0"/>
          <c:showSerName val="0"/>
          <c:showPercent val="0"/>
          <c:showBubbleSize val="0"/>
        </c:dLbls>
        <c:axId val="800620328"/>
        <c:axId val="800617584"/>
      </c:scatterChart>
      <c:valAx>
        <c:axId val="800620328"/>
        <c:scaling>
          <c:orientation val="minMax"/>
          <c:max val="1"/>
          <c:min val="0"/>
        </c:scaling>
        <c:delete val="0"/>
        <c:axPos val="b"/>
        <c:title>
          <c:tx>
            <c:rich>
              <a:bodyPr/>
              <a:lstStyle/>
              <a:p>
                <a:pPr>
                  <a:defRPr b="0"/>
                </a:pPr>
                <a:r>
                  <a:rPr lang="nl-BE" b="0" dirty="0" smtClean="0"/>
                  <a:t>1 </a:t>
                </a:r>
                <a:r>
                  <a:rPr lang="nl-BE" b="0" dirty="0"/>
                  <a:t>- </a:t>
                </a:r>
                <a:r>
                  <a:rPr lang="nl-BE" b="0" dirty="0" err="1" smtClean="0"/>
                  <a:t>Specificity</a:t>
                </a:r>
                <a:endParaRPr lang="nl-BE" b="0" dirty="0"/>
              </a:p>
            </c:rich>
          </c:tx>
          <c:layout/>
          <c:overlay val="0"/>
        </c:title>
        <c:numFmt formatCode="General" sourceLinked="0"/>
        <c:majorTickMark val="out"/>
        <c:minorTickMark val="out"/>
        <c:tickLblPos val="nextTo"/>
        <c:spPr>
          <a:ln w="12700">
            <a:solidFill>
              <a:srgbClr val="808080"/>
            </a:solidFill>
            <a:prstDash val="solid"/>
          </a:ln>
        </c:spPr>
        <c:crossAx val="800617584"/>
        <c:crosses val="min"/>
        <c:crossBetween val="midCat"/>
        <c:majorUnit val="0.1"/>
        <c:minorUnit val="0.1"/>
      </c:valAx>
      <c:valAx>
        <c:axId val="800617584"/>
        <c:scaling>
          <c:orientation val="minMax"/>
          <c:max val="1"/>
          <c:min val="0"/>
        </c:scaling>
        <c:delete val="0"/>
        <c:axPos val="l"/>
        <c:title>
          <c:tx>
            <c:rich>
              <a:bodyPr/>
              <a:lstStyle/>
              <a:p>
                <a:pPr>
                  <a:defRPr b="0"/>
                </a:pPr>
                <a:r>
                  <a:rPr lang="nl-BE" b="0" dirty="0" err="1" smtClean="0"/>
                  <a:t>Sensitivity</a:t>
                </a:r>
                <a:endParaRPr lang="nl-BE" b="0" dirty="0"/>
              </a:p>
            </c:rich>
          </c:tx>
          <c:layout/>
          <c:overlay val="0"/>
        </c:title>
        <c:numFmt formatCode="General" sourceLinked="0"/>
        <c:majorTickMark val="out"/>
        <c:minorTickMark val="out"/>
        <c:tickLblPos val="nextTo"/>
        <c:spPr>
          <a:ln w="12700">
            <a:solidFill>
              <a:srgbClr val="808080"/>
            </a:solidFill>
            <a:prstDash val="solid"/>
          </a:ln>
        </c:spPr>
        <c:crossAx val="800620328"/>
        <c:crosses val="min"/>
        <c:crossBetween val="midCat"/>
        <c:majorUnit val="0.1"/>
        <c:minorUnit val="0.1"/>
      </c:valAx>
    </c:plotArea>
    <c:legend>
      <c:legendPos val="r"/>
      <c:layout>
        <c:manualLayout>
          <c:xMode val="edge"/>
          <c:yMode val="edge"/>
          <c:x val="0.55782185185185185"/>
          <c:y val="0.52274403873015607"/>
          <c:w val="0.40536888888888889"/>
          <c:h val="0.29599286472344827"/>
        </c:manualLayout>
      </c:layout>
      <c:overlay val="0"/>
    </c:legend>
    <c:plotVisOnly val="0"/>
    <c:dispBlanksAs val="gap"/>
    <c:showDLblsOverMax val="0"/>
  </c:chart>
  <c:spPr>
    <a:ln w="12700">
      <a:noFill/>
      <a:prstDash val="solid"/>
    </a:ln>
  </c:spPr>
  <c:txPr>
    <a:bodyPr/>
    <a:lstStyle/>
    <a:p>
      <a:pPr>
        <a:defRPr sz="16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413235433594939E-2"/>
          <c:y val="2.208880658419627E-2"/>
          <c:w val="0.67659098165693843"/>
          <c:h val="0.8785377358490567"/>
        </c:manualLayout>
      </c:layout>
      <c:scatterChart>
        <c:scatterStyle val="lineMarker"/>
        <c:varyColors val="0"/>
        <c:ser>
          <c:idx val="0"/>
          <c:order val="0"/>
          <c:tx>
            <c:v/>
          </c:tx>
          <c:spPr>
            <a:ln w="19050">
              <a:noFill/>
            </a:ln>
          </c:spPr>
          <c:marker>
            <c:symbol val="none"/>
          </c:marker>
          <c:smooth val="0"/>
          <c:extLst xmlns:c16r2="http://schemas.microsoft.com/office/drawing/2015/06/chart">
            <c:ext xmlns:c16="http://schemas.microsoft.com/office/drawing/2014/chart" uri="{C3380CC4-5D6E-409C-BE32-E72D297353CC}">
              <c16:uniqueId val="{00000000-93FF-4F5B-95E8-D449F741DEEC}"/>
            </c:ext>
          </c:extLst>
        </c:ser>
        <c:ser>
          <c:idx val="1"/>
          <c:order val="1"/>
          <c:tx>
            <c:v>No discrimination</c:v>
          </c:tx>
          <c:spPr>
            <a:ln w="12700">
              <a:solidFill>
                <a:srgbClr val="B0B0B0"/>
              </a:solidFill>
              <a:prstDash val="solid"/>
            </a:ln>
          </c:spPr>
          <c:marker>
            <c:symbol val="none"/>
          </c:marker>
          <c:xVal>
            <c:numRef>
              <c:f>'1, 2, 3, 4, 5, 6, 7, 8, 9, 10'!$P$500:$P$501</c:f>
              <c:numCache>
                <c:formatCode>General</c:formatCode>
                <c:ptCount val="2"/>
                <c:pt idx="0">
                  <c:v>0</c:v>
                </c:pt>
                <c:pt idx="1">
                  <c:v>1</c:v>
                </c:pt>
              </c:numCache>
            </c:numRef>
          </c:xVal>
          <c:yVal>
            <c:numRef>
              <c:f>'1, 2, 3, 4, 5, 6, 7, 8, 9, 10'!$P$502:$P$503</c:f>
              <c:numCache>
                <c:formatCode>General</c:formatCode>
                <c:ptCount val="2"/>
                <c:pt idx="0">
                  <c:v>0</c:v>
                </c:pt>
                <c:pt idx="1">
                  <c:v>1</c:v>
                </c:pt>
              </c:numCache>
            </c:numRef>
          </c:yVal>
          <c:smooth val="0"/>
          <c:extLst xmlns:c16r2="http://schemas.microsoft.com/office/drawing/2015/06/chart">
            <c:ext xmlns:c16="http://schemas.microsoft.com/office/drawing/2014/chart" uri="{C3380CC4-5D6E-409C-BE32-E72D297353CC}">
              <c16:uniqueId val="{00000001-93FF-4F5B-95E8-D449F741DEEC}"/>
            </c:ext>
          </c:extLst>
        </c:ser>
        <c:ser>
          <c:idx val="2"/>
          <c:order val="2"/>
          <c:tx>
            <c:v>1</c:v>
          </c:tx>
          <c:spPr>
            <a:ln w="12700">
              <a:solidFill>
                <a:srgbClr val="8CCE59"/>
              </a:solidFill>
              <a:prstDash val="solid"/>
            </a:ln>
          </c:spPr>
          <c:marker>
            <c:symbol val="none"/>
          </c:marker>
          <c:xVal>
            <c:numRef>
              <c:f>'1, 2, 3, 4, 5, 6, 7, 8, 9, 10'!$P$504:$P$1402</c:f>
              <c:numCache>
                <c:formatCode>General</c:formatCode>
                <c:ptCount val="899"/>
                <c:pt idx="0">
                  <c:v>1</c:v>
                </c:pt>
                <c:pt idx="1">
                  <c:v>0.99891774891774887</c:v>
                </c:pt>
                <c:pt idx="2">
                  <c:v>0.99783549783549785</c:v>
                </c:pt>
                <c:pt idx="3">
                  <c:v>0.99675324675324672</c:v>
                </c:pt>
                <c:pt idx="4">
                  <c:v>0.99567099567099571</c:v>
                </c:pt>
                <c:pt idx="5">
                  <c:v>0.99458874458874458</c:v>
                </c:pt>
                <c:pt idx="6">
                  <c:v>0.99350649350649356</c:v>
                </c:pt>
                <c:pt idx="7">
                  <c:v>0.99242424242424243</c:v>
                </c:pt>
                <c:pt idx="8">
                  <c:v>0.9913419913419913</c:v>
                </c:pt>
                <c:pt idx="9">
                  <c:v>0.99025974025974028</c:v>
                </c:pt>
                <c:pt idx="10">
                  <c:v>0.98917748917748916</c:v>
                </c:pt>
                <c:pt idx="11">
                  <c:v>0.98701298701298701</c:v>
                </c:pt>
                <c:pt idx="12">
                  <c:v>0.98593073593073588</c:v>
                </c:pt>
                <c:pt idx="13">
                  <c:v>0.98484848484848486</c:v>
                </c:pt>
                <c:pt idx="14">
                  <c:v>0.98376623376623373</c:v>
                </c:pt>
                <c:pt idx="15">
                  <c:v>0.98051948051948057</c:v>
                </c:pt>
                <c:pt idx="16">
                  <c:v>0.97943722943722944</c:v>
                </c:pt>
                <c:pt idx="17">
                  <c:v>0.97835497835497831</c:v>
                </c:pt>
                <c:pt idx="18">
                  <c:v>0.97727272727272729</c:v>
                </c:pt>
                <c:pt idx="19">
                  <c:v>0.97619047619047616</c:v>
                </c:pt>
                <c:pt idx="20">
                  <c:v>0.97402597402597402</c:v>
                </c:pt>
                <c:pt idx="21">
                  <c:v>0.97077922077922074</c:v>
                </c:pt>
                <c:pt idx="22">
                  <c:v>0.96969696969696972</c:v>
                </c:pt>
                <c:pt idx="23">
                  <c:v>0.96969696969696972</c:v>
                </c:pt>
                <c:pt idx="24">
                  <c:v>0.9686147186147186</c:v>
                </c:pt>
                <c:pt idx="25">
                  <c:v>0.96753246753246758</c:v>
                </c:pt>
                <c:pt idx="26">
                  <c:v>0.96645021645021645</c:v>
                </c:pt>
                <c:pt idx="27">
                  <c:v>0.96536796536796532</c:v>
                </c:pt>
                <c:pt idx="28">
                  <c:v>0.9642857142857143</c:v>
                </c:pt>
                <c:pt idx="29">
                  <c:v>0.96212121212121215</c:v>
                </c:pt>
                <c:pt idx="30">
                  <c:v>0.95779220779220775</c:v>
                </c:pt>
                <c:pt idx="31">
                  <c:v>0.95346320346320346</c:v>
                </c:pt>
                <c:pt idx="32">
                  <c:v>0.95238095238095233</c:v>
                </c:pt>
                <c:pt idx="33">
                  <c:v>0.95129870129870131</c:v>
                </c:pt>
                <c:pt idx="34">
                  <c:v>0.95021645021645018</c:v>
                </c:pt>
                <c:pt idx="35">
                  <c:v>0.94913419913419916</c:v>
                </c:pt>
                <c:pt idx="36">
                  <c:v>0.94696969696969702</c:v>
                </c:pt>
                <c:pt idx="37">
                  <c:v>0.94588744588744589</c:v>
                </c:pt>
                <c:pt idx="38">
                  <c:v>0.94480519480519476</c:v>
                </c:pt>
                <c:pt idx="39">
                  <c:v>0.94372294372294374</c:v>
                </c:pt>
                <c:pt idx="40">
                  <c:v>0.94264069264069261</c:v>
                </c:pt>
                <c:pt idx="41">
                  <c:v>0.94155844155844159</c:v>
                </c:pt>
                <c:pt idx="42">
                  <c:v>0.93831168831168832</c:v>
                </c:pt>
                <c:pt idx="43">
                  <c:v>0.93722943722943719</c:v>
                </c:pt>
                <c:pt idx="44">
                  <c:v>0.93614718614718617</c:v>
                </c:pt>
                <c:pt idx="45">
                  <c:v>0.9329004329004329</c:v>
                </c:pt>
                <c:pt idx="46">
                  <c:v>0.93181818181818177</c:v>
                </c:pt>
                <c:pt idx="47">
                  <c:v>0.92965367965367962</c:v>
                </c:pt>
                <c:pt idx="48">
                  <c:v>0.92640692640692646</c:v>
                </c:pt>
                <c:pt idx="49">
                  <c:v>0.92532467532467533</c:v>
                </c:pt>
                <c:pt idx="50">
                  <c:v>0.92316017316017318</c:v>
                </c:pt>
                <c:pt idx="51">
                  <c:v>0.92207792207792205</c:v>
                </c:pt>
                <c:pt idx="52">
                  <c:v>0.92099567099567103</c:v>
                </c:pt>
                <c:pt idx="53">
                  <c:v>0.91774891774891776</c:v>
                </c:pt>
                <c:pt idx="54">
                  <c:v>0.91774891774891776</c:v>
                </c:pt>
                <c:pt idx="55">
                  <c:v>0.91666666666666663</c:v>
                </c:pt>
                <c:pt idx="56">
                  <c:v>0.91558441558441561</c:v>
                </c:pt>
                <c:pt idx="57">
                  <c:v>0.91233766233766234</c:v>
                </c:pt>
                <c:pt idx="58">
                  <c:v>0.90909090909090906</c:v>
                </c:pt>
                <c:pt idx="59">
                  <c:v>0.90692640692640691</c:v>
                </c:pt>
                <c:pt idx="60">
                  <c:v>0.90476190476190477</c:v>
                </c:pt>
                <c:pt idx="61">
                  <c:v>0.90367965367965364</c:v>
                </c:pt>
                <c:pt idx="62">
                  <c:v>0.90259740259740262</c:v>
                </c:pt>
                <c:pt idx="63">
                  <c:v>0.90043290043290047</c:v>
                </c:pt>
                <c:pt idx="64">
                  <c:v>0.89610389610389607</c:v>
                </c:pt>
                <c:pt idx="65">
                  <c:v>0.89393939393939392</c:v>
                </c:pt>
                <c:pt idx="66">
                  <c:v>0.89069264069264065</c:v>
                </c:pt>
                <c:pt idx="67">
                  <c:v>0.88744588744588748</c:v>
                </c:pt>
                <c:pt idx="68">
                  <c:v>0.88636363636363635</c:v>
                </c:pt>
                <c:pt idx="69">
                  <c:v>0.88419913419913421</c:v>
                </c:pt>
                <c:pt idx="70">
                  <c:v>0.88203463203463206</c:v>
                </c:pt>
                <c:pt idx="71">
                  <c:v>0.87987012987012991</c:v>
                </c:pt>
                <c:pt idx="72">
                  <c:v>0.87878787878787878</c:v>
                </c:pt>
                <c:pt idx="73">
                  <c:v>0.87770562770562766</c:v>
                </c:pt>
                <c:pt idx="74">
                  <c:v>0.87662337662337664</c:v>
                </c:pt>
                <c:pt idx="75">
                  <c:v>0.87445887445887449</c:v>
                </c:pt>
                <c:pt idx="76">
                  <c:v>0.87229437229437234</c:v>
                </c:pt>
                <c:pt idx="77">
                  <c:v>0.87012987012987009</c:v>
                </c:pt>
                <c:pt idx="78">
                  <c:v>0.86796536796536794</c:v>
                </c:pt>
                <c:pt idx="79">
                  <c:v>0.86471861471861466</c:v>
                </c:pt>
                <c:pt idx="80">
                  <c:v>0.86363636363636365</c:v>
                </c:pt>
                <c:pt idx="81">
                  <c:v>0.86255411255411252</c:v>
                </c:pt>
                <c:pt idx="82">
                  <c:v>0.8614718614718615</c:v>
                </c:pt>
                <c:pt idx="83">
                  <c:v>0.85822510822510822</c:v>
                </c:pt>
                <c:pt idx="84">
                  <c:v>0.8571428571428571</c:v>
                </c:pt>
                <c:pt idx="85">
                  <c:v>0.85173160173160178</c:v>
                </c:pt>
                <c:pt idx="86">
                  <c:v>0.84848484848484851</c:v>
                </c:pt>
                <c:pt idx="87">
                  <c:v>0.84632034632034636</c:v>
                </c:pt>
                <c:pt idx="88">
                  <c:v>0.84523809523809523</c:v>
                </c:pt>
                <c:pt idx="89">
                  <c:v>0.8441558441558441</c:v>
                </c:pt>
                <c:pt idx="90">
                  <c:v>0.84199134199134196</c:v>
                </c:pt>
                <c:pt idx="91">
                  <c:v>0.84090909090909094</c:v>
                </c:pt>
                <c:pt idx="92">
                  <c:v>0.83874458874458879</c:v>
                </c:pt>
                <c:pt idx="93">
                  <c:v>0.83658008658008653</c:v>
                </c:pt>
                <c:pt idx="94">
                  <c:v>0.83333333333333337</c:v>
                </c:pt>
                <c:pt idx="95">
                  <c:v>0.83116883116883122</c:v>
                </c:pt>
                <c:pt idx="96">
                  <c:v>0.8257575757575758</c:v>
                </c:pt>
                <c:pt idx="97">
                  <c:v>0.82467532467532467</c:v>
                </c:pt>
                <c:pt idx="98">
                  <c:v>0.8214285714285714</c:v>
                </c:pt>
                <c:pt idx="99">
                  <c:v>0.82034632034632038</c:v>
                </c:pt>
                <c:pt idx="100">
                  <c:v>0.81818181818181823</c:v>
                </c:pt>
                <c:pt idx="101">
                  <c:v>0.81601731601731597</c:v>
                </c:pt>
                <c:pt idx="102">
                  <c:v>0.81493506493506496</c:v>
                </c:pt>
                <c:pt idx="103">
                  <c:v>0.81385281385281383</c:v>
                </c:pt>
                <c:pt idx="104">
                  <c:v>0.81277056277056281</c:v>
                </c:pt>
                <c:pt idx="105">
                  <c:v>0.81168831168831168</c:v>
                </c:pt>
                <c:pt idx="106">
                  <c:v>0.80844155844155841</c:v>
                </c:pt>
                <c:pt idx="107">
                  <c:v>0.80735930735930739</c:v>
                </c:pt>
                <c:pt idx="108">
                  <c:v>0.79978354978354982</c:v>
                </c:pt>
                <c:pt idx="109">
                  <c:v>0.79761904761904767</c:v>
                </c:pt>
                <c:pt idx="110">
                  <c:v>0.79112554112554112</c:v>
                </c:pt>
                <c:pt idx="111">
                  <c:v>0.78896103896103897</c:v>
                </c:pt>
                <c:pt idx="112">
                  <c:v>0.78679653679653683</c:v>
                </c:pt>
                <c:pt idx="113">
                  <c:v>0.78463203463203468</c:v>
                </c:pt>
                <c:pt idx="114">
                  <c:v>0.78354978354978355</c:v>
                </c:pt>
                <c:pt idx="115">
                  <c:v>0.7813852813852814</c:v>
                </c:pt>
                <c:pt idx="116">
                  <c:v>0.78030303030303028</c:v>
                </c:pt>
                <c:pt idx="117">
                  <c:v>0.77922077922077926</c:v>
                </c:pt>
                <c:pt idx="118">
                  <c:v>0.77813852813852813</c:v>
                </c:pt>
                <c:pt idx="119">
                  <c:v>0.77597402597402598</c:v>
                </c:pt>
                <c:pt idx="120">
                  <c:v>0.77489177489177485</c:v>
                </c:pt>
                <c:pt idx="121">
                  <c:v>0.77380952380952384</c:v>
                </c:pt>
                <c:pt idx="122">
                  <c:v>0.77164502164502169</c:v>
                </c:pt>
                <c:pt idx="123">
                  <c:v>0.76948051948051943</c:v>
                </c:pt>
                <c:pt idx="124">
                  <c:v>0.76839826839826841</c:v>
                </c:pt>
                <c:pt idx="125">
                  <c:v>0.76515151515151514</c:v>
                </c:pt>
                <c:pt idx="126">
                  <c:v>0.76298701298701299</c:v>
                </c:pt>
                <c:pt idx="127">
                  <c:v>0.76082251082251084</c:v>
                </c:pt>
                <c:pt idx="128">
                  <c:v>0.7586580086580087</c:v>
                </c:pt>
                <c:pt idx="129">
                  <c:v>0.75757575757575757</c:v>
                </c:pt>
                <c:pt idx="130">
                  <c:v>0.75432900432900429</c:v>
                </c:pt>
                <c:pt idx="131">
                  <c:v>0.75108225108225113</c:v>
                </c:pt>
                <c:pt idx="132">
                  <c:v>0.75</c:v>
                </c:pt>
                <c:pt idx="133">
                  <c:v>0.74675324675324672</c:v>
                </c:pt>
                <c:pt idx="134">
                  <c:v>0.74567099567099571</c:v>
                </c:pt>
                <c:pt idx="135">
                  <c:v>0.74458874458874458</c:v>
                </c:pt>
                <c:pt idx="136">
                  <c:v>0.74242424242424243</c:v>
                </c:pt>
                <c:pt idx="137">
                  <c:v>0.7413419913419913</c:v>
                </c:pt>
                <c:pt idx="138">
                  <c:v>0.74025974025974028</c:v>
                </c:pt>
                <c:pt idx="139">
                  <c:v>0.73917748917748916</c:v>
                </c:pt>
                <c:pt idx="140">
                  <c:v>0.73917748917748916</c:v>
                </c:pt>
                <c:pt idx="141">
                  <c:v>0.73809523809523814</c:v>
                </c:pt>
                <c:pt idx="142">
                  <c:v>0.73593073593073588</c:v>
                </c:pt>
                <c:pt idx="143">
                  <c:v>0.73484848484848486</c:v>
                </c:pt>
                <c:pt idx="144">
                  <c:v>0.73268398268398272</c:v>
                </c:pt>
                <c:pt idx="145">
                  <c:v>0.72943722943722944</c:v>
                </c:pt>
                <c:pt idx="146">
                  <c:v>0.72619047619047616</c:v>
                </c:pt>
                <c:pt idx="147">
                  <c:v>0.72510822510822515</c:v>
                </c:pt>
                <c:pt idx="148">
                  <c:v>0.72294372294372289</c:v>
                </c:pt>
                <c:pt idx="149">
                  <c:v>0.72186147186147187</c:v>
                </c:pt>
                <c:pt idx="150">
                  <c:v>0.72077922077922074</c:v>
                </c:pt>
                <c:pt idx="151">
                  <c:v>0.71969696969696972</c:v>
                </c:pt>
                <c:pt idx="152">
                  <c:v>0.7186147186147186</c:v>
                </c:pt>
                <c:pt idx="153">
                  <c:v>0.71753246753246758</c:v>
                </c:pt>
                <c:pt idx="154">
                  <c:v>0.71536796536796532</c:v>
                </c:pt>
                <c:pt idx="155">
                  <c:v>0.71212121212121215</c:v>
                </c:pt>
                <c:pt idx="156">
                  <c:v>0.71103896103896103</c:v>
                </c:pt>
                <c:pt idx="157">
                  <c:v>0.70995670995671001</c:v>
                </c:pt>
                <c:pt idx="158">
                  <c:v>0.70887445887445888</c:v>
                </c:pt>
                <c:pt idx="159">
                  <c:v>0.7056277056277056</c:v>
                </c:pt>
                <c:pt idx="160">
                  <c:v>0.70238095238095233</c:v>
                </c:pt>
                <c:pt idx="161">
                  <c:v>0.70129870129870131</c:v>
                </c:pt>
                <c:pt idx="162">
                  <c:v>0.70021645021645018</c:v>
                </c:pt>
                <c:pt idx="163">
                  <c:v>0.69913419913419916</c:v>
                </c:pt>
                <c:pt idx="164">
                  <c:v>0.69805194805194803</c:v>
                </c:pt>
                <c:pt idx="165">
                  <c:v>0.69372294372294374</c:v>
                </c:pt>
                <c:pt idx="166">
                  <c:v>0.69155844155844159</c:v>
                </c:pt>
                <c:pt idx="167">
                  <c:v>0.69047619047619047</c:v>
                </c:pt>
                <c:pt idx="168">
                  <c:v>0.68939393939393945</c:v>
                </c:pt>
                <c:pt idx="169">
                  <c:v>0.68831168831168832</c:v>
                </c:pt>
                <c:pt idx="170">
                  <c:v>0.6829004329004329</c:v>
                </c:pt>
                <c:pt idx="171">
                  <c:v>0.67965367965367962</c:v>
                </c:pt>
                <c:pt idx="172">
                  <c:v>0.6785714285714286</c:v>
                </c:pt>
                <c:pt idx="173">
                  <c:v>0.67748917748917747</c:v>
                </c:pt>
                <c:pt idx="174">
                  <c:v>0.6742424242424242</c:v>
                </c:pt>
                <c:pt idx="175">
                  <c:v>0.67316017316017318</c:v>
                </c:pt>
                <c:pt idx="176">
                  <c:v>0.67099567099567103</c:v>
                </c:pt>
                <c:pt idx="177">
                  <c:v>0.66991341991341991</c:v>
                </c:pt>
                <c:pt idx="178">
                  <c:v>0.66666666666666663</c:v>
                </c:pt>
                <c:pt idx="179">
                  <c:v>0.66558441558441561</c:v>
                </c:pt>
                <c:pt idx="180">
                  <c:v>0.66450216450216448</c:v>
                </c:pt>
                <c:pt idx="181">
                  <c:v>0.65909090909090906</c:v>
                </c:pt>
                <c:pt idx="182">
                  <c:v>0.65476190476190477</c:v>
                </c:pt>
                <c:pt idx="183">
                  <c:v>0.65367965367965364</c:v>
                </c:pt>
                <c:pt idx="184">
                  <c:v>0.65259740259740262</c:v>
                </c:pt>
                <c:pt idx="185">
                  <c:v>0.64935064935064934</c:v>
                </c:pt>
                <c:pt idx="186">
                  <c:v>0.64826839826839822</c:v>
                </c:pt>
                <c:pt idx="187">
                  <c:v>0.6471861471861472</c:v>
                </c:pt>
                <c:pt idx="188">
                  <c:v>0.64502164502164505</c:v>
                </c:pt>
                <c:pt idx="189">
                  <c:v>0.64177489177489178</c:v>
                </c:pt>
                <c:pt idx="190">
                  <c:v>0.64069264069264065</c:v>
                </c:pt>
                <c:pt idx="191">
                  <c:v>0.63636363636363635</c:v>
                </c:pt>
                <c:pt idx="192">
                  <c:v>0.63528138528138534</c:v>
                </c:pt>
                <c:pt idx="193">
                  <c:v>0.63311688311688308</c:v>
                </c:pt>
                <c:pt idx="194">
                  <c:v>0.63311688311688308</c:v>
                </c:pt>
                <c:pt idx="195">
                  <c:v>0.63203463203463206</c:v>
                </c:pt>
                <c:pt idx="196">
                  <c:v>0.63095238095238093</c:v>
                </c:pt>
                <c:pt idx="197">
                  <c:v>0.62987012987012991</c:v>
                </c:pt>
                <c:pt idx="198">
                  <c:v>0.62770562770562766</c:v>
                </c:pt>
                <c:pt idx="199">
                  <c:v>0.62554112554112551</c:v>
                </c:pt>
                <c:pt idx="200">
                  <c:v>0.62012987012987009</c:v>
                </c:pt>
                <c:pt idx="201">
                  <c:v>0.62012987012987009</c:v>
                </c:pt>
                <c:pt idx="202">
                  <c:v>0.61904761904761907</c:v>
                </c:pt>
                <c:pt idx="203">
                  <c:v>0.61796536796536794</c:v>
                </c:pt>
                <c:pt idx="204">
                  <c:v>0.61688311688311692</c:v>
                </c:pt>
                <c:pt idx="205">
                  <c:v>0.61363636363636365</c:v>
                </c:pt>
                <c:pt idx="206">
                  <c:v>0.61255411255411252</c:v>
                </c:pt>
                <c:pt idx="207">
                  <c:v>0.60606060606060608</c:v>
                </c:pt>
                <c:pt idx="208">
                  <c:v>0.60497835497835495</c:v>
                </c:pt>
                <c:pt idx="209">
                  <c:v>0.6028138528138528</c:v>
                </c:pt>
                <c:pt idx="210">
                  <c:v>0.60173160173160178</c:v>
                </c:pt>
                <c:pt idx="211">
                  <c:v>0.60064935064935066</c:v>
                </c:pt>
                <c:pt idx="212">
                  <c:v>0.59956709956709953</c:v>
                </c:pt>
                <c:pt idx="213">
                  <c:v>0.59848484848484851</c:v>
                </c:pt>
                <c:pt idx="214">
                  <c:v>0.59740259740259738</c:v>
                </c:pt>
                <c:pt idx="215">
                  <c:v>0.59632034632034636</c:v>
                </c:pt>
                <c:pt idx="216">
                  <c:v>0.5941558441558441</c:v>
                </c:pt>
                <c:pt idx="217">
                  <c:v>0.59307359307359309</c:v>
                </c:pt>
                <c:pt idx="218">
                  <c:v>0.59090909090909094</c:v>
                </c:pt>
                <c:pt idx="219">
                  <c:v>0.58874458874458879</c:v>
                </c:pt>
                <c:pt idx="220">
                  <c:v>0.58549783549783552</c:v>
                </c:pt>
                <c:pt idx="221">
                  <c:v>0.58441558441558439</c:v>
                </c:pt>
                <c:pt idx="222">
                  <c:v>0.58225108225108224</c:v>
                </c:pt>
                <c:pt idx="223">
                  <c:v>0.58116883116883122</c:v>
                </c:pt>
                <c:pt idx="224">
                  <c:v>0.58008658008658009</c:v>
                </c:pt>
                <c:pt idx="225">
                  <c:v>0.57900432900432897</c:v>
                </c:pt>
                <c:pt idx="226">
                  <c:v>0.57792207792207795</c:v>
                </c:pt>
                <c:pt idx="227">
                  <c:v>0.57467532467532467</c:v>
                </c:pt>
                <c:pt idx="228">
                  <c:v>0.57359307359307354</c:v>
                </c:pt>
                <c:pt idx="229">
                  <c:v>0.57251082251082253</c:v>
                </c:pt>
                <c:pt idx="230">
                  <c:v>0.5714285714285714</c:v>
                </c:pt>
                <c:pt idx="231">
                  <c:v>0.56926406926406925</c:v>
                </c:pt>
                <c:pt idx="232">
                  <c:v>0.56818181818181823</c:v>
                </c:pt>
                <c:pt idx="233">
                  <c:v>0.5670995670995671</c:v>
                </c:pt>
                <c:pt idx="234">
                  <c:v>0.56493506493506496</c:v>
                </c:pt>
                <c:pt idx="235">
                  <c:v>0.56385281385281383</c:v>
                </c:pt>
                <c:pt idx="236">
                  <c:v>0.56277056277056281</c:v>
                </c:pt>
                <c:pt idx="237">
                  <c:v>0.56168831168831168</c:v>
                </c:pt>
                <c:pt idx="238">
                  <c:v>0.56060606060606055</c:v>
                </c:pt>
                <c:pt idx="239">
                  <c:v>0.55952380952380953</c:v>
                </c:pt>
                <c:pt idx="240">
                  <c:v>0.55844155844155841</c:v>
                </c:pt>
                <c:pt idx="241">
                  <c:v>0.55627705627705626</c:v>
                </c:pt>
                <c:pt idx="242">
                  <c:v>0.55519480519480524</c:v>
                </c:pt>
                <c:pt idx="243">
                  <c:v>0.55411255411255411</c:v>
                </c:pt>
                <c:pt idx="244">
                  <c:v>0.55194805194805197</c:v>
                </c:pt>
                <c:pt idx="245">
                  <c:v>0.55086580086580084</c:v>
                </c:pt>
                <c:pt idx="246">
                  <c:v>0.54978354978354982</c:v>
                </c:pt>
                <c:pt idx="247">
                  <c:v>0.54653679653679654</c:v>
                </c:pt>
                <c:pt idx="248">
                  <c:v>0.54545454545454541</c:v>
                </c:pt>
                <c:pt idx="249">
                  <c:v>0.5443722943722944</c:v>
                </c:pt>
                <c:pt idx="250">
                  <c:v>0.54220779220779225</c:v>
                </c:pt>
                <c:pt idx="251">
                  <c:v>0.54112554112554112</c:v>
                </c:pt>
                <c:pt idx="252">
                  <c:v>0.54004329004328999</c:v>
                </c:pt>
                <c:pt idx="253">
                  <c:v>0.53896103896103897</c:v>
                </c:pt>
                <c:pt idx="254">
                  <c:v>0.53679653679653683</c:v>
                </c:pt>
                <c:pt idx="255">
                  <c:v>0.53463203463203468</c:v>
                </c:pt>
                <c:pt idx="256">
                  <c:v>0.53354978354978355</c:v>
                </c:pt>
                <c:pt idx="257">
                  <c:v>0.53246753246753242</c:v>
                </c:pt>
                <c:pt idx="258">
                  <c:v>0.5313852813852814</c:v>
                </c:pt>
                <c:pt idx="259">
                  <c:v>0.52922077922077926</c:v>
                </c:pt>
                <c:pt idx="260">
                  <c:v>0.52813852813852813</c:v>
                </c:pt>
                <c:pt idx="261">
                  <c:v>0.52489177489177485</c:v>
                </c:pt>
                <c:pt idx="262">
                  <c:v>0.52056277056277056</c:v>
                </c:pt>
                <c:pt idx="263">
                  <c:v>0.51948051948051943</c:v>
                </c:pt>
                <c:pt idx="264">
                  <c:v>0.51731601731601728</c:v>
                </c:pt>
                <c:pt idx="265">
                  <c:v>0.51623376623376627</c:v>
                </c:pt>
                <c:pt idx="266">
                  <c:v>0.51515151515151514</c:v>
                </c:pt>
                <c:pt idx="267">
                  <c:v>0.51406926406926412</c:v>
                </c:pt>
                <c:pt idx="268">
                  <c:v>0.51298701298701299</c:v>
                </c:pt>
                <c:pt idx="269">
                  <c:v>0.51082251082251084</c:v>
                </c:pt>
                <c:pt idx="270">
                  <c:v>0.50974025974025972</c:v>
                </c:pt>
                <c:pt idx="271">
                  <c:v>0.50757575757575757</c:v>
                </c:pt>
                <c:pt idx="272">
                  <c:v>0.50649350649350644</c:v>
                </c:pt>
                <c:pt idx="273">
                  <c:v>0.50324675324675328</c:v>
                </c:pt>
                <c:pt idx="274">
                  <c:v>0.50216450216450215</c:v>
                </c:pt>
                <c:pt idx="275">
                  <c:v>0.49891774891774893</c:v>
                </c:pt>
                <c:pt idx="276">
                  <c:v>0.49567099567099565</c:v>
                </c:pt>
                <c:pt idx="277">
                  <c:v>0.49567099567099565</c:v>
                </c:pt>
                <c:pt idx="278">
                  <c:v>0.4935064935064935</c:v>
                </c:pt>
                <c:pt idx="279">
                  <c:v>0.49134199134199136</c:v>
                </c:pt>
                <c:pt idx="280">
                  <c:v>0.49025974025974028</c:v>
                </c:pt>
                <c:pt idx="281">
                  <c:v>0.49025974025974028</c:v>
                </c:pt>
                <c:pt idx="282">
                  <c:v>0.48809523809523808</c:v>
                </c:pt>
                <c:pt idx="283">
                  <c:v>0.48701298701298701</c:v>
                </c:pt>
                <c:pt idx="284">
                  <c:v>0.48593073593073594</c:v>
                </c:pt>
                <c:pt idx="285">
                  <c:v>0.48484848484848486</c:v>
                </c:pt>
                <c:pt idx="286">
                  <c:v>0.48268398268398266</c:v>
                </c:pt>
                <c:pt idx="287">
                  <c:v>0.48160173160173159</c:v>
                </c:pt>
                <c:pt idx="288">
                  <c:v>0.48051948051948051</c:v>
                </c:pt>
                <c:pt idx="289">
                  <c:v>0.47727272727272729</c:v>
                </c:pt>
                <c:pt idx="290">
                  <c:v>0.47402597402597402</c:v>
                </c:pt>
                <c:pt idx="291">
                  <c:v>0.47294372294372294</c:v>
                </c:pt>
                <c:pt idx="292">
                  <c:v>0.47186147186147187</c:v>
                </c:pt>
                <c:pt idx="293">
                  <c:v>0.4707792207792208</c:v>
                </c:pt>
                <c:pt idx="294">
                  <c:v>0.46969696969696972</c:v>
                </c:pt>
                <c:pt idx="295">
                  <c:v>0.4686147186147186</c:v>
                </c:pt>
                <c:pt idx="296">
                  <c:v>0.46536796536796537</c:v>
                </c:pt>
                <c:pt idx="297">
                  <c:v>0.4642857142857143</c:v>
                </c:pt>
                <c:pt idx="298">
                  <c:v>0.46103896103896103</c:v>
                </c:pt>
                <c:pt idx="299">
                  <c:v>0.45779220779220781</c:v>
                </c:pt>
                <c:pt idx="300">
                  <c:v>0.4556277056277056</c:v>
                </c:pt>
                <c:pt idx="301">
                  <c:v>0.45454545454545453</c:v>
                </c:pt>
                <c:pt idx="302">
                  <c:v>0.45346320346320346</c:v>
                </c:pt>
                <c:pt idx="303">
                  <c:v>0.45238095238095238</c:v>
                </c:pt>
                <c:pt idx="304">
                  <c:v>0.45129870129870131</c:v>
                </c:pt>
                <c:pt idx="305">
                  <c:v>0.45021645021645024</c:v>
                </c:pt>
                <c:pt idx="306">
                  <c:v>0.44805194805194803</c:v>
                </c:pt>
                <c:pt idx="307">
                  <c:v>0.44696969696969696</c:v>
                </c:pt>
                <c:pt idx="308">
                  <c:v>0.44588744588744589</c:v>
                </c:pt>
                <c:pt idx="309">
                  <c:v>0.44480519480519481</c:v>
                </c:pt>
                <c:pt idx="310">
                  <c:v>0.44372294372294374</c:v>
                </c:pt>
                <c:pt idx="311">
                  <c:v>0.44155844155844154</c:v>
                </c:pt>
                <c:pt idx="312">
                  <c:v>0.44047619047619047</c:v>
                </c:pt>
                <c:pt idx="313">
                  <c:v>0.43939393939393939</c:v>
                </c:pt>
                <c:pt idx="314">
                  <c:v>0.43722943722943725</c:v>
                </c:pt>
                <c:pt idx="315">
                  <c:v>0.43614718614718617</c:v>
                </c:pt>
                <c:pt idx="316">
                  <c:v>0.43506493506493504</c:v>
                </c:pt>
                <c:pt idx="317">
                  <c:v>0.43398268398268397</c:v>
                </c:pt>
                <c:pt idx="318">
                  <c:v>0.43073593073593075</c:v>
                </c:pt>
                <c:pt idx="319">
                  <c:v>0.42857142857142855</c:v>
                </c:pt>
                <c:pt idx="320">
                  <c:v>0.42748917748917747</c:v>
                </c:pt>
                <c:pt idx="321">
                  <c:v>0.4264069264069264</c:v>
                </c:pt>
                <c:pt idx="322">
                  <c:v>0.42532467532467533</c:v>
                </c:pt>
                <c:pt idx="323">
                  <c:v>0.42316017316017318</c:v>
                </c:pt>
                <c:pt idx="324">
                  <c:v>0.41991341991341991</c:v>
                </c:pt>
                <c:pt idx="325">
                  <c:v>0.41883116883116883</c:v>
                </c:pt>
                <c:pt idx="326">
                  <c:v>0.41774891774891776</c:v>
                </c:pt>
                <c:pt idx="327">
                  <c:v>0.41666666666666669</c:v>
                </c:pt>
                <c:pt idx="328">
                  <c:v>0.41450216450216448</c:v>
                </c:pt>
                <c:pt idx="329">
                  <c:v>0.41341991341991341</c:v>
                </c:pt>
                <c:pt idx="330">
                  <c:v>0.41125541125541126</c:v>
                </c:pt>
                <c:pt idx="331">
                  <c:v>0.41017316017316019</c:v>
                </c:pt>
                <c:pt idx="332">
                  <c:v>0.40909090909090912</c:v>
                </c:pt>
                <c:pt idx="333">
                  <c:v>0.40800865800865799</c:v>
                </c:pt>
                <c:pt idx="334">
                  <c:v>0.40692640692640691</c:v>
                </c:pt>
                <c:pt idx="335">
                  <c:v>0.40367965367965369</c:v>
                </c:pt>
                <c:pt idx="336">
                  <c:v>0.40259740259740262</c:v>
                </c:pt>
                <c:pt idx="337">
                  <c:v>0.40151515151515149</c:v>
                </c:pt>
                <c:pt idx="338">
                  <c:v>0.40043290043290042</c:v>
                </c:pt>
                <c:pt idx="339">
                  <c:v>0.39935064935064934</c:v>
                </c:pt>
                <c:pt idx="340">
                  <c:v>0.3971861471861472</c:v>
                </c:pt>
                <c:pt idx="341">
                  <c:v>0.39610389610389612</c:v>
                </c:pt>
                <c:pt idx="342">
                  <c:v>0.39285714285714285</c:v>
                </c:pt>
                <c:pt idx="343">
                  <c:v>0.39177489177489178</c:v>
                </c:pt>
                <c:pt idx="344">
                  <c:v>0.38852813852813856</c:v>
                </c:pt>
                <c:pt idx="345">
                  <c:v>0.38744588744588743</c:v>
                </c:pt>
                <c:pt idx="346">
                  <c:v>0.38636363636363635</c:v>
                </c:pt>
                <c:pt idx="347">
                  <c:v>0.38528138528138528</c:v>
                </c:pt>
                <c:pt idx="348">
                  <c:v>0.38419913419913421</c:v>
                </c:pt>
                <c:pt idx="349">
                  <c:v>0.38311688311688313</c:v>
                </c:pt>
                <c:pt idx="350">
                  <c:v>0.38203463203463206</c:v>
                </c:pt>
                <c:pt idx="351">
                  <c:v>0.38095238095238093</c:v>
                </c:pt>
                <c:pt idx="352">
                  <c:v>0.37878787878787878</c:v>
                </c:pt>
                <c:pt idx="353">
                  <c:v>0.37770562770562771</c:v>
                </c:pt>
                <c:pt idx="354">
                  <c:v>0.37662337662337664</c:v>
                </c:pt>
                <c:pt idx="355">
                  <c:v>0.37554112554112556</c:v>
                </c:pt>
                <c:pt idx="356">
                  <c:v>0.37445887445887444</c:v>
                </c:pt>
                <c:pt idx="357">
                  <c:v>0.37337662337662336</c:v>
                </c:pt>
                <c:pt idx="358">
                  <c:v>0.37121212121212122</c:v>
                </c:pt>
                <c:pt idx="359">
                  <c:v>0.36796536796536794</c:v>
                </c:pt>
                <c:pt idx="360">
                  <c:v>0.36688311688311687</c:v>
                </c:pt>
                <c:pt idx="361">
                  <c:v>0.36580086580086579</c:v>
                </c:pt>
                <c:pt idx="362">
                  <c:v>0.36471861471861472</c:v>
                </c:pt>
                <c:pt idx="363">
                  <c:v>0.36363636363636365</c:v>
                </c:pt>
                <c:pt idx="364">
                  <c:v>0.36255411255411257</c:v>
                </c:pt>
                <c:pt idx="365">
                  <c:v>0.36147186147186144</c:v>
                </c:pt>
                <c:pt idx="366">
                  <c:v>0.36038961038961037</c:v>
                </c:pt>
                <c:pt idx="367">
                  <c:v>0.35822510822510822</c:v>
                </c:pt>
                <c:pt idx="368">
                  <c:v>0.35714285714285715</c:v>
                </c:pt>
                <c:pt idx="369">
                  <c:v>0.35606060606060608</c:v>
                </c:pt>
                <c:pt idx="370">
                  <c:v>0.35606060606060608</c:v>
                </c:pt>
                <c:pt idx="371">
                  <c:v>0.354978354978355</c:v>
                </c:pt>
                <c:pt idx="372">
                  <c:v>0.3528138528138528</c:v>
                </c:pt>
                <c:pt idx="373">
                  <c:v>0.35173160173160173</c:v>
                </c:pt>
                <c:pt idx="374">
                  <c:v>0.35064935064935066</c:v>
                </c:pt>
                <c:pt idx="375">
                  <c:v>0.34956709956709958</c:v>
                </c:pt>
                <c:pt idx="376">
                  <c:v>0.34848484848484851</c:v>
                </c:pt>
                <c:pt idx="377">
                  <c:v>0.34740259740259738</c:v>
                </c:pt>
                <c:pt idx="378">
                  <c:v>0.34632034632034631</c:v>
                </c:pt>
                <c:pt idx="379">
                  <c:v>0.34415584415584416</c:v>
                </c:pt>
                <c:pt idx="380">
                  <c:v>0.34307359307359309</c:v>
                </c:pt>
                <c:pt idx="381">
                  <c:v>0.34199134199134201</c:v>
                </c:pt>
                <c:pt idx="382">
                  <c:v>0.34090909090909088</c:v>
                </c:pt>
                <c:pt idx="383">
                  <c:v>0.33982683982683981</c:v>
                </c:pt>
                <c:pt idx="384">
                  <c:v>0.33982683982683981</c:v>
                </c:pt>
                <c:pt idx="385">
                  <c:v>0.33874458874458874</c:v>
                </c:pt>
                <c:pt idx="386">
                  <c:v>0.33658008658008659</c:v>
                </c:pt>
                <c:pt idx="387">
                  <c:v>0.33549783549783552</c:v>
                </c:pt>
                <c:pt idx="388">
                  <c:v>0.33441558441558439</c:v>
                </c:pt>
                <c:pt idx="389">
                  <c:v>0.33333333333333331</c:v>
                </c:pt>
                <c:pt idx="390">
                  <c:v>0.33225108225108224</c:v>
                </c:pt>
                <c:pt idx="391">
                  <c:v>0.33008658008658009</c:v>
                </c:pt>
                <c:pt idx="392">
                  <c:v>0.32900432900432902</c:v>
                </c:pt>
                <c:pt idx="393">
                  <c:v>0.32792207792207795</c:v>
                </c:pt>
                <c:pt idx="394">
                  <c:v>0.32683982683982682</c:v>
                </c:pt>
                <c:pt idx="395">
                  <c:v>0.32575757575757575</c:v>
                </c:pt>
                <c:pt idx="396">
                  <c:v>0.32251082251082253</c:v>
                </c:pt>
                <c:pt idx="397">
                  <c:v>0.32142857142857145</c:v>
                </c:pt>
                <c:pt idx="398">
                  <c:v>0.31926406926406925</c:v>
                </c:pt>
                <c:pt idx="399">
                  <c:v>0.31818181818181818</c:v>
                </c:pt>
                <c:pt idx="400">
                  <c:v>0.3170995670995671</c:v>
                </c:pt>
                <c:pt idx="401">
                  <c:v>0.31601731601731603</c:v>
                </c:pt>
                <c:pt idx="402">
                  <c:v>0.31493506493506496</c:v>
                </c:pt>
                <c:pt idx="403">
                  <c:v>0.31277056277056275</c:v>
                </c:pt>
                <c:pt idx="404">
                  <c:v>0.31168831168831168</c:v>
                </c:pt>
                <c:pt idx="405">
                  <c:v>0.31060606060606061</c:v>
                </c:pt>
                <c:pt idx="406">
                  <c:v>0.30952380952380953</c:v>
                </c:pt>
                <c:pt idx="407">
                  <c:v>0.30735930735930733</c:v>
                </c:pt>
                <c:pt idx="408">
                  <c:v>0.30627705627705626</c:v>
                </c:pt>
                <c:pt idx="409">
                  <c:v>0.30519480519480519</c:v>
                </c:pt>
                <c:pt idx="410">
                  <c:v>0.30303030303030304</c:v>
                </c:pt>
                <c:pt idx="411">
                  <c:v>0.30194805194805197</c:v>
                </c:pt>
                <c:pt idx="412">
                  <c:v>0.30086580086580089</c:v>
                </c:pt>
                <c:pt idx="413">
                  <c:v>0.29978354978354976</c:v>
                </c:pt>
                <c:pt idx="414">
                  <c:v>0.29870129870129869</c:v>
                </c:pt>
                <c:pt idx="415">
                  <c:v>0.29545454545454547</c:v>
                </c:pt>
                <c:pt idx="416">
                  <c:v>0.2943722943722944</c:v>
                </c:pt>
                <c:pt idx="417">
                  <c:v>0.2943722943722944</c:v>
                </c:pt>
                <c:pt idx="418">
                  <c:v>0.29329004329004327</c:v>
                </c:pt>
                <c:pt idx="419">
                  <c:v>0.29220779220779219</c:v>
                </c:pt>
                <c:pt idx="420">
                  <c:v>0.28896103896103897</c:v>
                </c:pt>
                <c:pt idx="421">
                  <c:v>0.2878787878787879</c:v>
                </c:pt>
                <c:pt idx="422">
                  <c:v>0.28679653679653677</c:v>
                </c:pt>
                <c:pt idx="423">
                  <c:v>0.2857142857142857</c:v>
                </c:pt>
                <c:pt idx="424">
                  <c:v>0.28463203463203463</c:v>
                </c:pt>
                <c:pt idx="425">
                  <c:v>0.28246753246753248</c:v>
                </c:pt>
                <c:pt idx="426">
                  <c:v>0.2813852813852814</c:v>
                </c:pt>
                <c:pt idx="427">
                  <c:v>0.2792207792207792</c:v>
                </c:pt>
                <c:pt idx="428">
                  <c:v>0.27813852813852813</c:v>
                </c:pt>
                <c:pt idx="429">
                  <c:v>0.27705627705627706</c:v>
                </c:pt>
                <c:pt idx="430">
                  <c:v>0.27489177489177491</c:v>
                </c:pt>
                <c:pt idx="431">
                  <c:v>0.27380952380952384</c:v>
                </c:pt>
                <c:pt idx="432">
                  <c:v>0.27272727272727271</c:v>
                </c:pt>
                <c:pt idx="433">
                  <c:v>0.27164502164502163</c:v>
                </c:pt>
                <c:pt idx="434">
                  <c:v>0.27056277056277056</c:v>
                </c:pt>
                <c:pt idx="435">
                  <c:v>0.26948051948051949</c:v>
                </c:pt>
                <c:pt idx="436">
                  <c:v>0.26839826839826841</c:v>
                </c:pt>
                <c:pt idx="437">
                  <c:v>0.26731601731601734</c:v>
                </c:pt>
                <c:pt idx="438">
                  <c:v>0.26623376623376621</c:v>
                </c:pt>
                <c:pt idx="439">
                  <c:v>0.26515151515151514</c:v>
                </c:pt>
                <c:pt idx="440">
                  <c:v>0.26406926406926406</c:v>
                </c:pt>
                <c:pt idx="441">
                  <c:v>0.26298701298701299</c:v>
                </c:pt>
                <c:pt idx="442">
                  <c:v>0.26190476190476192</c:v>
                </c:pt>
                <c:pt idx="443">
                  <c:v>0.25974025974025972</c:v>
                </c:pt>
                <c:pt idx="444">
                  <c:v>0.25865800865800864</c:v>
                </c:pt>
                <c:pt idx="445">
                  <c:v>0.25757575757575757</c:v>
                </c:pt>
                <c:pt idx="446">
                  <c:v>0.2564935064935065</c:v>
                </c:pt>
                <c:pt idx="447">
                  <c:v>0.25541125541125542</c:v>
                </c:pt>
                <c:pt idx="448">
                  <c:v>0.25432900432900435</c:v>
                </c:pt>
                <c:pt idx="449">
                  <c:v>0.25324675324675322</c:v>
                </c:pt>
                <c:pt idx="450">
                  <c:v>0.25216450216450215</c:v>
                </c:pt>
                <c:pt idx="451">
                  <c:v>0.25108225108225107</c:v>
                </c:pt>
                <c:pt idx="452">
                  <c:v>0.24675324675324675</c:v>
                </c:pt>
                <c:pt idx="453">
                  <c:v>0.24458874458874458</c:v>
                </c:pt>
                <c:pt idx="454">
                  <c:v>0.24242424242424243</c:v>
                </c:pt>
                <c:pt idx="455">
                  <c:v>0.24025974025974026</c:v>
                </c:pt>
                <c:pt idx="456">
                  <c:v>0.23917748917748918</c:v>
                </c:pt>
                <c:pt idx="457">
                  <c:v>0.23701298701298701</c:v>
                </c:pt>
                <c:pt idx="458">
                  <c:v>0.23593073593073594</c:v>
                </c:pt>
                <c:pt idx="459">
                  <c:v>0.23484848484848486</c:v>
                </c:pt>
                <c:pt idx="460">
                  <c:v>0.23376623376623376</c:v>
                </c:pt>
                <c:pt idx="461">
                  <c:v>0.23268398268398269</c:v>
                </c:pt>
                <c:pt idx="462">
                  <c:v>0.23268398268398269</c:v>
                </c:pt>
                <c:pt idx="463">
                  <c:v>0.23051948051948051</c:v>
                </c:pt>
                <c:pt idx="464">
                  <c:v>0.22835497835497837</c:v>
                </c:pt>
                <c:pt idx="465">
                  <c:v>0.22727272727272727</c:v>
                </c:pt>
                <c:pt idx="466">
                  <c:v>0.22619047619047619</c:v>
                </c:pt>
                <c:pt idx="467">
                  <c:v>0.22510822510822512</c:v>
                </c:pt>
                <c:pt idx="468">
                  <c:v>0.22294372294372294</c:v>
                </c:pt>
                <c:pt idx="469">
                  <c:v>0.22186147186147187</c:v>
                </c:pt>
                <c:pt idx="470">
                  <c:v>0.22077922077922077</c:v>
                </c:pt>
                <c:pt idx="471">
                  <c:v>0.2196969696969697</c:v>
                </c:pt>
                <c:pt idx="472">
                  <c:v>0.21861471861471862</c:v>
                </c:pt>
                <c:pt idx="473">
                  <c:v>0.21753246753246752</c:v>
                </c:pt>
                <c:pt idx="474">
                  <c:v>0.21645021645021645</c:v>
                </c:pt>
                <c:pt idx="475">
                  <c:v>0.21536796536796537</c:v>
                </c:pt>
                <c:pt idx="476">
                  <c:v>0.21428571428571427</c:v>
                </c:pt>
                <c:pt idx="477">
                  <c:v>0.2132034632034632</c:v>
                </c:pt>
                <c:pt idx="478">
                  <c:v>0.21212121212121213</c:v>
                </c:pt>
                <c:pt idx="479">
                  <c:v>0.21103896103896103</c:v>
                </c:pt>
                <c:pt idx="480">
                  <c:v>0.20995670995670995</c:v>
                </c:pt>
                <c:pt idx="481">
                  <c:v>0.20779220779220781</c:v>
                </c:pt>
                <c:pt idx="482">
                  <c:v>0.2067099567099567</c:v>
                </c:pt>
                <c:pt idx="483">
                  <c:v>0.20562770562770563</c:v>
                </c:pt>
                <c:pt idx="484">
                  <c:v>0.20454545454545456</c:v>
                </c:pt>
                <c:pt idx="485">
                  <c:v>0.20346320346320346</c:v>
                </c:pt>
                <c:pt idx="486">
                  <c:v>0.20238095238095238</c:v>
                </c:pt>
                <c:pt idx="487">
                  <c:v>0.20129870129870131</c:v>
                </c:pt>
                <c:pt idx="488">
                  <c:v>0.20021645021645021</c:v>
                </c:pt>
                <c:pt idx="489">
                  <c:v>0.19913419913419914</c:v>
                </c:pt>
                <c:pt idx="490">
                  <c:v>0.19805194805194806</c:v>
                </c:pt>
                <c:pt idx="491">
                  <c:v>0.19696969696969696</c:v>
                </c:pt>
                <c:pt idx="492">
                  <c:v>0.19588744588744589</c:v>
                </c:pt>
                <c:pt idx="493">
                  <c:v>0.19480519480519481</c:v>
                </c:pt>
                <c:pt idx="494">
                  <c:v>0.19372294372294371</c:v>
                </c:pt>
                <c:pt idx="495">
                  <c:v>0.19264069264069264</c:v>
                </c:pt>
                <c:pt idx="496">
                  <c:v>0.19155844155844157</c:v>
                </c:pt>
                <c:pt idx="497">
                  <c:v>0.19047619047619047</c:v>
                </c:pt>
                <c:pt idx="498">
                  <c:v>0.18831168831168832</c:v>
                </c:pt>
                <c:pt idx="499">
                  <c:v>0.18722943722943722</c:v>
                </c:pt>
                <c:pt idx="500">
                  <c:v>0.18614718614718614</c:v>
                </c:pt>
                <c:pt idx="501">
                  <c:v>0.1829004329004329</c:v>
                </c:pt>
                <c:pt idx="502">
                  <c:v>0.18181818181818182</c:v>
                </c:pt>
                <c:pt idx="503">
                  <c:v>0.17965367965367965</c:v>
                </c:pt>
                <c:pt idx="504">
                  <c:v>0.17857142857142858</c:v>
                </c:pt>
                <c:pt idx="505">
                  <c:v>0.1774891774891775</c:v>
                </c:pt>
                <c:pt idx="506">
                  <c:v>0.1764069264069264</c:v>
                </c:pt>
                <c:pt idx="507">
                  <c:v>0.17532467532467533</c:v>
                </c:pt>
                <c:pt idx="508">
                  <c:v>0.17424242424242425</c:v>
                </c:pt>
                <c:pt idx="509">
                  <c:v>0.17316017316017315</c:v>
                </c:pt>
                <c:pt idx="510">
                  <c:v>0.17207792207792208</c:v>
                </c:pt>
                <c:pt idx="511">
                  <c:v>0.17099567099567101</c:v>
                </c:pt>
                <c:pt idx="512">
                  <c:v>0.16991341991341991</c:v>
                </c:pt>
                <c:pt idx="513">
                  <c:v>0.16774891774891776</c:v>
                </c:pt>
                <c:pt idx="514">
                  <c:v>0.16666666666666666</c:v>
                </c:pt>
                <c:pt idx="515">
                  <c:v>0.16558441558441558</c:v>
                </c:pt>
                <c:pt idx="516">
                  <c:v>0.16450216450216451</c:v>
                </c:pt>
                <c:pt idx="517">
                  <c:v>0.16341991341991341</c:v>
                </c:pt>
                <c:pt idx="518">
                  <c:v>0.16233766233766234</c:v>
                </c:pt>
                <c:pt idx="519">
                  <c:v>0.16125541125541126</c:v>
                </c:pt>
                <c:pt idx="520">
                  <c:v>0.16017316017316016</c:v>
                </c:pt>
                <c:pt idx="521">
                  <c:v>0.15909090909090909</c:v>
                </c:pt>
                <c:pt idx="522">
                  <c:v>0.15800865800865802</c:v>
                </c:pt>
                <c:pt idx="523">
                  <c:v>0.15692640692640691</c:v>
                </c:pt>
                <c:pt idx="524">
                  <c:v>0.15584415584415584</c:v>
                </c:pt>
                <c:pt idx="525">
                  <c:v>0.15476190476190477</c:v>
                </c:pt>
                <c:pt idx="526">
                  <c:v>0.15367965367965367</c:v>
                </c:pt>
                <c:pt idx="527">
                  <c:v>0.15259740259740259</c:v>
                </c:pt>
                <c:pt idx="528">
                  <c:v>0.15151515151515152</c:v>
                </c:pt>
                <c:pt idx="529">
                  <c:v>0.15043290043290045</c:v>
                </c:pt>
                <c:pt idx="530">
                  <c:v>0.14935064935064934</c:v>
                </c:pt>
                <c:pt idx="531">
                  <c:v>0.14826839826839827</c:v>
                </c:pt>
                <c:pt idx="532">
                  <c:v>0.1471861471861472</c:v>
                </c:pt>
                <c:pt idx="533">
                  <c:v>0.1461038961038961</c:v>
                </c:pt>
                <c:pt idx="534">
                  <c:v>0.14502164502164502</c:v>
                </c:pt>
                <c:pt idx="535">
                  <c:v>0.14393939393939395</c:v>
                </c:pt>
                <c:pt idx="536">
                  <c:v>0.14285714285714285</c:v>
                </c:pt>
                <c:pt idx="537">
                  <c:v>0.14177489177489178</c:v>
                </c:pt>
                <c:pt idx="538">
                  <c:v>0.1406926406926407</c:v>
                </c:pt>
                <c:pt idx="539">
                  <c:v>0.1396103896103896</c:v>
                </c:pt>
                <c:pt idx="540">
                  <c:v>0.13852813852813853</c:v>
                </c:pt>
                <c:pt idx="541">
                  <c:v>0.13744588744588745</c:v>
                </c:pt>
                <c:pt idx="542">
                  <c:v>0.13636363636363635</c:v>
                </c:pt>
                <c:pt idx="543">
                  <c:v>0.13528138528138528</c:v>
                </c:pt>
                <c:pt idx="544">
                  <c:v>0.13419913419913421</c:v>
                </c:pt>
                <c:pt idx="545">
                  <c:v>0.13311688311688311</c:v>
                </c:pt>
                <c:pt idx="546">
                  <c:v>0.13203463203463203</c:v>
                </c:pt>
                <c:pt idx="547">
                  <c:v>0.13095238095238096</c:v>
                </c:pt>
                <c:pt idx="548">
                  <c:v>0.12987012987012986</c:v>
                </c:pt>
                <c:pt idx="549">
                  <c:v>0.12878787878787878</c:v>
                </c:pt>
                <c:pt idx="550">
                  <c:v>0.12770562770562771</c:v>
                </c:pt>
                <c:pt idx="551">
                  <c:v>0.12662337662337661</c:v>
                </c:pt>
                <c:pt idx="552">
                  <c:v>0.12554112554112554</c:v>
                </c:pt>
                <c:pt idx="553">
                  <c:v>0.12445887445887446</c:v>
                </c:pt>
                <c:pt idx="554">
                  <c:v>0.12337662337662338</c:v>
                </c:pt>
                <c:pt idx="555">
                  <c:v>0.12229437229437229</c:v>
                </c:pt>
                <c:pt idx="556">
                  <c:v>0.12121212121212122</c:v>
                </c:pt>
                <c:pt idx="557">
                  <c:v>0.12012987012987013</c:v>
                </c:pt>
                <c:pt idx="558">
                  <c:v>0.11904761904761904</c:v>
                </c:pt>
                <c:pt idx="559">
                  <c:v>0.11796536796536797</c:v>
                </c:pt>
                <c:pt idx="560">
                  <c:v>0.11688311688311688</c:v>
                </c:pt>
                <c:pt idx="561">
                  <c:v>0.11471861471861472</c:v>
                </c:pt>
                <c:pt idx="562">
                  <c:v>0.11363636363636363</c:v>
                </c:pt>
                <c:pt idx="563">
                  <c:v>0.11255411255411256</c:v>
                </c:pt>
                <c:pt idx="564">
                  <c:v>0.11147186147186147</c:v>
                </c:pt>
                <c:pt idx="565">
                  <c:v>0.11038961038961038</c:v>
                </c:pt>
                <c:pt idx="566">
                  <c:v>0.10930735930735931</c:v>
                </c:pt>
                <c:pt idx="567">
                  <c:v>0.10822510822510822</c:v>
                </c:pt>
                <c:pt idx="568">
                  <c:v>0.10714285714285714</c:v>
                </c:pt>
                <c:pt idx="569">
                  <c:v>0.10606060606060606</c:v>
                </c:pt>
                <c:pt idx="570">
                  <c:v>0.10497835497835498</c:v>
                </c:pt>
                <c:pt idx="571">
                  <c:v>0.1038961038961039</c:v>
                </c:pt>
                <c:pt idx="572">
                  <c:v>0.10281385281385282</c:v>
                </c:pt>
                <c:pt idx="573">
                  <c:v>0.10173160173160173</c:v>
                </c:pt>
                <c:pt idx="574">
                  <c:v>0.10064935064935066</c:v>
                </c:pt>
                <c:pt idx="575">
                  <c:v>9.9567099567099568E-2</c:v>
                </c:pt>
                <c:pt idx="576">
                  <c:v>9.8484848484848481E-2</c:v>
                </c:pt>
                <c:pt idx="577">
                  <c:v>9.7402597402597407E-2</c:v>
                </c:pt>
                <c:pt idx="578">
                  <c:v>9.632034632034632E-2</c:v>
                </c:pt>
                <c:pt idx="579">
                  <c:v>9.5238095238095233E-2</c:v>
                </c:pt>
                <c:pt idx="580">
                  <c:v>9.4155844155844159E-2</c:v>
                </c:pt>
                <c:pt idx="581">
                  <c:v>9.3073593073593072E-2</c:v>
                </c:pt>
                <c:pt idx="582">
                  <c:v>9.1991341991341985E-2</c:v>
                </c:pt>
                <c:pt idx="583">
                  <c:v>9.0909090909090912E-2</c:v>
                </c:pt>
                <c:pt idx="584">
                  <c:v>8.9826839826839824E-2</c:v>
                </c:pt>
                <c:pt idx="585">
                  <c:v>8.8744588744588751E-2</c:v>
                </c:pt>
                <c:pt idx="586">
                  <c:v>8.7662337662337664E-2</c:v>
                </c:pt>
                <c:pt idx="587">
                  <c:v>8.6580086580086577E-2</c:v>
                </c:pt>
                <c:pt idx="588">
                  <c:v>8.5497835497835503E-2</c:v>
                </c:pt>
                <c:pt idx="589">
                  <c:v>8.4415584415584416E-2</c:v>
                </c:pt>
                <c:pt idx="590">
                  <c:v>8.3333333333333329E-2</c:v>
                </c:pt>
                <c:pt idx="591">
                  <c:v>8.2251082251082255E-2</c:v>
                </c:pt>
                <c:pt idx="592">
                  <c:v>8.1168831168831168E-2</c:v>
                </c:pt>
                <c:pt idx="593">
                  <c:v>8.0086580086580081E-2</c:v>
                </c:pt>
                <c:pt idx="594">
                  <c:v>8.0086580086580081E-2</c:v>
                </c:pt>
                <c:pt idx="595">
                  <c:v>8.0086580086580081E-2</c:v>
                </c:pt>
                <c:pt idx="596">
                  <c:v>7.9004329004329008E-2</c:v>
                </c:pt>
                <c:pt idx="597">
                  <c:v>7.792207792207792E-2</c:v>
                </c:pt>
                <c:pt idx="598">
                  <c:v>7.6839826839826833E-2</c:v>
                </c:pt>
                <c:pt idx="599">
                  <c:v>7.575757575757576E-2</c:v>
                </c:pt>
                <c:pt idx="600">
                  <c:v>7.575757575757576E-2</c:v>
                </c:pt>
                <c:pt idx="601">
                  <c:v>7.575757575757576E-2</c:v>
                </c:pt>
                <c:pt idx="602">
                  <c:v>7.3593073593073599E-2</c:v>
                </c:pt>
                <c:pt idx="603">
                  <c:v>7.2510822510822512E-2</c:v>
                </c:pt>
                <c:pt idx="604">
                  <c:v>7.1428571428571425E-2</c:v>
                </c:pt>
                <c:pt idx="605">
                  <c:v>7.0346320346320351E-2</c:v>
                </c:pt>
                <c:pt idx="606">
                  <c:v>6.9264069264069264E-2</c:v>
                </c:pt>
                <c:pt idx="607">
                  <c:v>6.7099567099567103E-2</c:v>
                </c:pt>
                <c:pt idx="608">
                  <c:v>6.6017316017316016E-2</c:v>
                </c:pt>
                <c:pt idx="609">
                  <c:v>6.4935064935064929E-2</c:v>
                </c:pt>
                <c:pt idx="610">
                  <c:v>6.3852813852813856E-2</c:v>
                </c:pt>
                <c:pt idx="611">
                  <c:v>6.2770562770562768E-2</c:v>
                </c:pt>
                <c:pt idx="612">
                  <c:v>6.1688311688311688E-2</c:v>
                </c:pt>
                <c:pt idx="613">
                  <c:v>6.0606060606060608E-2</c:v>
                </c:pt>
                <c:pt idx="614">
                  <c:v>6.0606060606060608E-2</c:v>
                </c:pt>
                <c:pt idx="615">
                  <c:v>5.9523809523809521E-2</c:v>
                </c:pt>
                <c:pt idx="616">
                  <c:v>5.844155844155844E-2</c:v>
                </c:pt>
                <c:pt idx="617">
                  <c:v>5.844155844155844E-2</c:v>
                </c:pt>
                <c:pt idx="618">
                  <c:v>5.735930735930736E-2</c:v>
                </c:pt>
                <c:pt idx="619">
                  <c:v>5.627705627705628E-2</c:v>
                </c:pt>
                <c:pt idx="620">
                  <c:v>5.5194805194805192E-2</c:v>
                </c:pt>
                <c:pt idx="621">
                  <c:v>5.4112554112554112E-2</c:v>
                </c:pt>
                <c:pt idx="622">
                  <c:v>5.3030303030303032E-2</c:v>
                </c:pt>
                <c:pt idx="623">
                  <c:v>5.1948051948051951E-2</c:v>
                </c:pt>
                <c:pt idx="624">
                  <c:v>5.0865800865800864E-2</c:v>
                </c:pt>
                <c:pt idx="625">
                  <c:v>4.9783549783549784E-2</c:v>
                </c:pt>
                <c:pt idx="626">
                  <c:v>4.9783549783549784E-2</c:v>
                </c:pt>
                <c:pt idx="627">
                  <c:v>4.8701298701298704E-2</c:v>
                </c:pt>
                <c:pt idx="628">
                  <c:v>4.7619047619047616E-2</c:v>
                </c:pt>
                <c:pt idx="629">
                  <c:v>4.6536796536796536E-2</c:v>
                </c:pt>
                <c:pt idx="630">
                  <c:v>4.6536796536796536E-2</c:v>
                </c:pt>
                <c:pt idx="631">
                  <c:v>4.5454545454545456E-2</c:v>
                </c:pt>
                <c:pt idx="632">
                  <c:v>4.4372294372294376E-2</c:v>
                </c:pt>
                <c:pt idx="633">
                  <c:v>4.3290043290043288E-2</c:v>
                </c:pt>
                <c:pt idx="634">
                  <c:v>4.2207792207792208E-2</c:v>
                </c:pt>
                <c:pt idx="635">
                  <c:v>4.1125541125541128E-2</c:v>
                </c:pt>
                <c:pt idx="636">
                  <c:v>4.004329004329004E-2</c:v>
                </c:pt>
                <c:pt idx="637">
                  <c:v>4.004329004329004E-2</c:v>
                </c:pt>
                <c:pt idx="638">
                  <c:v>3.896103896103896E-2</c:v>
                </c:pt>
                <c:pt idx="639">
                  <c:v>3.787878787878788E-2</c:v>
                </c:pt>
                <c:pt idx="640">
                  <c:v>3.67965367965368E-2</c:v>
                </c:pt>
                <c:pt idx="641">
                  <c:v>3.5714285714285712E-2</c:v>
                </c:pt>
                <c:pt idx="642">
                  <c:v>3.4632034632034632E-2</c:v>
                </c:pt>
                <c:pt idx="643">
                  <c:v>3.3549783549783552E-2</c:v>
                </c:pt>
                <c:pt idx="644">
                  <c:v>3.2467532467532464E-2</c:v>
                </c:pt>
                <c:pt idx="645">
                  <c:v>3.1385281385281384E-2</c:v>
                </c:pt>
                <c:pt idx="646">
                  <c:v>3.0303030303030304E-2</c:v>
                </c:pt>
                <c:pt idx="647">
                  <c:v>3.0303030303030304E-2</c:v>
                </c:pt>
                <c:pt idx="648">
                  <c:v>2.922077922077922E-2</c:v>
                </c:pt>
                <c:pt idx="649">
                  <c:v>2.922077922077922E-2</c:v>
                </c:pt>
                <c:pt idx="650">
                  <c:v>2.813852813852814E-2</c:v>
                </c:pt>
                <c:pt idx="651">
                  <c:v>2.813852813852814E-2</c:v>
                </c:pt>
                <c:pt idx="652">
                  <c:v>2.7056277056277056E-2</c:v>
                </c:pt>
                <c:pt idx="653">
                  <c:v>2.7056277056277056E-2</c:v>
                </c:pt>
                <c:pt idx="654">
                  <c:v>2.5974025974025976E-2</c:v>
                </c:pt>
                <c:pt idx="655">
                  <c:v>2.4891774891774892E-2</c:v>
                </c:pt>
                <c:pt idx="656">
                  <c:v>2.4891774891774892E-2</c:v>
                </c:pt>
                <c:pt idx="657">
                  <c:v>2.4891774891774892E-2</c:v>
                </c:pt>
                <c:pt idx="658">
                  <c:v>2.3809523809523808E-2</c:v>
                </c:pt>
                <c:pt idx="659">
                  <c:v>2.2727272727272728E-2</c:v>
                </c:pt>
                <c:pt idx="660">
                  <c:v>2.1645021645021644E-2</c:v>
                </c:pt>
                <c:pt idx="661">
                  <c:v>2.0562770562770564E-2</c:v>
                </c:pt>
                <c:pt idx="662">
                  <c:v>2.0562770562770564E-2</c:v>
                </c:pt>
                <c:pt idx="663">
                  <c:v>2.0562770562770564E-2</c:v>
                </c:pt>
                <c:pt idx="664">
                  <c:v>2.0562770562770564E-2</c:v>
                </c:pt>
                <c:pt idx="665">
                  <c:v>2.0562770562770564E-2</c:v>
                </c:pt>
                <c:pt idx="666">
                  <c:v>1.948051948051948E-2</c:v>
                </c:pt>
                <c:pt idx="667">
                  <c:v>1.948051948051948E-2</c:v>
                </c:pt>
                <c:pt idx="668">
                  <c:v>1.948051948051948E-2</c:v>
                </c:pt>
                <c:pt idx="669">
                  <c:v>1.948051948051948E-2</c:v>
                </c:pt>
                <c:pt idx="670">
                  <c:v>1.83982683982684E-2</c:v>
                </c:pt>
                <c:pt idx="671">
                  <c:v>1.83982683982684E-2</c:v>
                </c:pt>
                <c:pt idx="672">
                  <c:v>1.83982683982684E-2</c:v>
                </c:pt>
                <c:pt idx="673">
                  <c:v>1.83982683982684E-2</c:v>
                </c:pt>
                <c:pt idx="674">
                  <c:v>1.83982683982684E-2</c:v>
                </c:pt>
                <c:pt idx="675">
                  <c:v>1.83982683982684E-2</c:v>
                </c:pt>
                <c:pt idx="676">
                  <c:v>1.7316017316017316E-2</c:v>
                </c:pt>
                <c:pt idx="677">
                  <c:v>1.7316017316017316E-2</c:v>
                </c:pt>
                <c:pt idx="678">
                  <c:v>1.6233766233766232E-2</c:v>
                </c:pt>
                <c:pt idx="679">
                  <c:v>1.6233766233766232E-2</c:v>
                </c:pt>
                <c:pt idx="680">
                  <c:v>1.6233766233766232E-2</c:v>
                </c:pt>
                <c:pt idx="681">
                  <c:v>1.5151515151515152E-2</c:v>
                </c:pt>
                <c:pt idx="682">
                  <c:v>1.5151515151515152E-2</c:v>
                </c:pt>
                <c:pt idx="683">
                  <c:v>1.406926406926407E-2</c:v>
                </c:pt>
                <c:pt idx="684">
                  <c:v>1.406926406926407E-2</c:v>
                </c:pt>
                <c:pt idx="685">
                  <c:v>1.406926406926407E-2</c:v>
                </c:pt>
                <c:pt idx="686">
                  <c:v>1.406926406926407E-2</c:v>
                </c:pt>
                <c:pt idx="687">
                  <c:v>1.2987012987012988E-2</c:v>
                </c:pt>
                <c:pt idx="688">
                  <c:v>1.2987012987012988E-2</c:v>
                </c:pt>
                <c:pt idx="689">
                  <c:v>1.1904761904761904E-2</c:v>
                </c:pt>
                <c:pt idx="690">
                  <c:v>1.1904761904761904E-2</c:v>
                </c:pt>
                <c:pt idx="691">
                  <c:v>1.1904761904761904E-2</c:v>
                </c:pt>
                <c:pt idx="692">
                  <c:v>1.1904761904761904E-2</c:v>
                </c:pt>
                <c:pt idx="693">
                  <c:v>1.0822510822510822E-2</c:v>
                </c:pt>
                <c:pt idx="694">
                  <c:v>9.74025974025974E-3</c:v>
                </c:pt>
                <c:pt idx="695">
                  <c:v>9.74025974025974E-3</c:v>
                </c:pt>
                <c:pt idx="696">
                  <c:v>9.74025974025974E-3</c:v>
                </c:pt>
                <c:pt idx="697">
                  <c:v>9.74025974025974E-3</c:v>
                </c:pt>
                <c:pt idx="698">
                  <c:v>9.74025974025974E-3</c:v>
                </c:pt>
                <c:pt idx="699">
                  <c:v>9.74025974025974E-3</c:v>
                </c:pt>
                <c:pt idx="700">
                  <c:v>9.74025974025974E-3</c:v>
                </c:pt>
                <c:pt idx="701">
                  <c:v>9.74025974025974E-3</c:v>
                </c:pt>
                <c:pt idx="702">
                  <c:v>9.74025974025974E-3</c:v>
                </c:pt>
                <c:pt idx="703">
                  <c:v>9.74025974025974E-3</c:v>
                </c:pt>
                <c:pt idx="704">
                  <c:v>9.74025974025974E-3</c:v>
                </c:pt>
                <c:pt idx="705">
                  <c:v>9.74025974025974E-3</c:v>
                </c:pt>
                <c:pt idx="706">
                  <c:v>9.74025974025974E-3</c:v>
                </c:pt>
                <c:pt idx="707">
                  <c:v>9.74025974025974E-3</c:v>
                </c:pt>
                <c:pt idx="708">
                  <c:v>9.74025974025974E-3</c:v>
                </c:pt>
                <c:pt idx="709">
                  <c:v>8.658008658008658E-3</c:v>
                </c:pt>
                <c:pt idx="710">
                  <c:v>8.658008658008658E-3</c:v>
                </c:pt>
                <c:pt idx="711">
                  <c:v>8.658008658008658E-3</c:v>
                </c:pt>
                <c:pt idx="712">
                  <c:v>8.658008658008658E-3</c:v>
                </c:pt>
                <c:pt idx="713">
                  <c:v>8.658008658008658E-3</c:v>
                </c:pt>
                <c:pt idx="714">
                  <c:v>8.658008658008658E-3</c:v>
                </c:pt>
                <c:pt idx="715">
                  <c:v>8.658008658008658E-3</c:v>
                </c:pt>
                <c:pt idx="716">
                  <c:v>8.658008658008658E-3</c:v>
                </c:pt>
                <c:pt idx="717">
                  <c:v>8.658008658008658E-3</c:v>
                </c:pt>
                <c:pt idx="718">
                  <c:v>8.658008658008658E-3</c:v>
                </c:pt>
                <c:pt idx="719">
                  <c:v>8.658008658008658E-3</c:v>
                </c:pt>
                <c:pt idx="720">
                  <c:v>8.658008658008658E-3</c:v>
                </c:pt>
                <c:pt idx="721">
                  <c:v>8.658008658008658E-3</c:v>
                </c:pt>
                <c:pt idx="722">
                  <c:v>8.658008658008658E-3</c:v>
                </c:pt>
                <c:pt idx="723">
                  <c:v>8.658008658008658E-3</c:v>
                </c:pt>
                <c:pt idx="724">
                  <c:v>8.658008658008658E-3</c:v>
                </c:pt>
                <c:pt idx="725">
                  <c:v>8.658008658008658E-3</c:v>
                </c:pt>
                <c:pt idx="726">
                  <c:v>8.658008658008658E-3</c:v>
                </c:pt>
                <c:pt idx="727">
                  <c:v>8.658008658008658E-3</c:v>
                </c:pt>
                <c:pt idx="728">
                  <c:v>8.658008658008658E-3</c:v>
                </c:pt>
                <c:pt idx="729">
                  <c:v>8.658008658008658E-3</c:v>
                </c:pt>
                <c:pt idx="730">
                  <c:v>8.658008658008658E-3</c:v>
                </c:pt>
                <c:pt idx="731">
                  <c:v>8.658008658008658E-3</c:v>
                </c:pt>
                <c:pt idx="732">
                  <c:v>8.658008658008658E-3</c:v>
                </c:pt>
                <c:pt idx="733">
                  <c:v>8.658008658008658E-3</c:v>
                </c:pt>
                <c:pt idx="734">
                  <c:v>8.658008658008658E-3</c:v>
                </c:pt>
                <c:pt idx="735">
                  <c:v>8.658008658008658E-3</c:v>
                </c:pt>
                <c:pt idx="736">
                  <c:v>8.658008658008658E-3</c:v>
                </c:pt>
                <c:pt idx="737">
                  <c:v>8.658008658008658E-3</c:v>
                </c:pt>
                <c:pt idx="738">
                  <c:v>8.658008658008658E-3</c:v>
                </c:pt>
                <c:pt idx="739">
                  <c:v>8.658008658008658E-3</c:v>
                </c:pt>
                <c:pt idx="740">
                  <c:v>8.658008658008658E-3</c:v>
                </c:pt>
                <c:pt idx="741">
                  <c:v>8.658008658008658E-3</c:v>
                </c:pt>
                <c:pt idx="742">
                  <c:v>8.658008658008658E-3</c:v>
                </c:pt>
                <c:pt idx="743">
                  <c:v>8.658008658008658E-3</c:v>
                </c:pt>
                <c:pt idx="744">
                  <c:v>8.658008658008658E-3</c:v>
                </c:pt>
                <c:pt idx="745">
                  <c:v>8.658008658008658E-3</c:v>
                </c:pt>
                <c:pt idx="746">
                  <c:v>7.575757575757576E-3</c:v>
                </c:pt>
                <c:pt idx="747">
                  <c:v>7.575757575757576E-3</c:v>
                </c:pt>
                <c:pt idx="748">
                  <c:v>7.575757575757576E-3</c:v>
                </c:pt>
                <c:pt idx="749">
                  <c:v>7.575757575757576E-3</c:v>
                </c:pt>
                <c:pt idx="750">
                  <c:v>7.575757575757576E-3</c:v>
                </c:pt>
                <c:pt idx="751">
                  <c:v>7.575757575757576E-3</c:v>
                </c:pt>
                <c:pt idx="752">
                  <c:v>7.575757575757576E-3</c:v>
                </c:pt>
                <c:pt idx="753">
                  <c:v>7.575757575757576E-3</c:v>
                </c:pt>
                <c:pt idx="754">
                  <c:v>7.575757575757576E-3</c:v>
                </c:pt>
                <c:pt idx="755">
                  <c:v>7.575757575757576E-3</c:v>
                </c:pt>
                <c:pt idx="756">
                  <c:v>7.575757575757576E-3</c:v>
                </c:pt>
                <c:pt idx="757">
                  <c:v>7.575757575757576E-3</c:v>
                </c:pt>
                <c:pt idx="758">
                  <c:v>7.575757575757576E-3</c:v>
                </c:pt>
                <c:pt idx="759">
                  <c:v>7.575757575757576E-3</c:v>
                </c:pt>
                <c:pt idx="760">
                  <c:v>7.575757575757576E-3</c:v>
                </c:pt>
                <c:pt idx="761">
                  <c:v>7.575757575757576E-3</c:v>
                </c:pt>
                <c:pt idx="762">
                  <c:v>6.4935064935064939E-3</c:v>
                </c:pt>
                <c:pt idx="763">
                  <c:v>6.4935064935064939E-3</c:v>
                </c:pt>
                <c:pt idx="764">
                  <c:v>6.4935064935064939E-3</c:v>
                </c:pt>
                <c:pt idx="765">
                  <c:v>6.4935064935064939E-3</c:v>
                </c:pt>
                <c:pt idx="766">
                  <c:v>6.4935064935064939E-3</c:v>
                </c:pt>
                <c:pt idx="767">
                  <c:v>6.4935064935064939E-3</c:v>
                </c:pt>
                <c:pt idx="768">
                  <c:v>6.4935064935064939E-3</c:v>
                </c:pt>
                <c:pt idx="769">
                  <c:v>6.4935064935064939E-3</c:v>
                </c:pt>
                <c:pt idx="770">
                  <c:v>6.4935064935064939E-3</c:v>
                </c:pt>
                <c:pt idx="771">
                  <c:v>6.4935064935064939E-3</c:v>
                </c:pt>
                <c:pt idx="772">
                  <c:v>6.4935064935064939E-3</c:v>
                </c:pt>
                <c:pt idx="773">
                  <c:v>6.4935064935064939E-3</c:v>
                </c:pt>
                <c:pt idx="774">
                  <c:v>6.4935064935064939E-3</c:v>
                </c:pt>
                <c:pt idx="775">
                  <c:v>5.411255411255411E-3</c:v>
                </c:pt>
                <c:pt idx="776">
                  <c:v>5.411255411255411E-3</c:v>
                </c:pt>
                <c:pt idx="777">
                  <c:v>5.411255411255411E-3</c:v>
                </c:pt>
                <c:pt idx="778">
                  <c:v>5.411255411255411E-3</c:v>
                </c:pt>
                <c:pt idx="779">
                  <c:v>5.411255411255411E-3</c:v>
                </c:pt>
                <c:pt idx="780">
                  <c:v>5.411255411255411E-3</c:v>
                </c:pt>
                <c:pt idx="781">
                  <c:v>5.411255411255411E-3</c:v>
                </c:pt>
                <c:pt idx="782">
                  <c:v>5.411255411255411E-3</c:v>
                </c:pt>
                <c:pt idx="783">
                  <c:v>5.411255411255411E-3</c:v>
                </c:pt>
                <c:pt idx="784">
                  <c:v>5.411255411255411E-3</c:v>
                </c:pt>
                <c:pt idx="785">
                  <c:v>5.411255411255411E-3</c:v>
                </c:pt>
                <c:pt idx="786">
                  <c:v>4.329004329004329E-3</c:v>
                </c:pt>
                <c:pt idx="787">
                  <c:v>4.329004329004329E-3</c:v>
                </c:pt>
                <c:pt idx="788">
                  <c:v>4.329004329004329E-3</c:v>
                </c:pt>
                <c:pt idx="789">
                  <c:v>4.329004329004329E-3</c:v>
                </c:pt>
                <c:pt idx="790">
                  <c:v>4.329004329004329E-3</c:v>
                </c:pt>
                <c:pt idx="791">
                  <c:v>4.329004329004329E-3</c:v>
                </c:pt>
                <c:pt idx="792">
                  <c:v>4.329004329004329E-3</c:v>
                </c:pt>
                <c:pt idx="793">
                  <c:v>4.329004329004329E-3</c:v>
                </c:pt>
                <c:pt idx="794">
                  <c:v>4.329004329004329E-3</c:v>
                </c:pt>
                <c:pt idx="795">
                  <c:v>4.329004329004329E-3</c:v>
                </c:pt>
                <c:pt idx="796">
                  <c:v>4.329004329004329E-3</c:v>
                </c:pt>
                <c:pt idx="797">
                  <c:v>4.329004329004329E-3</c:v>
                </c:pt>
                <c:pt idx="798">
                  <c:v>4.329004329004329E-3</c:v>
                </c:pt>
                <c:pt idx="799">
                  <c:v>4.329004329004329E-3</c:v>
                </c:pt>
                <c:pt idx="800">
                  <c:v>4.329004329004329E-3</c:v>
                </c:pt>
                <c:pt idx="801">
                  <c:v>4.329004329004329E-3</c:v>
                </c:pt>
                <c:pt idx="802">
                  <c:v>4.329004329004329E-3</c:v>
                </c:pt>
                <c:pt idx="803">
                  <c:v>4.329004329004329E-3</c:v>
                </c:pt>
                <c:pt idx="804">
                  <c:v>4.329004329004329E-3</c:v>
                </c:pt>
                <c:pt idx="805">
                  <c:v>4.329004329004329E-3</c:v>
                </c:pt>
                <c:pt idx="806">
                  <c:v>4.329004329004329E-3</c:v>
                </c:pt>
                <c:pt idx="807">
                  <c:v>4.329004329004329E-3</c:v>
                </c:pt>
                <c:pt idx="808">
                  <c:v>4.329004329004329E-3</c:v>
                </c:pt>
                <c:pt idx="809">
                  <c:v>4.329004329004329E-3</c:v>
                </c:pt>
                <c:pt idx="810">
                  <c:v>4.329004329004329E-3</c:v>
                </c:pt>
                <c:pt idx="811">
                  <c:v>4.329004329004329E-3</c:v>
                </c:pt>
                <c:pt idx="812">
                  <c:v>3.246753246753247E-3</c:v>
                </c:pt>
                <c:pt idx="813">
                  <c:v>3.246753246753247E-3</c:v>
                </c:pt>
                <c:pt idx="814">
                  <c:v>3.246753246753247E-3</c:v>
                </c:pt>
                <c:pt idx="815">
                  <c:v>2.1645021645021645E-3</c:v>
                </c:pt>
                <c:pt idx="816">
                  <c:v>2.1645021645021645E-3</c:v>
                </c:pt>
                <c:pt idx="817">
                  <c:v>2.1645021645021645E-3</c:v>
                </c:pt>
                <c:pt idx="818">
                  <c:v>2.1645021645021645E-3</c:v>
                </c:pt>
                <c:pt idx="819">
                  <c:v>2.1645021645021645E-3</c:v>
                </c:pt>
                <c:pt idx="820">
                  <c:v>2.1645021645021645E-3</c:v>
                </c:pt>
                <c:pt idx="821">
                  <c:v>2.1645021645021645E-3</c:v>
                </c:pt>
                <c:pt idx="822">
                  <c:v>2.1645021645021645E-3</c:v>
                </c:pt>
                <c:pt idx="823">
                  <c:v>2.1645021645021645E-3</c:v>
                </c:pt>
                <c:pt idx="824">
                  <c:v>2.1645021645021645E-3</c:v>
                </c:pt>
                <c:pt idx="825">
                  <c:v>2.1645021645021645E-3</c:v>
                </c:pt>
                <c:pt idx="826">
                  <c:v>2.1645021645021645E-3</c:v>
                </c:pt>
                <c:pt idx="827">
                  <c:v>2.1645021645021645E-3</c:v>
                </c:pt>
                <c:pt idx="828">
                  <c:v>2.1645021645021645E-3</c:v>
                </c:pt>
                <c:pt idx="829">
                  <c:v>2.1645021645021645E-3</c:v>
                </c:pt>
                <c:pt idx="830">
                  <c:v>2.1645021645021645E-3</c:v>
                </c:pt>
                <c:pt idx="831">
                  <c:v>2.1645021645021645E-3</c:v>
                </c:pt>
                <c:pt idx="832">
                  <c:v>2.1645021645021645E-3</c:v>
                </c:pt>
                <c:pt idx="833">
                  <c:v>2.1645021645021645E-3</c:v>
                </c:pt>
                <c:pt idx="834">
                  <c:v>2.1645021645021645E-3</c:v>
                </c:pt>
                <c:pt idx="835">
                  <c:v>2.1645021645021645E-3</c:v>
                </c:pt>
                <c:pt idx="836">
                  <c:v>2.1645021645021645E-3</c:v>
                </c:pt>
                <c:pt idx="837">
                  <c:v>2.1645021645021645E-3</c:v>
                </c:pt>
                <c:pt idx="838">
                  <c:v>2.1645021645021645E-3</c:v>
                </c:pt>
                <c:pt idx="839">
                  <c:v>2.1645021645021645E-3</c:v>
                </c:pt>
                <c:pt idx="840">
                  <c:v>2.1645021645021645E-3</c:v>
                </c:pt>
                <c:pt idx="841">
                  <c:v>2.1645021645021645E-3</c:v>
                </c:pt>
                <c:pt idx="842">
                  <c:v>2.1645021645021645E-3</c:v>
                </c:pt>
                <c:pt idx="843">
                  <c:v>2.1645021645021645E-3</c:v>
                </c:pt>
                <c:pt idx="844">
                  <c:v>2.1645021645021645E-3</c:v>
                </c:pt>
                <c:pt idx="845">
                  <c:v>2.1645021645021645E-3</c:v>
                </c:pt>
                <c:pt idx="846">
                  <c:v>1.0822510822510823E-3</c:v>
                </c:pt>
                <c:pt idx="847">
                  <c:v>1.0822510822510823E-3</c:v>
                </c:pt>
                <c:pt idx="848">
                  <c:v>1.0822510822510823E-3</c:v>
                </c:pt>
                <c:pt idx="849">
                  <c:v>1.0822510822510823E-3</c:v>
                </c:pt>
                <c:pt idx="850">
                  <c:v>1.0822510822510823E-3</c:v>
                </c:pt>
                <c:pt idx="851">
                  <c:v>1.0822510822510823E-3</c:v>
                </c:pt>
                <c:pt idx="852">
                  <c:v>1.0822510822510823E-3</c:v>
                </c:pt>
                <c:pt idx="853">
                  <c:v>1.0822510822510823E-3</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numCache>
            </c:numRef>
          </c:xVal>
          <c:yVal>
            <c:numRef>
              <c:f>'1, 2, 3, 4, 5, 6, 7, 8, 9, 10'!$P$1403:$P$2301</c:f>
              <c:numCache>
                <c:formatCode>General</c:formatCode>
                <c:ptCount val="899"/>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0.99601593625498008</c:v>
                </c:pt>
                <c:pt idx="16">
                  <c:v>0.99601593625498008</c:v>
                </c:pt>
                <c:pt idx="17">
                  <c:v>0.99601593625498008</c:v>
                </c:pt>
                <c:pt idx="18">
                  <c:v>0.99601593625498008</c:v>
                </c:pt>
                <c:pt idx="19">
                  <c:v>0.99601593625498008</c:v>
                </c:pt>
                <c:pt idx="20">
                  <c:v>0.99601593625498008</c:v>
                </c:pt>
                <c:pt idx="21">
                  <c:v>0.99601593625498008</c:v>
                </c:pt>
                <c:pt idx="22">
                  <c:v>0.99601593625498008</c:v>
                </c:pt>
                <c:pt idx="23">
                  <c:v>0.99203187250996017</c:v>
                </c:pt>
                <c:pt idx="24">
                  <c:v>0.99203187250996017</c:v>
                </c:pt>
                <c:pt idx="25">
                  <c:v>0.99203187250996017</c:v>
                </c:pt>
                <c:pt idx="26">
                  <c:v>0.99203187250996017</c:v>
                </c:pt>
                <c:pt idx="27">
                  <c:v>0.99203187250996017</c:v>
                </c:pt>
                <c:pt idx="28">
                  <c:v>0.99203187250996017</c:v>
                </c:pt>
                <c:pt idx="29">
                  <c:v>0.99203187250996017</c:v>
                </c:pt>
                <c:pt idx="30">
                  <c:v>0.99203187250996017</c:v>
                </c:pt>
                <c:pt idx="31">
                  <c:v>0.99203187250996017</c:v>
                </c:pt>
                <c:pt idx="32">
                  <c:v>0.99203187250996017</c:v>
                </c:pt>
                <c:pt idx="33">
                  <c:v>0.99203187250996017</c:v>
                </c:pt>
                <c:pt idx="34">
                  <c:v>0.99203187250996017</c:v>
                </c:pt>
                <c:pt idx="35">
                  <c:v>0.99203187250996017</c:v>
                </c:pt>
                <c:pt idx="36">
                  <c:v>0.99203187250996017</c:v>
                </c:pt>
                <c:pt idx="37">
                  <c:v>0.99203187250996017</c:v>
                </c:pt>
                <c:pt idx="38">
                  <c:v>0.99203187250996017</c:v>
                </c:pt>
                <c:pt idx="39">
                  <c:v>0.99203187250996017</c:v>
                </c:pt>
                <c:pt idx="40">
                  <c:v>0.99203187250996017</c:v>
                </c:pt>
                <c:pt idx="41">
                  <c:v>0.99203187250996017</c:v>
                </c:pt>
                <c:pt idx="42">
                  <c:v>0.99203187250996017</c:v>
                </c:pt>
                <c:pt idx="43">
                  <c:v>0.99203187250996017</c:v>
                </c:pt>
                <c:pt idx="44">
                  <c:v>0.99203187250996017</c:v>
                </c:pt>
                <c:pt idx="45">
                  <c:v>0.99203187250996017</c:v>
                </c:pt>
                <c:pt idx="46">
                  <c:v>0.99203187250996017</c:v>
                </c:pt>
                <c:pt idx="47">
                  <c:v>0.99203187250996017</c:v>
                </c:pt>
                <c:pt idx="48">
                  <c:v>0.99203187250996017</c:v>
                </c:pt>
                <c:pt idx="49">
                  <c:v>0.99203187250996017</c:v>
                </c:pt>
                <c:pt idx="50">
                  <c:v>0.99203187250996017</c:v>
                </c:pt>
                <c:pt idx="51">
                  <c:v>0.99203187250996017</c:v>
                </c:pt>
                <c:pt idx="52">
                  <c:v>0.99203187250996017</c:v>
                </c:pt>
                <c:pt idx="53">
                  <c:v>0.99203187250996017</c:v>
                </c:pt>
                <c:pt idx="54">
                  <c:v>0.98804780876494025</c:v>
                </c:pt>
                <c:pt idx="55">
                  <c:v>0.98804780876494025</c:v>
                </c:pt>
                <c:pt idx="56">
                  <c:v>0.98804780876494025</c:v>
                </c:pt>
                <c:pt idx="57">
                  <c:v>0.98804780876494025</c:v>
                </c:pt>
                <c:pt idx="58">
                  <c:v>0.98804780876494025</c:v>
                </c:pt>
                <c:pt idx="59">
                  <c:v>0.98804780876494025</c:v>
                </c:pt>
                <c:pt idx="60">
                  <c:v>0.98804780876494025</c:v>
                </c:pt>
                <c:pt idx="61">
                  <c:v>0.98804780876494025</c:v>
                </c:pt>
                <c:pt idx="62">
                  <c:v>0.98804780876494025</c:v>
                </c:pt>
                <c:pt idx="63">
                  <c:v>0.98804780876494025</c:v>
                </c:pt>
                <c:pt idx="64">
                  <c:v>0.98804780876494025</c:v>
                </c:pt>
                <c:pt idx="65">
                  <c:v>0.98804780876494025</c:v>
                </c:pt>
                <c:pt idx="66">
                  <c:v>0.98804780876494025</c:v>
                </c:pt>
                <c:pt idx="67">
                  <c:v>0.98804780876494025</c:v>
                </c:pt>
                <c:pt idx="68">
                  <c:v>0.98804780876494025</c:v>
                </c:pt>
                <c:pt idx="69">
                  <c:v>0.98804780876494025</c:v>
                </c:pt>
                <c:pt idx="70">
                  <c:v>0.98804780876494025</c:v>
                </c:pt>
                <c:pt idx="71">
                  <c:v>0.98804780876494025</c:v>
                </c:pt>
                <c:pt idx="72">
                  <c:v>0.98804780876494025</c:v>
                </c:pt>
                <c:pt idx="73">
                  <c:v>0.98804780876494025</c:v>
                </c:pt>
                <c:pt idx="74">
                  <c:v>0.98804780876494025</c:v>
                </c:pt>
                <c:pt idx="75">
                  <c:v>0.98804780876494025</c:v>
                </c:pt>
                <c:pt idx="76">
                  <c:v>0.98804780876494025</c:v>
                </c:pt>
                <c:pt idx="77">
                  <c:v>0.98804780876494025</c:v>
                </c:pt>
                <c:pt idx="78">
                  <c:v>0.98804780876494025</c:v>
                </c:pt>
                <c:pt idx="79">
                  <c:v>0.98804780876494025</c:v>
                </c:pt>
                <c:pt idx="80">
                  <c:v>0.98804780876494025</c:v>
                </c:pt>
                <c:pt idx="81">
                  <c:v>0.98804780876494025</c:v>
                </c:pt>
                <c:pt idx="82">
                  <c:v>0.98804780876494025</c:v>
                </c:pt>
                <c:pt idx="83">
                  <c:v>0.98804780876494025</c:v>
                </c:pt>
                <c:pt idx="84">
                  <c:v>0.98804780876494025</c:v>
                </c:pt>
                <c:pt idx="85">
                  <c:v>0.98804780876494025</c:v>
                </c:pt>
                <c:pt idx="86">
                  <c:v>0.98804780876494025</c:v>
                </c:pt>
                <c:pt idx="87">
                  <c:v>0.98804780876494025</c:v>
                </c:pt>
                <c:pt idx="88">
                  <c:v>0.98804780876494025</c:v>
                </c:pt>
                <c:pt idx="89">
                  <c:v>0.98804780876494025</c:v>
                </c:pt>
                <c:pt idx="90">
                  <c:v>0.98804780876494025</c:v>
                </c:pt>
                <c:pt idx="91">
                  <c:v>0.98804780876494025</c:v>
                </c:pt>
                <c:pt idx="92">
                  <c:v>0.98804780876494025</c:v>
                </c:pt>
                <c:pt idx="93">
                  <c:v>0.98804780876494025</c:v>
                </c:pt>
                <c:pt idx="94">
                  <c:v>0.98804780876494025</c:v>
                </c:pt>
                <c:pt idx="95">
                  <c:v>0.98804780876494025</c:v>
                </c:pt>
                <c:pt idx="96">
                  <c:v>0.98804780876494025</c:v>
                </c:pt>
                <c:pt idx="97">
                  <c:v>0.98804780876494025</c:v>
                </c:pt>
                <c:pt idx="98">
                  <c:v>0.98804780876494025</c:v>
                </c:pt>
                <c:pt idx="99">
                  <c:v>0.98804780876494025</c:v>
                </c:pt>
                <c:pt idx="100">
                  <c:v>0.98804780876494025</c:v>
                </c:pt>
                <c:pt idx="101">
                  <c:v>0.98804780876494025</c:v>
                </c:pt>
                <c:pt idx="102">
                  <c:v>0.98804780876494025</c:v>
                </c:pt>
                <c:pt idx="103">
                  <c:v>0.98804780876494025</c:v>
                </c:pt>
                <c:pt idx="104">
                  <c:v>0.98406374501992033</c:v>
                </c:pt>
                <c:pt idx="105">
                  <c:v>0.98406374501992033</c:v>
                </c:pt>
                <c:pt idx="106">
                  <c:v>0.98406374501992033</c:v>
                </c:pt>
                <c:pt idx="107">
                  <c:v>0.98406374501992033</c:v>
                </c:pt>
                <c:pt idx="108">
                  <c:v>0.98406374501992033</c:v>
                </c:pt>
                <c:pt idx="109">
                  <c:v>0.98406374501992033</c:v>
                </c:pt>
                <c:pt idx="110">
                  <c:v>0.98406374501992033</c:v>
                </c:pt>
                <c:pt idx="111">
                  <c:v>0.98406374501992033</c:v>
                </c:pt>
                <c:pt idx="112">
                  <c:v>0.98406374501992033</c:v>
                </c:pt>
                <c:pt idx="113">
                  <c:v>0.98406374501992033</c:v>
                </c:pt>
                <c:pt idx="114">
                  <c:v>0.98406374501992033</c:v>
                </c:pt>
                <c:pt idx="115">
                  <c:v>0.98406374501992033</c:v>
                </c:pt>
                <c:pt idx="116">
                  <c:v>0.98406374501992033</c:v>
                </c:pt>
                <c:pt idx="117">
                  <c:v>0.98406374501992033</c:v>
                </c:pt>
                <c:pt idx="118">
                  <c:v>0.98406374501992033</c:v>
                </c:pt>
                <c:pt idx="119">
                  <c:v>0.98007968127490042</c:v>
                </c:pt>
                <c:pt idx="120">
                  <c:v>0.9760956175298805</c:v>
                </c:pt>
                <c:pt idx="121">
                  <c:v>0.9760956175298805</c:v>
                </c:pt>
                <c:pt idx="122">
                  <c:v>0.9760956175298805</c:v>
                </c:pt>
                <c:pt idx="123">
                  <c:v>0.9760956175298805</c:v>
                </c:pt>
                <c:pt idx="124">
                  <c:v>0.9760956175298805</c:v>
                </c:pt>
                <c:pt idx="125">
                  <c:v>0.9760956175298805</c:v>
                </c:pt>
                <c:pt idx="126">
                  <c:v>0.97211155378486058</c:v>
                </c:pt>
                <c:pt idx="127">
                  <c:v>0.97211155378486058</c:v>
                </c:pt>
                <c:pt idx="128">
                  <c:v>0.97211155378486058</c:v>
                </c:pt>
                <c:pt idx="129">
                  <c:v>0.97211155378486058</c:v>
                </c:pt>
                <c:pt idx="130">
                  <c:v>0.97211155378486058</c:v>
                </c:pt>
                <c:pt idx="131">
                  <c:v>0.97211155378486058</c:v>
                </c:pt>
                <c:pt idx="132">
                  <c:v>0.97211155378486058</c:v>
                </c:pt>
                <c:pt idx="133">
                  <c:v>0.97211155378486058</c:v>
                </c:pt>
                <c:pt idx="134">
                  <c:v>0.97211155378486058</c:v>
                </c:pt>
                <c:pt idx="135">
                  <c:v>0.97211155378486058</c:v>
                </c:pt>
                <c:pt idx="136">
                  <c:v>0.97211155378486058</c:v>
                </c:pt>
                <c:pt idx="137">
                  <c:v>0.97211155378486058</c:v>
                </c:pt>
                <c:pt idx="138">
                  <c:v>0.97211155378486058</c:v>
                </c:pt>
                <c:pt idx="139">
                  <c:v>0.97211155378486058</c:v>
                </c:pt>
                <c:pt idx="140">
                  <c:v>0.96812749003984067</c:v>
                </c:pt>
                <c:pt idx="141">
                  <c:v>0.96812749003984067</c:v>
                </c:pt>
                <c:pt idx="142">
                  <c:v>0.96812749003984067</c:v>
                </c:pt>
                <c:pt idx="143">
                  <c:v>0.96812749003984067</c:v>
                </c:pt>
                <c:pt idx="144">
                  <c:v>0.96812749003984067</c:v>
                </c:pt>
                <c:pt idx="145">
                  <c:v>0.96812749003984067</c:v>
                </c:pt>
                <c:pt idx="146">
                  <c:v>0.96812749003984067</c:v>
                </c:pt>
                <c:pt idx="147">
                  <c:v>0.96812749003984067</c:v>
                </c:pt>
                <c:pt idx="148">
                  <c:v>0.96812749003984067</c:v>
                </c:pt>
                <c:pt idx="149">
                  <c:v>0.96812749003984067</c:v>
                </c:pt>
                <c:pt idx="150">
                  <c:v>0.96812749003984067</c:v>
                </c:pt>
                <c:pt idx="151">
                  <c:v>0.96812749003984067</c:v>
                </c:pt>
                <c:pt idx="152">
                  <c:v>0.96812749003984067</c:v>
                </c:pt>
                <c:pt idx="153">
                  <c:v>0.96812749003984067</c:v>
                </c:pt>
                <c:pt idx="154">
                  <c:v>0.96812749003984067</c:v>
                </c:pt>
                <c:pt idx="155">
                  <c:v>0.96812749003984067</c:v>
                </c:pt>
                <c:pt idx="156">
                  <c:v>0.96812749003984067</c:v>
                </c:pt>
                <c:pt idx="157">
                  <c:v>0.96812749003984067</c:v>
                </c:pt>
                <c:pt idx="158">
                  <c:v>0.96812749003984067</c:v>
                </c:pt>
                <c:pt idx="159">
                  <c:v>0.96812749003984067</c:v>
                </c:pt>
                <c:pt idx="160">
                  <c:v>0.96812749003984067</c:v>
                </c:pt>
                <c:pt idx="161">
                  <c:v>0.96812749003984067</c:v>
                </c:pt>
                <c:pt idx="162">
                  <c:v>0.96812749003984067</c:v>
                </c:pt>
                <c:pt idx="163">
                  <c:v>0.96812749003984067</c:v>
                </c:pt>
                <c:pt idx="164">
                  <c:v>0.96812749003984067</c:v>
                </c:pt>
                <c:pt idx="165">
                  <c:v>0.96812749003984067</c:v>
                </c:pt>
                <c:pt idx="166">
                  <c:v>0.96812749003984067</c:v>
                </c:pt>
                <c:pt idx="167">
                  <c:v>0.96812749003984067</c:v>
                </c:pt>
                <c:pt idx="168">
                  <c:v>0.96812749003984067</c:v>
                </c:pt>
                <c:pt idx="169">
                  <c:v>0.96812749003984067</c:v>
                </c:pt>
                <c:pt idx="170">
                  <c:v>0.96812749003984067</c:v>
                </c:pt>
                <c:pt idx="171">
                  <c:v>0.96812749003984067</c:v>
                </c:pt>
                <c:pt idx="172">
                  <c:v>0.96812749003984067</c:v>
                </c:pt>
                <c:pt idx="173">
                  <c:v>0.96812749003984067</c:v>
                </c:pt>
                <c:pt idx="174">
                  <c:v>0.96812749003984067</c:v>
                </c:pt>
                <c:pt idx="175">
                  <c:v>0.96812749003984067</c:v>
                </c:pt>
                <c:pt idx="176">
                  <c:v>0.96812749003984067</c:v>
                </c:pt>
                <c:pt idx="177">
                  <c:v>0.96812749003984067</c:v>
                </c:pt>
                <c:pt idx="178">
                  <c:v>0.96812749003984067</c:v>
                </c:pt>
                <c:pt idx="179">
                  <c:v>0.96812749003984067</c:v>
                </c:pt>
                <c:pt idx="180">
                  <c:v>0.96812749003984067</c:v>
                </c:pt>
                <c:pt idx="181">
                  <c:v>0.96812749003984067</c:v>
                </c:pt>
                <c:pt idx="182">
                  <c:v>0.96812749003984067</c:v>
                </c:pt>
                <c:pt idx="183">
                  <c:v>0.96812749003984067</c:v>
                </c:pt>
                <c:pt idx="184">
                  <c:v>0.96812749003984067</c:v>
                </c:pt>
                <c:pt idx="185">
                  <c:v>0.96812749003984067</c:v>
                </c:pt>
                <c:pt idx="186">
                  <c:v>0.96812749003984067</c:v>
                </c:pt>
                <c:pt idx="187">
                  <c:v>0.96812749003984067</c:v>
                </c:pt>
                <c:pt idx="188">
                  <c:v>0.96812749003984067</c:v>
                </c:pt>
                <c:pt idx="189">
                  <c:v>0.96812749003984067</c:v>
                </c:pt>
                <c:pt idx="190">
                  <c:v>0.96812749003984067</c:v>
                </c:pt>
                <c:pt idx="191">
                  <c:v>0.96812749003984067</c:v>
                </c:pt>
                <c:pt idx="192">
                  <c:v>0.96812749003984067</c:v>
                </c:pt>
                <c:pt idx="193">
                  <c:v>0.96812749003984067</c:v>
                </c:pt>
                <c:pt idx="194">
                  <c:v>0.96414342629482075</c:v>
                </c:pt>
                <c:pt idx="195">
                  <c:v>0.96414342629482075</c:v>
                </c:pt>
                <c:pt idx="196">
                  <c:v>0.96414342629482075</c:v>
                </c:pt>
                <c:pt idx="197">
                  <c:v>0.96414342629482075</c:v>
                </c:pt>
                <c:pt idx="198">
                  <c:v>0.96414342629482075</c:v>
                </c:pt>
                <c:pt idx="199">
                  <c:v>0.96414342629482075</c:v>
                </c:pt>
                <c:pt idx="200">
                  <c:v>0.96414342629482075</c:v>
                </c:pt>
                <c:pt idx="201">
                  <c:v>0.96015936254980083</c:v>
                </c:pt>
                <c:pt idx="202">
                  <c:v>0.96015936254980083</c:v>
                </c:pt>
                <c:pt idx="203">
                  <c:v>0.96015936254980083</c:v>
                </c:pt>
                <c:pt idx="204">
                  <c:v>0.96015936254980083</c:v>
                </c:pt>
                <c:pt idx="205">
                  <c:v>0.96015936254980083</c:v>
                </c:pt>
                <c:pt idx="206">
                  <c:v>0.96015936254980083</c:v>
                </c:pt>
                <c:pt idx="207">
                  <c:v>0.96015936254980083</c:v>
                </c:pt>
                <c:pt idx="208">
                  <c:v>0.96015936254980083</c:v>
                </c:pt>
                <c:pt idx="209">
                  <c:v>0.96015936254980083</c:v>
                </c:pt>
                <c:pt idx="210">
                  <c:v>0.96015936254980083</c:v>
                </c:pt>
                <c:pt idx="211">
                  <c:v>0.96015936254980083</c:v>
                </c:pt>
                <c:pt idx="212">
                  <c:v>0.96015936254980083</c:v>
                </c:pt>
                <c:pt idx="213">
                  <c:v>0.96015936254980083</c:v>
                </c:pt>
                <c:pt idx="214">
                  <c:v>0.96015936254980083</c:v>
                </c:pt>
                <c:pt idx="215">
                  <c:v>0.96015936254980083</c:v>
                </c:pt>
                <c:pt idx="216">
                  <c:v>0.96015936254980083</c:v>
                </c:pt>
                <c:pt idx="217">
                  <c:v>0.96015936254980083</c:v>
                </c:pt>
                <c:pt idx="218">
                  <c:v>0.96015936254980083</c:v>
                </c:pt>
                <c:pt idx="219">
                  <c:v>0.96015936254980083</c:v>
                </c:pt>
                <c:pt idx="220">
                  <c:v>0.96015936254980083</c:v>
                </c:pt>
                <c:pt idx="221">
                  <c:v>0.96015936254980083</c:v>
                </c:pt>
                <c:pt idx="222">
                  <c:v>0.96015936254980083</c:v>
                </c:pt>
                <c:pt idx="223">
                  <c:v>0.96015936254980083</c:v>
                </c:pt>
                <c:pt idx="224">
                  <c:v>0.96015936254980083</c:v>
                </c:pt>
                <c:pt idx="225">
                  <c:v>0.96015936254980083</c:v>
                </c:pt>
                <c:pt idx="226">
                  <c:v>0.96015936254980083</c:v>
                </c:pt>
                <c:pt idx="227">
                  <c:v>0.96015936254980083</c:v>
                </c:pt>
                <c:pt idx="228">
                  <c:v>0.96015936254980083</c:v>
                </c:pt>
                <c:pt idx="229">
                  <c:v>0.96015936254980083</c:v>
                </c:pt>
                <c:pt idx="230">
                  <c:v>0.96015936254980083</c:v>
                </c:pt>
                <c:pt idx="231">
                  <c:v>0.96015936254980083</c:v>
                </c:pt>
                <c:pt idx="232">
                  <c:v>0.96015936254980083</c:v>
                </c:pt>
                <c:pt idx="233">
                  <c:v>0.96015936254980083</c:v>
                </c:pt>
                <c:pt idx="234">
                  <c:v>0.96015936254980083</c:v>
                </c:pt>
                <c:pt idx="235">
                  <c:v>0.96015936254980083</c:v>
                </c:pt>
                <c:pt idx="236">
                  <c:v>0.96015936254980083</c:v>
                </c:pt>
                <c:pt idx="237">
                  <c:v>0.96015936254980083</c:v>
                </c:pt>
                <c:pt idx="238">
                  <c:v>0.96015936254980083</c:v>
                </c:pt>
                <c:pt idx="239">
                  <c:v>0.96015936254980083</c:v>
                </c:pt>
                <c:pt idx="240">
                  <c:v>0.96015936254980083</c:v>
                </c:pt>
                <c:pt idx="241">
                  <c:v>0.96015936254980083</c:v>
                </c:pt>
                <c:pt idx="242">
                  <c:v>0.96015936254980083</c:v>
                </c:pt>
                <c:pt idx="243">
                  <c:v>0.96015936254980083</c:v>
                </c:pt>
                <c:pt idx="244">
                  <c:v>0.96015936254980083</c:v>
                </c:pt>
                <c:pt idx="245">
                  <c:v>0.96015936254980083</c:v>
                </c:pt>
                <c:pt idx="246">
                  <c:v>0.96015936254980083</c:v>
                </c:pt>
                <c:pt idx="247">
                  <c:v>0.96015936254980083</c:v>
                </c:pt>
                <c:pt idx="248">
                  <c:v>0.96015936254980083</c:v>
                </c:pt>
                <c:pt idx="249">
                  <c:v>0.96015936254980083</c:v>
                </c:pt>
                <c:pt idx="250">
                  <c:v>0.96015936254980083</c:v>
                </c:pt>
                <c:pt idx="251">
                  <c:v>0.96015936254980083</c:v>
                </c:pt>
                <c:pt idx="252">
                  <c:v>0.96015936254980083</c:v>
                </c:pt>
                <c:pt idx="253">
                  <c:v>0.96015936254980083</c:v>
                </c:pt>
                <c:pt idx="254">
                  <c:v>0.96015936254980083</c:v>
                </c:pt>
                <c:pt idx="255">
                  <c:v>0.96015936254980083</c:v>
                </c:pt>
                <c:pt idx="256">
                  <c:v>0.96015936254980083</c:v>
                </c:pt>
                <c:pt idx="257">
                  <c:v>0.96015936254980083</c:v>
                </c:pt>
                <c:pt idx="258">
                  <c:v>0.96015936254980083</c:v>
                </c:pt>
                <c:pt idx="259">
                  <c:v>0.96015936254980083</c:v>
                </c:pt>
                <c:pt idx="260">
                  <c:v>0.96015936254980083</c:v>
                </c:pt>
                <c:pt idx="261">
                  <c:v>0.96015936254980083</c:v>
                </c:pt>
                <c:pt idx="262">
                  <c:v>0.96015936254980083</c:v>
                </c:pt>
                <c:pt idx="263">
                  <c:v>0.96015936254980083</c:v>
                </c:pt>
                <c:pt idx="264">
                  <c:v>0.96015936254980083</c:v>
                </c:pt>
                <c:pt idx="265">
                  <c:v>0.96015936254980083</c:v>
                </c:pt>
                <c:pt idx="266">
                  <c:v>0.96015936254980083</c:v>
                </c:pt>
                <c:pt idx="267">
                  <c:v>0.96015936254980083</c:v>
                </c:pt>
                <c:pt idx="268">
                  <c:v>0.96015936254980083</c:v>
                </c:pt>
                <c:pt idx="269">
                  <c:v>0.96015936254980083</c:v>
                </c:pt>
                <c:pt idx="270">
                  <c:v>0.96015936254980083</c:v>
                </c:pt>
                <c:pt idx="271">
                  <c:v>0.96015936254980083</c:v>
                </c:pt>
                <c:pt idx="272">
                  <c:v>0.96015936254980083</c:v>
                </c:pt>
                <c:pt idx="273">
                  <c:v>0.96015936254980083</c:v>
                </c:pt>
                <c:pt idx="274">
                  <c:v>0.96015936254980083</c:v>
                </c:pt>
                <c:pt idx="275">
                  <c:v>0.96015936254980083</c:v>
                </c:pt>
                <c:pt idx="276">
                  <c:v>0.96015936254980083</c:v>
                </c:pt>
                <c:pt idx="277">
                  <c:v>0.95617529880478092</c:v>
                </c:pt>
                <c:pt idx="278">
                  <c:v>0.95617529880478092</c:v>
                </c:pt>
                <c:pt idx="279">
                  <c:v>0.95617529880478092</c:v>
                </c:pt>
                <c:pt idx="280">
                  <c:v>0.95617529880478092</c:v>
                </c:pt>
                <c:pt idx="281">
                  <c:v>0.952191235059761</c:v>
                </c:pt>
                <c:pt idx="282">
                  <c:v>0.952191235059761</c:v>
                </c:pt>
                <c:pt idx="283">
                  <c:v>0.952191235059761</c:v>
                </c:pt>
                <c:pt idx="284">
                  <c:v>0.952191235059761</c:v>
                </c:pt>
                <c:pt idx="285">
                  <c:v>0.952191235059761</c:v>
                </c:pt>
                <c:pt idx="286">
                  <c:v>0.952191235059761</c:v>
                </c:pt>
                <c:pt idx="287">
                  <c:v>0.952191235059761</c:v>
                </c:pt>
                <c:pt idx="288">
                  <c:v>0.952191235059761</c:v>
                </c:pt>
                <c:pt idx="289">
                  <c:v>0.952191235059761</c:v>
                </c:pt>
                <c:pt idx="290">
                  <c:v>0.952191235059761</c:v>
                </c:pt>
                <c:pt idx="291">
                  <c:v>0.952191235059761</c:v>
                </c:pt>
                <c:pt idx="292">
                  <c:v>0.952191235059761</c:v>
                </c:pt>
                <c:pt idx="293">
                  <c:v>0.952191235059761</c:v>
                </c:pt>
                <c:pt idx="294">
                  <c:v>0.952191235059761</c:v>
                </c:pt>
                <c:pt idx="295">
                  <c:v>0.952191235059761</c:v>
                </c:pt>
                <c:pt idx="296">
                  <c:v>0.952191235059761</c:v>
                </c:pt>
                <c:pt idx="297">
                  <c:v>0.952191235059761</c:v>
                </c:pt>
                <c:pt idx="298">
                  <c:v>0.952191235059761</c:v>
                </c:pt>
                <c:pt idx="299">
                  <c:v>0.952191235059761</c:v>
                </c:pt>
                <c:pt idx="300">
                  <c:v>0.952191235059761</c:v>
                </c:pt>
                <c:pt idx="301">
                  <c:v>0.952191235059761</c:v>
                </c:pt>
                <c:pt idx="302">
                  <c:v>0.952191235059761</c:v>
                </c:pt>
                <c:pt idx="303">
                  <c:v>0.952191235059761</c:v>
                </c:pt>
                <c:pt idx="304">
                  <c:v>0.952191235059761</c:v>
                </c:pt>
                <c:pt idx="305">
                  <c:v>0.952191235059761</c:v>
                </c:pt>
                <c:pt idx="306">
                  <c:v>0.952191235059761</c:v>
                </c:pt>
                <c:pt idx="307">
                  <c:v>0.952191235059761</c:v>
                </c:pt>
                <c:pt idx="308">
                  <c:v>0.952191235059761</c:v>
                </c:pt>
                <c:pt idx="309">
                  <c:v>0.952191235059761</c:v>
                </c:pt>
                <c:pt idx="310">
                  <c:v>0.952191235059761</c:v>
                </c:pt>
                <c:pt idx="311">
                  <c:v>0.952191235059761</c:v>
                </c:pt>
                <c:pt idx="312">
                  <c:v>0.952191235059761</c:v>
                </c:pt>
                <c:pt idx="313">
                  <c:v>0.952191235059761</c:v>
                </c:pt>
                <c:pt idx="314">
                  <c:v>0.952191235059761</c:v>
                </c:pt>
                <c:pt idx="315">
                  <c:v>0.952191235059761</c:v>
                </c:pt>
                <c:pt idx="316">
                  <c:v>0.952191235059761</c:v>
                </c:pt>
                <c:pt idx="317">
                  <c:v>0.952191235059761</c:v>
                </c:pt>
                <c:pt idx="318">
                  <c:v>0.952191235059761</c:v>
                </c:pt>
                <c:pt idx="319">
                  <c:v>0.952191235059761</c:v>
                </c:pt>
                <c:pt idx="320">
                  <c:v>0.952191235059761</c:v>
                </c:pt>
                <c:pt idx="321">
                  <c:v>0.952191235059761</c:v>
                </c:pt>
                <c:pt idx="322">
                  <c:v>0.952191235059761</c:v>
                </c:pt>
                <c:pt idx="323">
                  <c:v>0.952191235059761</c:v>
                </c:pt>
                <c:pt idx="324">
                  <c:v>0.952191235059761</c:v>
                </c:pt>
                <c:pt idx="325">
                  <c:v>0.952191235059761</c:v>
                </c:pt>
                <c:pt idx="326">
                  <c:v>0.952191235059761</c:v>
                </c:pt>
                <c:pt idx="327">
                  <c:v>0.952191235059761</c:v>
                </c:pt>
                <c:pt idx="328">
                  <c:v>0.952191235059761</c:v>
                </c:pt>
                <c:pt idx="329">
                  <c:v>0.952191235059761</c:v>
                </c:pt>
                <c:pt idx="330">
                  <c:v>0.952191235059761</c:v>
                </c:pt>
                <c:pt idx="331">
                  <c:v>0.952191235059761</c:v>
                </c:pt>
                <c:pt idx="332">
                  <c:v>0.952191235059761</c:v>
                </c:pt>
                <c:pt idx="333">
                  <c:v>0.952191235059761</c:v>
                </c:pt>
                <c:pt idx="334">
                  <c:v>0.952191235059761</c:v>
                </c:pt>
                <c:pt idx="335">
                  <c:v>0.952191235059761</c:v>
                </c:pt>
                <c:pt idx="336">
                  <c:v>0.952191235059761</c:v>
                </c:pt>
                <c:pt idx="337">
                  <c:v>0.952191235059761</c:v>
                </c:pt>
                <c:pt idx="338">
                  <c:v>0.952191235059761</c:v>
                </c:pt>
                <c:pt idx="339">
                  <c:v>0.952191235059761</c:v>
                </c:pt>
                <c:pt idx="340">
                  <c:v>0.952191235059761</c:v>
                </c:pt>
                <c:pt idx="341">
                  <c:v>0.952191235059761</c:v>
                </c:pt>
                <c:pt idx="342">
                  <c:v>0.952191235059761</c:v>
                </c:pt>
                <c:pt idx="343">
                  <c:v>0.952191235059761</c:v>
                </c:pt>
                <c:pt idx="344">
                  <c:v>0.952191235059761</c:v>
                </c:pt>
                <c:pt idx="345">
                  <c:v>0.952191235059761</c:v>
                </c:pt>
                <c:pt idx="346">
                  <c:v>0.952191235059761</c:v>
                </c:pt>
                <c:pt idx="347">
                  <c:v>0.952191235059761</c:v>
                </c:pt>
                <c:pt idx="348">
                  <c:v>0.952191235059761</c:v>
                </c:pt>
                <c:pt idx="349">
                  <c:v>0.952191235059761</c:v>
                </c:pt>
                <c:pt idx="350">
                  <c:v>0.952191235059761</c:v>
                </c:pt>
                <c:pt idx="351">
                  <c:v>0.952191235059761</c:v>
                </c:pt>
                <c:pt idx="352">
                  <c:v>0.952191235059761</c:v>
                </c:pt>
                <c:pt idx="353">
                  <c:v>0.952191235059761</c:v>
                </c:pt>
                <c:pt idx="354">
                  <c:v>0.952191235059761</c:v>
                </c:pt>
                <c:pt idx="355">
                  <c:v>0.952191235059761</c:v>
                </c:pt>
                <c:pt idx="356">
                  <c:v>0.952191235059761</c:v>
                </c:pt>
                <c:pt idx="357">
                  <c:v>0.952191235059761</c:v>
                </c:pt>
                <c:pt idx="358">
                  <c:v>0.952191235059761</c:v>
                </c:pt>
                <c:pt idx="359">
                  <c:v>0.952191235059761</c:v>
                </c:pt>
                <c:pt idx="360">
                  <c:v>0.952191235059761</c:v>
                </c:pt>
                <c:pt idx="361">
                  <c:v>0.952191235059761</c:v>
                </c:pt>
                <c:pt idx="362">
                  <c:v>0.952191235059761</c:v>
                </c:pt>
                <c:pt idx="363">
                  <c:v>0.952191235059761</c:v>
                </c:pt>
                <c:pt idx="364">
                  <c:v>0.952191235059761</c:v>
                </c:pt>
                <c:pt idx="365">
                  <c:v>0.952191235059761</c:v>
                </c:pt>
                <c:pt idx="366">
                  <c:v>0.952191235059761</c:v>
                </c:pt>
                <c:pt idx="367">
                  <c:v>0.952191235059761</c:v>
                </c:pt>
                <c:pt idx="368">
                  <c:v>0.952191235059761</c:v>
                </c:pt>
                <c:pt idx="369">
                  <c:v>0.952191235059761</c:v>
                </c:pt>
                <c:pt idx="370">
                  <c:v>0.94820717131474108</c:v>
                </c:pt>
                <c:pt idx="371">
                  <c:v>0.94820717131474108</c:v>
                </c:pt>
                <c:pt idx="372">
                  <c:v>0.94820717131474108</c:v>
                </c:pt>
                <c:pt idx="373">
                  <c:v>0.94820717131474108</c:v>
                </c:pt>
                <c:pt idx="374">
                  <c:v>0.94820717131474108</c:v>
                </c:pt>
                <c:pt idx="375">
                  <c:v>0.94820717131474108</c:v>
                </c:pt>
                <c:pt idx="376">
                  <c:v>0.94820717131474108</c:v>
                </c:pt>
                <c:pt idx="377">
                  <c:v>0.94820717131474108</c:v>
                </c:pt>
                <c:pt idx="378">
                  <c:v>0.94820717131474108</c:v>
                </c:pt>
                <c:pt idx="379">
                  <c:v>0.94820717131474108</c:v>
                </c:pt>
                <c:pt idx="380">
                  <c:v>0.94820717131474108</c:v>
                </c:pt>
                <c:pt idx="381">
                  <c:v>0.94820717131474108</c:v>
                </c:pt>
                <c:pt idx="382">
                  <c:v>0.94422310756972117</c:v>
                </c:pt>
                <c:pt idx="383">
                  <c:v>0.94422310756972117</c:v>
                </c:pt>
                <c:pt idx="384">
                  <c:v>0.94023904382470125</c:v>
                </c:pt>
                <c:pt idx="385">
                  <c:v>0.94023904382470125</c:v>
                </c:pt>
                <c:pt idx="386">
                  <c:v>0.94023904382470125</c:v>
                </c:pt>
                <c:pt idx="387">
                  <c:v>0.94023904382470125</c:v>
                </c:pt>
                <c:pt idx="388">
                  <c:v>0.94023904382470125</c:v>
                </c:pt>
                <c:pt idx="389">
                  <c:v>0.94023904382470125</c:v>
                </c:pt>
                <c:pt idx="390">
                  <c:v>0.94023904382470125</c:v>
                </c:pt>
                <c:pt idx="391">
                  <c:v>0.94023904382470125</c:v>
                </c:pt>
                <c:pt idx="392">
                  <c:v>0.94023904382470125</c:v>
                </c:pt>
                <c:pt idx="393">
                  <c:v>0.94023904382470125</c:v>
                </c:pt>
                <c:pt idx="394">
                  <c:v>0.94023904382470125</c:v>
                </c:pt>
                <c:pt idx="395">
                  <c:v>0.94023904382470125</c:v>
                </c:pt>
                <c:pt idx="396">
                  <c:v>0.94023904382470125</c:v>
                </c:pt>
                <c:pt idx="397">
                  <c:v>0.94023904382470125</c:v>
                </c:pt>
                <c:pt idx="398">
                  <c:v>0.94023904382470125</c:v>
                </c:pt>
                <c:pt idx="399">
                  <c:v>0.94023904382470125</c:v>
                </c:pt>
                <c:pt idx="400">
                  <c:v>0.94023904382470125</c:v>
                </c:pt>
                <c:pt idx="401">
                  <c:v>0.94023904382470125</c:v>
                </c:pt>
                <c:pt idx="402">
                  <c:v>0.94023904382470125</c:v>
                </c:pt>
                <c:pt idx="403">
                  <c:v>0.94023904382470125</c:v>
                </c:pt>
                <c:pt idx="404">
                  <c:v>0.94023904382470125</c:v>
                </c:pt>
                <c:pt idx="405">
                  <c:v>0.94023904382470125</c:v>
                </c:pt>
                <c:pt idx="406">
                  <c:v>0.94023904382470125</c:v>
                </c:pt>
                <c:pt idx="407">
                  <c:v>0.94023904382470125</c:v>
                </c:pt>
                <c:pt idx="408">
                  <c:v>0.94023904382470125</c:v>
                </c:pt>
                <c:pt idx="409">
                  <c:v>0.94023904382470125</c:v>
                </c:pt>
                <c:pt idx="410">
                  <c:v>0.94023904382470125</c:v>
                </c:pt>
                <c:pt idx="411">
                  <c:v>0.94023904382470125</c:v>
                </c:pt>
                <c:pt idx="412">
                  <c:v>0.94023904382470125</c:v>
                </c:pt>
                <c:pt idx="413">
                  <c:v>0.94023904382470125</c:v>
                </c:pt>
                <c:pt idx="414">
                  <c:v>0.94023904382470125</c:v>
                </c:pt>
                <c:pt idx="415">
                  <c:v>0.94023904382470125</c:v>
                </c:pt>
                <c:pt idx="416">
                  <c:v>0.94023904382470125</c:v>
                </c:pt>
                <c:pt idx="417">
                  <c:v>0.93625498007968122</c:v>
                </c:pt>
                <c:pt idx="418">
                  <c:v>0.93625498007968122</c:v>
                </c:pt>
                <c:pt idx="419">
                  <c:v>0.93625498007968122</c:v>
                </c:pt>
                <c:pt idx="420">
                  <c:v>0.93625498007968122</c:v>
                </c:pt>
                <c:pt idx="421">
                  <c:v>0.93625498007968122</c:v>
                </c:pt>
                <c:pt idx="422">
                  <c:v>0.9322709163346613</c:v>
                </c:pt>
                <c:pt idx="423">
                  <c:v>0.9322709163346613</c:v>
                </c:pt>
                <c:pt idx="424">
                  <c:v>0.9322709163346613</c:v>
                </c:pt>
                <c:pt idx="425">
                  <c:v>0.9322709163346613</c:v>
                </c:pt>
                <c:pt idx="426">
                  <c:v>0.9322709163346613</c:v>
                </c:pt>
                <c:pt idx="427">
                  <c:v>0.9322709163346613</c:v>
                </c:pt>
                <c:pt idx="428">
                  <c:v>0.9322709163346613</c:v>
                </c:pt>
                <c:pt idx="429">
                  <c:v>0.9322709163346613</c:v>
                </c:pt>
                <c:pt idx="430">
                  <c:v>0.9322709163346613</c:v>
                </c:pt>
                <c:pt idx="431">
                  <c:v>0.9322709163346613</c:v>
                </c:pt>
                <c:pt idx="432">
                  <c:v>0.9322709163346613</c:v>
                </c:pt>
                <c:pt idx="433">
                  <c:v>0.9322709163346613</c:v>
                </c:pt>
                <c:pt idx="434">
                  <c:v>0.9322709163346613</c:v>
                </c:pt>
                <c:pt idx="435">
                  <c:v>0.9322709163346613</c:v>
                </c:pt>
                <c:pt idx="436">
                  <c:v>0.9322709163346613</c:v>
                </c:pt>
                <c:pt idx="437">
                  <c:v>0.9322709163346613</c:v>
                </c:pt>
                <c:pt idx="438">
                  <c:v>0.9322709163346613</c:v>
                </c:pt>
                <c:pt idx="439">
                  <c:v>0.9322709163346613</c:v>
                </c:pt>
                <c:pt idx="440">
                  <c:v>0.9322709163346613</c:v>
                </c:pt>
                <c:pt idx="441">
                  <c:v>0.9322709163346613</c:v>
                </c:pt>
                <c:pt idx="442">
                  <c:v>0.9322709163346613</c:v>
                </c:pt>
                <c:pt idx="443">
                  <c:v>0.9322709163346613</c:v>
                </c:pt>
                <c:pt idx="444">
                  <c:v>0.9322709163346613</c:v>
                </c:pt>
                <c:pt idx="445">
                  <c:v>0.9322709163346613</c:v>
                </c:pt>
                <c:pt idx="446">
                  <c:v>0.9322709163346613</c:v>
                </c:pt>
                <c:pt idx="447">
                  <c:v>0.9322709163346613</c:v>
                </c:pt>
                <c:pt idx="448">
                  <c:v>0.9322709163346613</c:v>
                </c:pt>
                <c:pt idx="449">
                  <c:v>0.9322709163346613</c:v>
                </c:pt>
                <c:pt idx="450">
                  <c:v>0.9322709163346613</c:v>
                </c:pt>
                <c:pt idx="451">
                  <c:v>0.9322709163346613</c:v>
                </c:pt>
                <c:pt idx="452">
                  <c:v>0.9322709163346613</c:v>
                </c:pt>
                <c:pt idx="453">
                  <c:v>0.9322709163346613</c:v>
                </c:pt>
                <c:pt idx="454">
                  <c:v>0.9322709163346613</c:v>
                </c:pt>
                <c:pt idx="455">
                  <c:v>0.9322709163346613</c:v>
                </c:pt>
                <c:pt idx="456">
                  <c:v>0.9322709163346613</c:v>
                </c:pt>
                <c:pt idx="457">
                  <c:v>0.9322709163346613</c:v>
                </c:pt>
                <c:pt idx="458">
                  <c:v>0.9322709163346613</c:v>
                </c:pt>
                <c:pt idx="459">
                  <c:v>0.9322709163346613</c:v>
                </c:pt>
                <c:pt idx="460">
                  <c:v>0.9322709163346613</c:v>
                </c:pt>
                <c:pt idx="461">
                  <c:v>0.9322709163346613</c:v>
                </c:pt>
                <c:pt idx="462">
                  <c:v>0.92828685258964139</c:v>
                </c:pt>
                <c:pt idx="463">
                  <c:v>0.92828685258964139</c:v>
                </c:pt>
                <c:pt idx="464">
                  <c:v>0.92828685258964139</c:v>
                </c:pt>
                <c:pt idx="465">
                  <c:v>0.92828685258964139</c:v>
                </c:pt>
                <c:pt idx="466">
                  <c:v>0.92828685258964139</c:v>
                </c:pt>
                <c:pt idx="467">
                  <c:v>0.92828685258964139</c:v>
                </c:pt>
                <c:pt idx="468">
                  <c:v>0.92828685258964139</c:v>
                </c:pt>
                <c:pt idx="469">
                  <c:v>0.92828685258964139</c:v>
                </c:pt>
                <c:pt idx="470">
                  <c:v>0.92828685258964139</c:v>
                </c:pt>
                <c:pt idx="471">
                  <c:v>0.92828685258964139</c:v>
                </c:pt>
                <c:pt idx="472">
                  <c:v>0.92828685258964139</c:v>
                </c:pt>
                <c:pt idx="473">
                  <c:v>0.92828685258964139</c:v>
                </c:pt>
                <c:pt idx="474">
                  <c:v>0.92828685258964139</c:v>
                </c:pt>
                <c:pt idx="475">
                  <c:v>0.92828685258964139</c:v>
                </c:pt>
                <c:pt idx="476">
                  <c:v>0.92828685258964139</c:v>
                </c:pt>
                <c:pt idx="477">
                  <c:v>0.92828685258964139</c:v>
                </c:pt>
                <c:pt idx="478">
                  <c:v>0.92828685258964139</c:v>
                </c:pt>
                <c:pt idx="479">
                  <c:v>0.92828685258964139</c:v>
                </c:pt>
                <c:pt idx="480">
                  <c:v>0.92828685258964139</c:v>
                </c:pt>
                <c:pt idx="481">
                  <c:v>0.92828685258964139</c:v>
                </c:pt>
                <c:pt idx="482">
                  <c:v>0.92828685258964139</c:v>
                </c:pt>
                <c:pt idx="483">
                  <c:v>0.92828685258964139</c:v>
                </c:pt>
                <c:pt idx="484">
                  <c:v>0.92828685258964139</c:v>
                </c:pt>
                <c:pt idx="485">
                  <c:v>0.92828685258964139</c:v>
                </c:pt>
                <c:pt idx="486">
                  <c:v>0.92828685258964139</c:v>
                </c:pt>
                <c:pt idx="487">
                  <c:v>0.92828685258964139</c:v>
                </c:pt>
                <c:pt idx="488">
                  <c:v>0.92828685258964139</c:v>
                </c:pt>
                <c:pt idx="489">
                  <c:v>0.92828685258964139</c:v>
                </c:pt>
                <c:pt idx="490">
                  <c:v>0.92828685258964139</c:v>
                </c:pt>
                <c:pt idx="491">
                  <c:v>0.92828685258964139</c:v>
                </c:pt>
                <c:pt idx="492">
                  <c:v>0.92828685258964139</c:v>
                </c:pt>
                <c:pt idx="493">
                  <c:v>0.92828685258964139</c:v>
                </c:pt>
                <c:pt idx="494">
                  <c:v>0.92828685258964139</c:v>
                </c:pt>
                <c:pt idx="495">
                  <c:v>0.92828685258964139</c:v>
                </c:pt>
                <c:pt idx="496">
                  <c:v>0.92828685258964139</c:v>
                </c:pt>
                <c:pt idx="497">
                  <c:v>0.92828685258964139</c:v>
                </c:pt>
                <c:pt idx="498">
                  <c:v>0.92828685258964139</c:v>
                </c:pt>
                <c:pt idx="499">
                  <c:v>0.92828685258964139</c:v>
                </c:pt>
                <c:pt idx="500">
                  <c:v>0.92828685258964139</c:v>
                </c:pt>
                <c:pt idx="501">
                  <c:v>0.92828685258964139</c:v>
                </c:pt>
                <c:pt idx="502">
                  <c:v>0.92828685258964139</c:v>
                </c:pt>
                <c:pt idx="503">
                  <c:v>0.92828685258964139</c:v>
                </c:pt>
                <c:pt idx="504">
                  <c:v>0.92828685258964139</c:v>
                </c:pt>
                <c:pt idx="505">
                  <c:v>0.92828685258964139</c:v>
                </c:pt>
                <c:pt idx="506">
                  <c:v>0.92828685258964139</c:v>
                </c:pt>
                <c:pt idx="507">
                  <c:v>0.92828685258964139</c:v>
                </c:pt>
                <c:pt idx="508">
                  <c:v>0.92828685258964139</c:v>
                </c:pt>
                <c:pt idx="509">
                  <c:v>0.92828685258964139</c:v>
                </c:pt>
                <c:pt idx="510">
                  <c:v>0.92828685258964139</c:v>
                </c:pt>
                <c:pt idx="511">
                  <c:v>0.92828685258964139</c:v>
                </c:pt>
                <c:pt idx="512">
                  <c:v>0.92828685258964139</c:v>
                </c:pt>
                <c:pt idx="513">
                  <c:v>0.92828685258964139</c:v>
                </c:pt>
                <c:pt idx="514">
                  <c:v>0.92828685258964139</c:v>
                </c:pt>
                <c:pt idx="515">
                  <c:v>0.92828685258964139</c:v>
                </c:pt>
                <c:pt idx="516">
                  <c:v>0.92828685258964139</c:v>
                </c:pt>
                <c:pt idx="517">
                  <c:v>0.92828685258964139</c:v>
                </c:pt>
                <c:pt idx="518">
                  <c:v>0.92828685258964139</c:v>
                </c:pt>
                <c:pt idx="519">
                  <c:v>0.92828685258964139</c:v>
                </c:pt>
                <c:pt idx="520">
                  <c:v>0.92828685258964139</c:v>
                </c:pt>
                <c:pt idx="521">
                  <c:v>0.92828685258964139</c:v>
                </c:pt>
                <c:pt idx="522">
                  <c:v>0.92828685258964139</c:v>
                </c:pt>
                <c:pt idx="523">
                  <c:v>0.92828685258964139</c:v>
                </c:pt>
                <c:pt idx="524">
                  <c:v>0.92828685258964139</c:v>
                </c:pt>
                <c:pt idx="525">
                  <c:v>0.92828685258964139</c:v>
                </c:pt>
                <c:pt idx="526">
                  <c:v>0.92828685258964139</c:v>
                </c:pt>
                <c:pt idx="527">
                  <c:v>0.92828685258964139</c:v>
                </c:pt>
                <c:pt idx="528">
                  <c:v>0.92828685258964139</c:v>
                </c:pt>
                <c:pt idx="529">
                  <c:v>0.92828685258964139</c:v>
                </c:pt>
                <c:pt idx="530">
                  <c:v>0.92828685258964139</c:v>
                </c:pt>
                <c:pt idx="531">
                  <c:v>0.92828685258964139</c:v>
                </c:pt>
                <c:pt idx="532">
                  <c:v>0.92828685258964139</c:v>
                </c:pt>
                <c:pt idx="533">
                  <c:v>0.92828685258964139</c:v>
                </c:pt>
                <c:pt idx="534">
                  <c:v>0.92828685258964139</c:v>
                </c:pt>
                <c:pt idx="535">
                  <c:v>0.92828685258964139</c:v>
                </c:pt>
                <c:pt idx="536">
                  <c:v>0.92828685258964139</c:v>
                </c:pt>
                <c:pt idx="537">
                  <c:v>0.92828685258964139</c:v>
                </c:pt>
                <c:pt idx="538">
                  <c:v>0.92828685258964139</c:v>
                </c:pt>
                <c:pt idx="539">
                  <c:v>0.92828685258964139</c:v>
                </c:pt>
                <c:pt idx="540">
                  <c:v>0.92828685258964139</c:v>
                </c:pt>
                <c:pt idx="541">
                  <c:v>0.92828685258964139</c:v>
                </c:pt>
                <c:pt idx="542">
                  <c:v>0.92828685258964139</c:v>
                </c:pt>
                <c:pt idx="543">
                  <c:v>0.92828685258964139</c:v>
                </c:pt>
                <c:pt idx="544">
                  <c:v>0.92828685258964139</c:v>
                </c:pt>
                <c:pt idx="545">
                  <c:v>0.92828685258964139</c:v>
                </c:pt>
                <c:pt idx="546">
                  <c:v>0.92828685258964139</c:v>
                </c:pt>
                <c:pt idx="547">
                  <c:v>0.92828685258964139</c:v>
                </c:pt>
                <c:pt idx="548">
                  <c:v>0.92828685258964139</c:v>
                </c:pt>
                <c:pt idx="549">
                  <c:v>0.92828685258964139</c:v>
                </c:pt>
                <c:pt idx="550">
                  <c:v>0.92828685258964139</c:v>
                </c:pt>
                <c:pt idx="551">
                  <c:v>0.92828685258964139</c:v>
                </c:pt>
                <c:pt idx="552">
                  <c:v>0.92828685258964139</c:v>
                </c:pt>
                <c:pt idx="553">
                  <c:v>0.92828685258964139</c:v>
                </c:pt>
                <c:pt idx="554">
                  <c:v>0.92828685258964139</c:v>
                </c:pt>
                <c:pt idx="555">
                  <c:v>0.92828685258964139</c:v>
                </c:pt>
                <c:pt idx="556">
                  <c:v>0.92828685258964139</c:v>
                </c:pt>
                <c:pt idx="557">
                  <c:v>0.92828685258964139</c:v>
                </c:pt>
                <c:pt idx="558">
                  <c:v>0.92828685258964139</c:v>
                </c:pt>
                <c:pt idx="559">
                  <c:v>0.92828685258964139</c:v>
                </c:pt>
                <c:pt idx="560">
                  <c:v>0.92828685258964139</c:v>
                </c:pt>
                <c:pt idx="561">
                  <c:v>0.92828685258964139</c:v>
                </c:pt>
                <c:pt idx="562">
                  <c:v>0.92828685258964139</c:v>
                </c:pt>
                <c:pt idx="563">
                  <c:v>0.92828685258964139</c:v>
                </c:pt>
                <c:pt idx="564">
                  <c:v>0.92828685258964139</c:v>
                </c:pt>
                <c:pt idx="565">
                  <c:v>0.92828685258964139</c:v>
                </c:pt>
                <c:pt idx="566">
                  <c:v>0.92828685258964139</c:v>
                </c:pt>
                <c:pt idx="567">
                  <c:v>0.92828685258964139</c:v>
                </c:pt>
                <c:pt idx="568">
                  <c:v>0.92828685258964139</c:v>
                </c:pt>
                <c:pt idx="569">
                  <c:v>0.92828685258964139</c:v>
                </c:pt>
                <c:pt idx="570">
                  <c:v>0.92828685258964139</c:v>
                </c:pt>
                <c:pt idx="571">
                  <c:v>0.92828685258964139</c:v>
                </c:pt>
                <c:pt idx="572">
                  <c:v>0.92828685258964139</c:v>
                </c:pt>
                <c:pt idx="573">
                  <c:v>0.92828685258964139</c:v>
                </c:pt>
                <c:pt idx="574">
                  <c:v>0.92828685258964139</c:v>
                </c:pt>
                <c:pt idx="575">
                  <c:v>0.92828685258964139</c:v>
                </c:pt>
                <c:pt idx="576">
                  <c:v>0.92828685258964139</c:v>
                </c:pt>
                <c:pt idx="577">
                  <c:v>0.92828685258964139</c:v>
                </c:pt>
                <c:pt idx="578">
                  <c:v>0.92828685258964139</c:v>
                </c:pt>
                <c:pt idx="579">
                  <c:v>0.92828685258964139</c:v>
                </c:pt>
                <c:pt idx="580">
                  <c:v>0.92828685258964139</c:v>
                </c:pt>
                <c:pt idx="581">
                  <c:v>0.92828685258964139</c:v>
                </c:pt>
                <c:pt idx="582">
                  <c:v>0.92828685258964139</c:v>
                </c:pt>
                <c:pt idx="583">
                  <c:v>0.92828685258964139</c:v>
                </c:pt>
                <c:pt idx="584">
                  <c:v>0.92828685258964139</c:v>
                </c:pt>
                <c:pt idx="585">
                  <c:v>0.92828685258964139</c:v>
                </c:pt>
                <c:pt idx="586">
                  <c:v>0.92828685258964139</c:v>
                </c:pt>
                <c:pt idx="587">
                  <c:v>0.92828685258964139</c:v>
                </c:pt>
                <c:pt idx="588">
                  <c:v>0.92828685258964139</c:v>
                </c:pt>
                <c:pt idx="589">
                  <c:v>0.92828685258964139</c:v>
                </c:pt>
                <c:pt idx="590">
                  <c:v>0.92828685258964139</c:v>
                </c:pt>
                <c:pt idx="591">
                  <c:v>0.92828685258964139</c:v>
                </c:pt>
                <c:pt idx="592">
                  <c:v>0.92828685258964139</c:v>
                </c:pt>
                <c:pt idx="593">
                  <c:v>0.92828685258964139</c:v>
                </c:pt>
                <c:pt idx="594">
                  <c:v>0.92430278884462147</c:v>
                </c:pt>
                <c:pt idx="595">
                  <c:v>0.92031872509960155</c:v>
                </c:pt>
                <c:pt idx="596">
                  <c:v>0.92031872509960155</c:v>
                </c:pt>
                <c:pt idx="597">
                  <c:v>0.92031872509960155</c:v>
                </c:pt>
                <c:pt idx="598">
                  <c:v>0.92031872509960155</c:v>
                </c:pt>
                <c:pt idx="599">
                  <c:v>0.92031872509960155</c:v>
                </c:pt>
                <c:pt idx="600">
                  <c:v>0.91633466135458164</c:v>
                </c:pt>
                <c:pt idx="601">
                  <c:v>0.91235059760956172</c:v>
                </c:pt>
                <c:pt idx="602">
                  <c:v>0.91235059760956172</c:v>
                </c:pt>
                <c:pt idx="603">
                  <c:v>0.91235059760956172</c:v>
                </c:pt>
                <c:pt idx="604">
                  <c:v>0.91235059760956172</c:v>
                </c:pt>
                <c:pt idx="605">
                  <c:v>0.91235059760956172</c:v>
                </c:pt>
                <c:pt idx="606">
                  <c:v>0.91235059760956172</c:v>
                </c:pt>
                <c:pt idx="607">
                  <c:v>0.91235059760956172</c:v>
                </c:pt>
                <c:pt idx="608">
                  <c:v>0.91235059760956172</c:v>
                </c:pt>
                <c:pt idx="609">
                  <c:v>0.91235059760956172</c:v>
                </c:pt>
                <c:pt idx="610">
                  <c:v>0.91235059760956172</c:v>
                </c:pt>
                <c:pt idx="611">
                  <c:v>0.91235059760956172</c:v>
                </c:pt>
                <c:pt idx="612">
                  <c:v>0.91235059760956172</c:v>
                </c:pt>
                <c:pt idx="613">
                  <c:v>0.91235059760956172</c:v>
                </c:pt>
                <c:pt idx="614">
                  <c:v>0.9083665338645418</c:v>
                </c:pt>
                <c:pt idx="615">
                  <c:v>0.9083665338645418</c:v>
                </c:pt>
                <c:pt idx="616">
                  <c:v>0.9083665338645418</c:v>
                </c:pt>
                <c:pt idx="617">
                  <c:v>0.90438247011952189</c:v>
                </c:pt>
                <c:pt idx="618">
                  <c:v>0.90438247011952189</c:v>
                </c:pt>
                <c:pt idx="619">
                  <c:v>0.90438247011952189</c:v>
                </c:pt>
                <c:pt idx="620">
                  <c:v>0.90438247011952189</c:v>
                </c:pt>
                <c:pt idx="621">
                  <c:v>0.90438247011952189</c:v>
                </c:pt>
                <c:pt idx="622">
                  <c:v>0.90438247011952189</c:v>
                </c:pt>
                <c:pt idx="623">
                  <c:v>0.90438247011952189</c:v>
                </c:pt>
                <c:pt idx="624">
                  <c:v>0.90438247011952189</c:v>
                </c:pt>
                <c:pt idx="625">
                  <c:v>0.90438247011952189</c:v>
                </c:pt>
                <c:pt idx="626">
                  <c:v>0.90039840637450197</c:v>
                </c:pt>
                <c:pt idx="627">
                  <c:v>0.90039840637450197</c:v>
                </c:pt>
                <c:pt idx="628">
                  <c:v>0.90039840637450197</c:v>
                </c:pt>
                <c:pt idx="629">
                  <c:v>0.90039840637450197</c:v>
                </c:pt>
                <c:pt idx="630">
                  <c:v>0.89641434262948205</c:v>
                </c:pt>
                <c:pt idx="631">
                  <c:v>0.89641434262948205</c:v>
                </c:pt>
                <c:pt idx="632">
                  <c:v>0.89641434262948205</c:v>
                </c:pt>
                <c:pt idx="633">
                  <c:v>0.89641434262948205</c:v>
                </c:pt>
                <c:pt idx="634">
                  <c:v>0.89641434262948205</c:v>
                </c:pt>
                <c:pt idx="635">
                  <c:v>0.89641434262948205</c:v>
                </c:pt>
                <c:pt idx="636">
                  <c:v>0.89641434262948205</c:v>
                </c:pt>
                <c:pt idx="637">
                  <c:v>0.89243027888446214</c:v>
                </c:pt>
                <c:pt idx="638">
                  <c:v>0.89243027888446214</c:v>
                </c:pt>
                <c:pt idx="639">
                  <c:v>0.88844621513944222</c:v>
                </c:pt>
                <c:pt idx="640">
                  <c:v>0.88844621513944222</c:v>
                </c:pt>
                <c:pt idx="641">
                  <c:v>0.88844621513944222</c:v>
                </c:pt>
                <c:pt idx="642">
                  <c:v>0.88844621513944222</c:v>
                </c:pt>
                <c:pt idx="643">
                  <c:v>0.88844621513944222</c:v>
                </c:pt>
                <c:pt idx="644">
                  <c:v>0.88844621513944222</c:v>
                </c:pt>
                <c:pt idx="645">
                  <c:v>0.88844621513944222</c:v>
                </c:pt>
                <c:pt idx="646">
                  <c:v>0.88844621513944222</c:v>
                </c:pt>
                <c:pt idx="647">
                  <c:v>0.8844621513944223</c:v>
                </c:pt>
                <c:pt idx="648">
                  <c:v>0.8844621513944223</c:v>
                </c:pt>
                <c:pt idx="649">
                  <c:v>0.88047808764940239</c:v>
                </c:pt>
                <c:pt idx="650">
                  <c:v>0.88047808764940239</c:v>
                </c:pt>
                <c:pt idx="651">
                  <c:v>0.87649402390438247</c:v>
                </c:pt>
                <c:pt idx="652">
                  <c:v>0.87649402390438247</c:v>
                </c:pt>
                <c:pt idx="653">
                  <c:v>0.87250996015936255</c:v>
                </c:pt>
                <c:pt idx="654">
                  <c:v>0.87250996015936255</c:v>
                </c:pt>
                <c:pt idx="655">
                  <c:v>0.87250996015936255</c:v>
                </c:pt>
                <c:pt idx="656">
                  <c:v>0.86852589641434264</c:v>
                </c:pt>
                <c:pt idx="657">
                  <c:v>0.86454183266932272</c:v>
                </c:pt>
                <c:pt idx="658">
                  <c:v>0.86454183266932272</c:v>
                </c:pt>
                <c:pt idx="659">
                  <c:v>0.86454183266932272</c:v>
                </c:pt>
                <c:pt idx="660">
                  <c:v>0.86454183266932272</c:v>
                </c:pt>
                <c:pt idx="661">
                  <c:v>0.86454183266932272</c:v>
                </c:pt>
                <c:pt idx="662">
                  <c:v>0.8605577689243028</c:v>
                </c:pt>
                <c:pt idx="663">
                  <c:v>0.85657370517928288</c:v>
                </c:pt>
                <c:pt idx="664">
                  <c:v>0.85258964143426297</c:v>
                </c:pt>
                <c:pt idx="665">
                  <c:v>0.84860557768924305</c:v>
                </c:pt>
                <c:pt idx="666">
                  <c:v>0.84860557768924305</c:v>
                </c:pt>
                <c:pt idx="667">
                  <c:v>0.84462151394422313</c:v>
                </c:pt>
                <c:pt idx="668">
                  <c:v>0.84063745019920322</c:v>
                </c:pt>
                <c:pt idx="669">
                  <c:v>0.8366533864541833</c:v>
                </c:pt>
                <c:pt idx="670">
                  <c:v>0.8366533864541833</c:v>
                </c:pt>
                <c:pt idx="671">
                  <c:v>0.83266932270916338</c:v>
                </c:pt>
                <c:pt idx="672">
                  <c:v>0.82868525896414347</c:v>
                </c:pt>
                <c:pt idx="673">
                  <c:v>0.82470119521912355</c:v>
                </c:pt>
                <c:pt idx="674">
                  <c:v>0.82071713147410363</c:v>
                </c:pt>
                <c:pt idx="675">
                  <c:v>0.81673306772908372</c:v>
                </c:pt>
                <c:pt idx="676">
                  <c:v>0.81673306772908372</c:v>
                </c:pt>
                <c:pt idx="677">
                  <c:v>0.8127490039840638</c:v>
                </c:pt>
                <c:pt idx="678">
                  <c:v>0.8127490039840638</c:v>
                </c:pt>
                <c:pt idx="679">
                  <c:v>0.80876494023904377</c:v>
                </c:pt>
                <c:pt idx="680">
                  <c:v>0.80478087649402386</c:v>
                </c:pt>
                <c:pt idx="681">
                  <c:v>0.80478087649402386</c:v>
                </c:pt>
                <c:pt idx="682">
                  <c:v>0.80079681274900394</c:v>
                </c:pt>
                <c:pt idx="683">
                  <c:v>0.80079681274900394</c:v>
                </c:pt>
                <c:pt idx="684">
                  <c:v>0.79681274900398402</c:v>
                </c:pt>
                <c:pt idx="685">
                  <c:v>0.79282868525896411</c:v>
                </c:pt>
                <c:pt idx="686">
                  <c:v>0.78884462151394419</c:v>
                </c:pt>
                <c:pt idx="687">
                  <c:v>0.78884462151394419</c:v>
                </c:pt>
                <c:pt idx="688">
                  <c:v>0.78486055776892427</c:v>
                </c:pt>
                <c:pt idx="689">
                  <c:v>0.78486055776892427</c:v>
                </c:pt>
                <c:pt idx="690">
                  <c:v>0.78087649402390436</c:v>
                </c:pt>
                <c:pt idx="691">
                  <c:v>0.77689243027888444</c:v>
                </c:pt>
                <c:pt idx="692">
                  <c:v>0.77290836653386452</c:v>
                </c:pt>
                <c:pt idx="693">
                  <c:v>0.77290836653386452</c:v>
                </c:pt>
                <c:pt idx="694">
                  <c:v>0.77290836653386452</c:v>
                </c:pt>
                <c:pt idx="695">
                  <c:v>0.7689243027888446</c:v>
                </c:pt>
                <c:pt idx="696">
                  <c:v>0.76494023904382469</c:v>
                </c:pt>
                <c:pt idx="697">
                  <c:v>0.76095617529880477</c:v>
                </c:pt>
                <c:pt idx="698">
                  <c:v>0.75697211155378485</c:v>
                </c:pt>
                <c:pt idx="699">
                  <c:v>0.75298804780876494</c:v>
                </c:pt>
                <c:pt idx="700">
                  <c:v>0.74900398406374502</c:v>
                </c:pt>
                <c:pt idx="701">
                  <c:v>0.7450199203187251</c:v>
                </c:pt>
                <c:pt idx="702">
                  <c:v>0.74103585657370519</c:v>
                </c:pt>
                <c:pt idx="703">
                  <c:v>0.73705179282868527</c:v>
                </c:pt>
                <c:pt idx="704">
                  <c:v>0.73306772908366535</c:v>
                </c:pt>
                <c:pt idx="705">
                  <c:v>0.72908366533864544</c:v>
                </c:pt>
                <c:pt idx="706">
                  <c:v>0.72509960159362552</c:v>
                </c:pt>
                <c:pt idx="707">
                  <c:v>0.7211155378486056</c:v>
                </c:pt>
                <c:pt idx="708">
                  <c:v>0.71713147410358569</c:v>
                </c:pt>
                <c:pt idx="709">
                  <c:v>0.71713147410358569</c:v>
                </c:pt>
                <c:pt idx="710">
                  <c:v>0.71314741035856577</c:v>
                </c:pt>
                <c:pt idx="711">
                  <c:v>0.70916334661354585</c:v>
                </c:pt>
                <c:pt idx="712">
                  <c:v>0.70517928286852594</c:v>
                </c:pt>
                <c:pt idx="713">
                  <c:v>0.70119521912350602</c:v>
                </c:pt>
                <c:pt idx="714">
                  <c:v>0.6972111553784861</c:v>
                </c:pt>
                <c:pt idx="715">
                  <c:v>0.69322709163346619</c:v>
                </c:pt>
                <c:pt idx="716">
                  <c:v>0.68924302788844627</c:v>
                </c:pt>
                <c:pt idx="717">
                  <c:v>0.68525896414342624</c:v>
                </c:pt>
                <c:pt idx="718">
                  <c:v>0.68127490039840632</c:v>
                </c:pt>
                <c:pt idx="719">
                  <c:v>0.67729083665338641</c:v>
                </c:pt>
                <c:pt idx="720">
                  <c:v>0.67330677290836649</c:v>
                </c:pt>
                <c:pt idx="721">
                  <c:v>0.66932270916334657</c:v>
                </c:pt>
                <c:pt idx="722">
                  <c:v>0.66533864541832666</c:v>
                </c:pt>
                <c:pt idx="723">
                  <c:v>0.66135458167330674</c:v>
                </c:pt>
                <c:pt idx="724">
                  <c:v>0.65737051792828682</c:v>
                </c:pt>
                <c:pt idx="725">
                  <c:v>0.65338645418326691</c:v>
                </c:pt>
                <c:pt idx="726">
                  <c:v>0.64940239043824699</c:v>
                </c:pt>
                <c:pt idx="727">
                  <c:v>0.64541832669322707</c:v>
                </c:pt>
                <c:pt idx="728">
                  <c:v>0.64143426294820716</c:v>
                </c:pt>
                <c:pt idx="729">
                  <c:v>0.63745019920318724</c:v>
                </c:pt>
                <c:pt idx="730">
                  <c:v>0.63346613545816732</c:v>
                </c:pt>
                <c:pt idx="731">
                  <c:v>0.62948207171314741</c:v>
                </c:pt>
                <c:pt idx="732">
                  <c:v>0.62549800796812749</c:v>
                </c:pt>
                <c:pt idx="733">
                  <c:v>0.62151394422310757</c:v>
                </c:pt>
                <c:pt idx="734">
                  <c:v>0.61752988047808766</c:v>
                </c:pt>
                <c:pt idx="735">
                  <c:v>0.61354581673306774</c:v>
                </c:pt>
                <c:pt idx="736">
                  <c:v>0.60956175298804782</c:v>
                </c:pt>
                <c:pt idx="737">
                  <c:v>0.60557768924302791</c:v>
                </c:pt>
                <c:pt idx="738">
                  <c:v>0.60159362549800799</c:v>
                </c:pt>
                <c:pt idx="739">
                  <c:v>0.59760956175298807</c:v>
                </c:pt>
                <c:pt idx="740">
                  <c:v>0.59362549800796816</c:v>
                </c:pt>
                <c:pt idx="741">
                  <c:v>0.58964143426294824</c:v>
                </c:pt>
                <c:pt idx="742">
                  <c:v>0.58565737051792832</c:v>
                </c:pt>
                <c:pt idx="743">
                  <c:v>0.58167330677290841</c:v>
                </c:pt>
                <c:pt idx="744">
                  <c:v>0.57768924302788849</c:v>
                </c:pt>
                <c:pt idx="745">
                  <c:v>0.57370517928286857</c:v>
                </c:pt>
                <c:pt idx="746">
                  <c:v>0.57370517928286857</c:v>
                </c:pt>
                <c:pt idx="747">
                  <c:v>0.56972111553784865</c:v>
                </c:pt>
                <c:pt idx="748">
                  <c:v>0.56573705179282874</c:v>
                </c:pt>
                <c:pt idx="749">
                  <c:v>0.56175298804780871</c:v>
                </c:pt>
                <c:pt idx="750">
                  <c:v>0.55776892430278879</c:v>
                </c:pt>
                <c:pt idx="751">
                  <c:v>0.55378486055776888</c:v>
                </c:pt>
                <c:pt idx="752">
                  <c:v>0.54980079681274896</c:v>
                </c:pt>
                <c:pt idx="753">
                  <c:v>0.54581673306772904</c:v>
                </c:pt>
                <c:pt idx="754">
                  <c:v>0.54183266932270913</c:v>
                </c:pt>
                <c:pt idx="755">
                  <c:v>0.53784860557768921</c:v>
                </c:pt>
                <c:pt idx="756">
                  <c:v>0.53386454183266929</c:v>
                </c:pt>
                <c:pt idx="757">
                  <c:v>0.52988047808764938</c:v>
                </c:pt>
                <c:pt idx="758">
                  <c:v>0.52589641434262946</c:v>
                </c:pt>
                <c:pt idx="759">
                  <c:v>0.52191235059760954</c:v>
                </c:pt>
                <c:pt idx="760">
                  <c:v>0.51792828685258963</c:v>
                </c:pt>
                <c:pt idx="761">
                  <c:v>0.51394422310756971</c:v>
                </c:pt>
                <c:pt idx="762">
                  <c:v>0.51394422310756971</c:v>
                </c:pt>
                <c:pt idx="763">
                  <c:v>0.50996015936254979</c:v>
                </c:pt>
                <c:pt idx="764">
                  <c:v>0.50597609561752988</c:v>
                </c:pt>
                <c:pt idx="765">
                  <c:v>0.50199203187250996</c:v>
                </c:pt>
                <c:pt idx="766">
                  <c:v>0.49800796812749004</c:v>
                </c:pt>
                <c:pt idx="767">
                  <c:v>0.49402390438247012</c:v>
                </c:pt>
                <c:pt idx="768">
                  <c:v>0.49003984063745021</c:v>
                </c:pt>
                <c:pt idx="769">
                  <c:v>0.48605577689243029</c:v>
                </c:pt>
                <c:pt idx="770">
                  <c:v>0.48207171314741037</c:v>
                </c:pt>
                <c:pt idx="771">
                  <c:v>0.47808764940239046</c:v>
                </c:pt>
                <c:pt idx="772">
                  <c:v>0.47410358565737054</c:v>
                </c:pt>
                <c:pt idx="773">
                  <c:v>0.47011952191235062</c:v>
                </c:pt>
                <c:pt idx="774">
                  <c:v>0.46613545816733065</c:v>
                </c:pt>
                <c:pt idx="775">
                  <c:v>0.46613545816733065</c:v>
                </c:pt>
                <c:pt idx="776">
                  <c:v>0.46215139442231074</c:v>
                </c:pt>
                <c:pt idx="777">
                  <c:v>0.45816733067729082</c:v>
                </c:pt>
                <c:pt idx="778">
                  <c:v>0.4541832669322709</c:v>
                </c:pt>
                <c:pt idx="779">
                  <c:v>0.45019920318725098</c:v>
                </c:pt>
                <c:pt idx="780">
                  <c:v>0.44621513944223107</c:v>
                </c:pt>
                <c:pt idx="781">
                  <c:v>0.44223107569721115</c:v>
                </c:pt>
                <c:pt idx="782">
                  <c:v>0.43824701195219123</c:v>
                </c:pt>
                <c:pt idx="783">
                  <c:v>0.43426294820717132</c:v>
                </c:pt>
                <c:pt idx="784">
                  <c:v>0.4302788844621514</c:v>
                </c:pt>
                <c:pt idx="785">
                  <c:v>0.42629482071713148</c:v>
                </c:pt>
                <c:pt idx="786">
                  <c:v>0.42629482071713148</c:v>
                </c:pt>
                <c:pt idx="787">
                  <c:v>0.42231075697211157</c:v>
                </c:pt>
                <c:pt idx="788">
                  <c:v>0.41832669322709165</c:v>
                </c:pt>
                <c:pt idx="789">
                  <c:v>0.41434262948207173</c:v>
                </c:pt>
                <c:pt idx="790">
                  <c:v>0.41035856573705182</c:v>
                </c:pt>
                <c:pt idx="791">
                  <c:v>0.4063745019920319</c:v>
                </c:pt>
                <c:pt idx="792">
                  <c:v>0.40239043824701193</c:v>
                </c:pt>
                <c:pt idx="793">
                  <c:v>0.39840637450199201</c:v>
                </c:pt>
                <c:pt idx="794">
                  <c:v>0.39442231075697209</c:v>
                </c:pt>
                <c:pt idx="795">
                  <c:v>0.39043824701195218</c:v>
                </c:pt>
                <c:pt idx="796">
                  <c:v>0.38645418326693226</c:v>
                </c:pt>
                <c:pt idx="797">
                  <c:v>0.38247011952191234</c:v>
                </c:pt>
                <c:pt idx="798">
                  <c:v>0.37848605577689243</c:v>
                </c:pt>
                <c:pt idx="799">
                  <c:v>0.37450199203187251</c:v>
                </c:pt>
                <c:pt idx="800">
                  <c:v>0.37051792828685259</c:v>
                </c:pt>
                <c:pt idx="801">
                  <c:v>0.36653386454183268</c:v>
                </c:pt>
                <c:pt idx="802">
                  <c:v>0.36254980079681276</c:v>
                </c:pt>
                <c:pt idx="803">
                  <c:v>0.35856573705179284</c:v>
                </c:pt>
                <c:pt idx="804">
                  <c:v>0.35458167330677293</c:v>
                </c:pt>
                <c:pt idx="805">
                  <c:v>0.35059760956175301</c:v>
                </c:pt>
                <c:pt idx="806">
                  <c:v>0.34661354581673309</c:v>
                </c:pt>
                <c:pt idx="807">
                  <c:v>0.34262948207171312</c:v>
                </c:pt>
                <c:pt idx="808">
                  <c:v>0.3386454183266932</c:v>
                </c:pt>
                <c:pt idx="809">
                  <c:v>0.33466135458167329</c:v>
                </c:pt>
                <c:pt idx="810">
                  <c:v>0.33067729083665337</c:v>
                </c:pt>
                <c:pt idx="811">
                  <c:v>0.32669322709163345</c:v>
                </c:pt>
                <c:pt idx="812">
                  <c:v>0.32669322709163345</c:v>
                </c:pt>
                <c:pt idx="813">
                  <c:v>0.32270916334661354</c:v>
                </c:pt>
                <c:pt idx="814">
                  <c:v>0.31872509960159362</c:v>
                </c:pt>
                <c:pt idx="815">
                  <c:v>0.31872509960159362</c:v>
                </c:pt>
                <c:pt idx="816">
                  <c:v>0.3147410358565737</c:v>
                </c:pt>
                <c:pt idx="817">
                  <c:v>0.31075697211155379</c:v>
                </c:pt>
                <c:pt idx="818">
                  <c:v>0.30677290836653387</c:v>
                </c:pt>
                <c:pt idx="819">
                  <c:v>0.30278884462151395</c:v>
                </c:pt>
                <c:pt idx="820">
                  <c:v>0.29880478087649404</c:v>
                </c:pt>
                <c:pt idx="821">
                  <c:v>0.29482071713147412</c:v>
                </c:pt>
                <c:pt idx="822">
                  <c:v>0.2908366533864542</c:v>
                </c:pt>
                <c:pt idx="823">
                  <c:v>0.28685258964143429</c:v>
                </c:pt>
                <c:pt idx="824">
                  <c:v>0.28286852589641437</c:v>
                </c:pt>
                <c:pt idx="825">
                  <c:v>0.2788844621513944</c:v>
                </c:pt>
                <c:pt idx="826">
                  <c:v>0.27490039840637448</c:v>
                </c:pt>
                <c:pt idx="827">
                  <c:v>0.27091633466135456</c:v>
                </c:pt>
                <c:pt idx="828">
                  <c:v>0.26693227091633465</c:v>
                </c:pt>
                <c:pt idx="829">
                  <c:v>0.26294820717131473</c:v>
                </c:pt>
                <c:pt idx="830">
                  <c:v>0.25896414342629481</c:v>
                </c:pt>
                <c:pt idx="831">
                  <c:v>0.2549800796812749</c:v>
                </c:pt>
                <c:pt idx="832">
                  <c:v>0.25099601593625498</c:v>
                </c:pt>
                <c:pt idx="833">
                  <c:v>0.24701195219123506</c:v>
                </c:pt>
                <c:pt idx="834">
                  <c:v>0.24302788844621515</c:v>
                </c:pt>
                <c:pt idx="835">
                  <c:v>0.23904382470119523</c:v>
                </c:pt>
                <c:pt idx="836">
                  <c:v>0.23505976095617531</c:v>
                </c:pt>
                <c:pt idx="837">
                  <c:v>0.23107569721115537</c:v>
                </c:pt>
                <c:pt idx="838">
                  <c:v>0.22709163346613545</c:v>
                </c:pt>
                <c:pt idx="839">
                  <c:v>0.22310756972111553</c:v>
                </c:pt>
                <c:pt idx="840">
                  <c:v>0.21912350597609562</c:v>
                </c:pt>
                <c:pt idx="841">
                  <c:v>0.2151394422310757</c:v>
                </c:pt>
                <c:pt idx="842">
                  <c:v>0.21115537848605578</c:v>
                </c:pt>
                <c:pt idx="843">
                  <c:v>0.20717131474103587</c:v>
                </c:pt>
                <c:pt idx="844">
                  <c:v>0.20318725099601595</c:v>
                </c:pt>
                <c:pt idx="845">
                  <c:v>0.19920318725099601</c:v>
                </c:pt>
                <c:pt idx="846">
                  <c:v>0.19920318725099601</c:v>
                </c:pt>
                <c:pt idx="847">
                  <c:v>0.19521912350597609</c:v>
                </c:pt>
                <c:pt idx="848">
                  <c:v>0.19123505976095617</c:v>
                </c:pt>
                <c:pt idx="849">
                  <c:v>0.18725099601593626</c:v>
                </c:pt>
                <c:pt idx="850">
                  <c:v>0.18326693227091634</c:v>
                </c:pt>
                <c:pt idx="851">
                  <c:v>0.17928286852589642</c:v>
                </c:pt>
                <c:pt idx="852">
                  <c:v>0.1752988047808765</c:v>
                </c:pt>
                <c:pt idx="853">
                  <c:v>0.17131474103585656</c:v>
                </c:pt>
                <c:pt idx="854">
                  <c:v>0.17131474103585656</c:v>
                </c:pt>
                <c:pt idx="855">
                  <c:v>0.16733067729083664</c:v>
                </c:pt>
                <c:pt idx="856">
                  <c:v>0.16334661354581673</c:v>
                </c:pt>
                <c:pt idx="857">
                  <c:v>0.15936254980079681</c:v>
                </c:pt>
                <c:pt idx="858">
                  <c:v>0.15537848605577689</c:v>
                </c:pt>
                <c:pt idx="859">
                  <c:v>0.15139442231075698</c:v>
                </c:pt>
                <c:pt idx="860">
                  <c:v>0.14741035856573706</c:v>
                </c:pt>
                <c:pt idx="861">
                  <c:v>0.14342629482071714</c:v>
                </c:pt>
                <c:pt idx="862">
                  <c:v>0.1394422310756972</c:v>
                </c:pt>
                <c:pt idx="863">
                  <c:v>0.13545816733067728</c:v>
                </c:pt>
                <c:pt idx="864">
                  <c:v>0.13147410358565736</c:v>
                </c:pt>
                <c:pt idx="865">
                  <c:v>0.12749003984063745</c:v>
                </c:pt>
                <c:pt idx="866">
                  <c:v>0.12350597609561753</c:v>
                </c:pt>
                <c:pt idx="867">
                  <c:v>0.11952191235059761</c:v>
                </c:pt>
                <c:pt idx="868">
                  <c:v>0.11553784860557768</c:v>
                </c:pt>
                <c:pt idx="869">
                  <c:v>0.11155378486055777</c:v>
                </c:pt>
                <c:pt idx="870">
                  <c:v>0.10756972111553785</c:v>
                </c:pt>
                <c:pt idx="871">
                  <c:v>0.10358565737051793</c:v>
                </c:pt>
                <c:pt idx="872">
                  <c:v>9.9601593625498003E-2</c:v>
                </c:pt>
                <c:pt idx="873">
                  <c:v>9.5617529880478086E-2</c:v>
                </c:pt>
                <c:pt idx="874">
                  <c:v>9.1633466135458169E-2</c:v>
                </c:pt>
                <c:pt idx="875">
                  <c:v>8.7649402390438252E-2</c:v>
                </c:pt>
                <c:pt idx="876">
                  <c:v>8.3665338645418322E-2</c:v>
                </c:pt>
                <c:pt idx="877">
                  <c:v>7.9681274900398405E-2</c:v>
                </c:pt>
                <c:pt idx="878">
                  <c:v>7.5697211155378488E-2</c:v>
                </c:pt>
                <c:pt idx="879">
                  <c:v>7.1713147410358571E-2</c:v>
                </c:pt>
                <c:pt idx="880">
                  <c:v>6.7729083665338641E-2</c:v>
                </c:pt>
                <c:pt idx="881">
                  <c:v>6.3745019920318724E-2</c:v>
                </c:pt>
                <c:pt idx="882">
                  <c:v>5.9760956175298807E-2</c:v>
                </c:pt>
                <c:pt idx="883">
                  <c:v>5.5776892430278883E-2</c:v>
                </c:pt>
                <c:pt idx="884">
                  <c:v>5.1792828685258967E-2</c:v>
                </c:pt>
                <c:pt idx="885">
                  <c:v>4.7808764940239043E-2</c:v>
                </c:pt>
                <c:pt idx="886">
                  <c:v>4.3824701195219126E-2</c:v>
                </c:pt>
                <c:pt idx="887">
                  <c:v>3.9840637450199202E-2</c:v>
                </c:pt>
                <c:pt idx="888">
                  <c:v>3.5856573705179286E-2</c:v>
                </c:pt>
                <c:pt idx="889">
                  <c:v>3.1872509960159362E-2</c:v>
                </c:pt>
                <c:pt idx="890">
                  <c:v>2.7888446215139442E-2</c:v>
                </c:pt>
                <c:pt idx="891">
                  <c:v>2.3904382470119521E-2</c:v>
                </c:pt>
                <c:pt idx="892">
                  <c:v>1.9920318725099601E-2</c:v>
                </c:pt>
                <c:pt idx="893">
                  <c:v>1.5936254980079681E-2</c:v>
                </c:pt>
                <c:pt idx="894">
                  <c:v>1.1952191235059761E-2</c:v>
                </c:pt>
                <c:pt idx="895">
                  <c:v>7.9681274900398405E-3</c:v>
                </c:pt>
                <c:pt idx="896">
                  <c:v>3.9840637450199202E-3</c:v>
                </c:pt>
                <c:pt idx="897">
                  <c:v>0</c:v>
                </c:pt>
                <c:pt idx="898">
                  <c:v>0</c:v>
                </c:pt>
              </c:numCache>
            </c:numRef>
          </c:yVal>
          <c:smooth val="0"/>
          <c:extLst xmlns:c16r2="http://schemas.microsoft.com/office/drawing/2015/06/chart">
            <c:ext xmlns:c16="http://schemas.microsoft.com/office/drawing/2014/chart" uri="{C3380CC4-5D6E-409C-BE32-E72D297353CC}">
              <c16:uniqueId val="{00000002-93FF-4F5B-95E8-D449F741DEEC}"/>
            </c:ext>
          </c:extLst>
        </c:ser>
        <c:ser>
          <c:idx val="3"/>
          <c:order val="3"/>
          <c:tx>
            <c:v>2</c:v>
          </c:tx>
          <c:spPr>
            <a:ln w="12700">
              <a:solidFill>
                <a:srgbClr val="4CA7D8"/>
              </a:solidFill>
              <a:prstDash val="solid"/>
            </a:ln>
          </c:spPr>
          <c:marker>
            <c:symbol val="none"/>
          </c:marker>
          <c:xVal>
            <c:numRef>
              <c:f>'1, 2, 3, 4, 5, 6, 7, 8, 9, 10'!$P$2302:$P$2755</c:f>
              <c:numCache>
                <c:formatCode>General</c:formatCode>
                <c:ptCount val="454"/>
                <c:pt idx="0">
                  <c:v>1</c:v>
                </c:pt>
                <c:pt idx="1">
                  <c:v>0.2564935064935065</c:v>
                </c:pt>
                <c:pt idx="2">
                  <c:v>0.25541125541125542</c:v>
                </c:pt>
                <c:pt idx="3">
                  <c:v>0.25432900432900435</c:v>
                </c:pt>
                <c:pt idx="4">
                  <c:v>0.25324675324675322</c:v>
                </c:pt>
                <c:pt idx="5">
                  <c:v>0.25216450216450215</c:v>
                </c:pt>
                <c:pt idx="6">
                  <c:v>0.25108225108225107</c:v>
                </c:pt>
                <c:pt idx="7">
                  <c:v>0.25</c:v>
                </c:pt>
                <c:pt idx="8">
                  <c:v>0.24891774891774893</c:v>
                </c:pt>
                <c:pt idx="9">
                  <c:v>0.24783549783549783</c:v>
                </c:pt>
                <c:pt idx="10">
                  <c:v>0.24675324675324675</c:v>
                </c:pt>
                <c:pt idx="11">
                  <c:v>0.24567099567099568</c:v>
                </c:pt>
                <c:pt idx="12">
                  <c:v>0.24458874458874458</c:v>
                </c:pt>
                <c:pt idx="13">
                  <c:v>0.2435064935064935</c:v>
                </c:pt>
                <c:pt idx="14">
                  <c:v>0.24242424242424243</c:v>
                </c:pt>
                <c:pt idx="15">
                  <c:v>0.24134199134199133</c:v>
                </c:pt>
                <c:pt idx="16">
                  <c:v>0.24025974025974026</c:v>
                </c:pt>
                <c:pt idx="17">
                  <c:v>0.23917748917748918</c:v>
                </c:pt>
                <c:pt idx="18">
                  <c:v>0.23809523809523808</c:v>
                </c:pt>
                <c:pt idx="19">
                  <c:v>0.23701298701298701</c:v>
                </c:pt>
                <c:pt idx="20">
                  <c:v>0.23593073593073594</c:v>
                </c:pt>
                <c:pt idx="21">
                  <c:v>0.23484848484848486</c:v>
                </c:pt>
                <c:pt idx="22">
                  <c:v>0.23376623376623376</c:v>
                </c:pt>
                <c:pt idx="23">
                  <c:v>0.23268398268398269</c:v>
                </c:pt>
                <c:pt idx="24">
                  <c:v>0.23160173160173161</c:v>
                </c:pt>
                <c:pt idx="25">
                  <c:v>0.23051948051948051</c:v>
                </c:pt>
                <c:pt idx="26">
                  <c:v>0.22943722943722944</c:v>
                </c:pt>
                <c:pt idx="27">
                  <c:v>0.22835497835497837</c:v>
                </c:pt>
                <c:pt idx="28">
                  <c:v>0.22727272727272727</c:v>
                </c:pt>
                <c:pt idx="29">
                  <c:v>0.22619047619047619</c:v>
                </c:pt>
                <c:pt idx="30">
                  <c:v>0.22510822510822512</c:v>
                </c:pt>
                <c:pt idx="31">
                  <c:v>0.22402597402597402</c:v>
                </c:pt>
                <c:pt idx="32">
                  <c:v>0.22186147186147187</c:v>
                </c:pt>
                <c:pt idx="33">
                  <c:v>0.22077922077922077</c:v>
                </c:pt>
                <c:pt idx="34">
                  <c:v>0.2196969696969697</c:v>
                </c:pt>
                <c:pt idx="35">
                  <c:v>0.21861471861471862</c:v>
                </c:pt>
                <c:pt idx="36">
                  <c:v>0.21753246753246752</c:v>
                </c:pt>
                <c:pt idx="37">
                  <c:v>0.21645021645021645</c:v>
                </c:pt>
                <c:pt idx="38">
                  <c:v>0.21536796536796537</c:v>
                </c:pt>
                <c:pt idx="39">
                  <c:v>0.21428571428571427</c:v>
                </c:pt>
                <c:pt idx="40">
                  <c:v>0.2132034632034632</c:v>
                </c:pt>
                <c:pt idx="41">
                  <c:v>0.21212121212121213</c:v>
                </c:pt>
                <c:pt idx="42">
                  <c:v>0.21103896103896103</c:v>
                </c:pt>
                <c:pt idx="43">
                  <c:v>0.20995670995670995</c:v>
                </c:pt>
                <c:pt idx="44">
                  <c:v>0.20887445887445888</c:v>
                </c:pt>
                <c:pt idx="45">
                  <c:v>0.20779220779220781</c:v>
                </c:pt>
                <c:pt idx="46">
                  <c:v>0.2067099567099567</c:v>
                </c:pt>
                <c:pt idx="47">
                  <c:v>0.20562770562770563</c:v>
                </c:pt>
                <c:pt idx="48">
                  <c:v>0.20454545454545456</c:v>
                </c:pt>
                <c:pt idx="49">
                  <c:v>0.20346320346320346</c:v>
                </c:pt>
                <c:pt idx="50">
                  <c:v>0.20238095238095238</c:v>
                </c:pt>
                <c:pt idx="51">
                  <c:v>0.20129870129870131</c:v>
                </c:pt>
                <c:pt idx="52">
                  <c:v>0.20021645021645021</c:v>
                </c:pt>
                <c:pt idx="53">
                  <c:v>0.19913419913419914</c:v>
                </c:pt>
                <c:pt idx="54">
                  <c:v>0.19805194805194806</c:v>
                </c:pt>
                <c:pt idx="55">
                  <c:v>0.19696969696969696</c:v>
                </c:pt>
                <c:pt idx="56">
                  <c:v>0.19588744588744589</c:v>
                </c:pt>
                <c:pt idx="57">
                  <c:v>0.19480519480519481</c:v>
                </c:pt>
                <c:pt idx="58">
                  <c:v>0.19372294372294371</c:v>
                </c:pt>
                <c:pt idx="59">
                  <c:v>0.19264069264069264</c:v>
                </c:pt>
                <c:pt idx="60">
                  <c:v>0.19155844155844157</c:v>
                </c:pt>
                <c:pt idx="61">
                  <c:v>0.19047619047619047</c:v>
                </c:pt>
                <c:pt idx="62">
                  <c:v>0.18939393939393939</c:v>
                </c:pt>
                <c:pt idx="63">
                  <c:v>0.18831168831168832</c:v>
                </c:pt>
                <c:pt idx="64">
                  <c:v>0.18722943722943722</c:v>
                </c:pt>
                <c:pt idx="65">
                  <c:v>0.18614718614718614</c:v>
                </c:pt>
                <c:pt idx="66">
                  <c:v>0.18506493506493507</c:v>
                </c:pt>
                <c:pt idx="67">
                  <c:v>0.18398268398268397</c:v>
                </c:pt>
                <c:pt idx="68">
                  <c:v>0.1829004329004329</c:v>
                </c:pt>
                <c:pt idx="69">
                  <c:v>0.18181818181818182</c:v>
                </c:pt>
                <c:pt idx="70">
                  <c:v>0.18073593073593072</c:v>
                </c:pt>
                <c:pt idx="71">
                  <c:v>0.18073593073593072</c:v>
                </c:pt>
                <c:pt idx="72">
                  <c:v>0.17965367965367965</c:v>
                </c:pt>
                <c:pt idx="73">
                  <c:v>0.17857142857142858</c:v>
                </c:pt>
                <c:pt idx="74">
                  <c:v>0.1774891774891775</c:v>
                </c:pt>
                <c:pt idx="75">
                  <c:v>0.1764069264069264</c:v>
                </c:pt>
                <c:pt idx="76">
                  <c:v>0.17532467532467533</c:v>
                </c:pt>
                <c:pt idx="77">
                  <c:v>0.17424242424242425</c:v>
                </c:pt>
                <c:pt idx="78">
                  <c:v>0.17316017316017315</c:v>
                </c:pt>
                <c:pt idx="79">
                  <c:v>0.17207792207792208</c:v>
                </c:pt>
                <c:pt idx="80">
                  <c:v>0.17099567099567101</c:v>
                </c:pt>
                <c:pt idx="81">
                  <c:v>0.16991341991341991</c:v>
                </c:pt>
                <c:pt idx="82">
                  <c:v>0.16883116883116883</c:v>
                </c:pt>
                <c:pt idx="83">
                  <c:v>0.16774891774891776</c:v>
                </c:pt>
                <c:pt idx="84">
                  <c:v>0.16666666666666666</c:v>
                </c:pt>
                <c:pt idx="85">
                  <c:v>0.16558441558441558</c:v>
                </c:pt>
                <c:pt idx="86">
                  <c:v>0.16450216450216451</c:v>
                </c:pt>
                <c:pt idx="87">
                  <c:v>0.16341991341991341</c:v>
                </c:pt>
                <c:pt idx="88">
                  <c:v>0.16233766233766234</c:v>
                </c:pt>
                <c:pt idx="89">
                  <c:v>0.16125541125541126</c:v>
                </c:pt>
                <c:pt idx="90">
                  <c:v>0.16017316017316016</c:v>
                </c:pt>
                <c:pt idx="91">
                  <c:v>0.15909090909090909</c:v>
                </c:pt>
                <c:pt idx="92">
                  <c:v>0.15800865800865802</c:v>
                </c:pt>
                <c:pt idx="93">
                  <c:v>0.15692640692640691</c:v>
                </c:pt>
                <c:pt idx="94">
                  <c:v>0.15584415584415584</c:v>
                </c:pt>
                <c:pt idx="95">
                  <c:v>0.15476190476190477</c:v>
                </c:pt>
                <c:pt idx="96">
                  <c:v>0.15367965367965367</c:v>
                </c:pt>
                <c:pt idx="97">
                  <c:v>0.15259740259740259</c:v>
                </c:pt>
                <c:pt idx="98">
                  <c:v>0.15151515151515152</c:v>
                </c:pt>
                <c:pt idx="99">
                  <c:v>0.15043290043290045</c:v>
                </c:pt>
                <c:pt idx="100">
                  <c:v>0.14935064935064934</c:v>
                </c:pt>
                <c:pt idx="101">
                  <c:v>0.14826839826839827</c:v>
                </c:pt>
                <c:pt idx="102">
                  <c:v>0.1471861471861472</c:v>
                </c:pt>
                <c:pt idx="103">
                  <c:v>0.1461038961038961</c:v>
                </c:pt>
                <c:pt idx="104">
                  <c:v>0.14502164502164502</c:v>
                </c:pt>
                <c:pt idx="105">
                  <c:v>0.14393939393939395</c:v>
                </c:pt>
                <c:pt idx="106">
                  <c:v>0.14285714285714285</c:v>
                </c:pt>
                <c:pt idx="107">
                  <c:v>0.14177489177489178</c:v>
                </c:pt>
                <c:pt idx="108">
                  <c:v>0.1406926406926407</c:v>
                </c:pt>
                <c:pt idx="109">
                  <c:v>0.1396103896103896</c:v>
                </c:pt>
                <c:pt idx="110">
                  <c:v>0.13852813852813853</c:v>
                </c:pt>
                <c:pt idx="111">
                  <c:v>0.13744588744588745</c:v>
                </c:pt>
                <c:pt idx="112">
                  <c:v>0.13636363636363635</c:v>
                </c:pt>
                <c:pt idx="113">
                  <c:v>0.13528138528138528</c:v>
                </c:pt>
                <c:pt idx="114">
                  <c:v>0.13419913419913421</c:v>
                </c:pt>
                <c:pt idx="115">
                  <c:v>0.13311688311688311</c:v>
                </c:pt>
                <c:pt idx="116">
                  <c:v>0.13203463203463203</c:v>
                </c:pt>
                <c:pt idx="117">
                  <c:v>0.13095238095238096</c:v>
                </c:pt>
                <c:pt idx="118">
                  <c:v>0.12987012987012986</c:v>
                </c:pt>
                <c:pt idx="119">
                  <c:v>0.12878787878787878</c:v>
                </c:pt>
                <c:pt idx="120">
                  <c:v>0.12770562770562771</c:v>
                </c:pt>
                <c:pt idx="121">
                  <c:v>0.12662337662337661</c:v>
                </c:pt>
                <c:pt idx="122">
                  <c:v>0.12554112554112554</c:v>
                </c:pt>
                <c:pt idx="123">
                  <c:v>0.12445887445887446</c:v>
                </c:pt>
                <c:pt idx="124">
                  <c:v>0.12337662337662338</c:v>
                </c:pt>
                <c:pt idx="125">
                  <c:v>0.12229437229437229</c:v>
                </c:pt>
                <c:pt idx="126">
                  <c:v>0.12121212121212122</c:v>
                </c:pt>
                <c:pt idx="127">
                  <c:v>0.12012987012987013</c:v>
                </c:pt>
                <c:pt idx="128">
                  <c:v>0.11904761904761904</c:v>
                </c:pt>
                <c:pt idx="129">
                  <c:v>0.11796536796536797</c:v>
                </c:pt>
                <c:pt idx="130">
                  <c:v>0.11688311688311688</c:v>
                </c:pt>
                <c:pt idx="131">
                  <c:v>0.11580086580086581</c:v>
                </c:pt>
                <c:pt idx="132">
                  <c:v>0.11471861471861472</c:v>
                </c:pt>
                <c:pt idx="133">
                  <c:v>0.11363636363636363</c:v>
                </c:pt>
                <c:pt idx="134">
                  <c:v>0.11255411255411256</c:v>
                </c:pt>
                <c:pt idx="135">
                  <c:v>0.11147186147186147</c:v>
                </c:pt>
                <c:pt idx="136">
                  <c:v>0.11038961038961038</c:v>
                </c:pt>
                <c:pt idx="137">
                  <c:v>0.10930735930735931</c:v>
                </c:pt>
                <c:pt idx="138">
                  <c:v>0.10822510822510822</c:v>
                </c:pt>
                <c:pt idx="139">
                  <c:v>0.10714285714285714</c:v>
                </c:pt>
                <c:pt idx="140">
                  <c:v>0.10606060606060606</c:v>
                </c:pt>
                <c:pt idx="141">
                  <c:v>0.10497835497835498</c:v>
                </c:pt>
                <c:pt idx="142">
                  <c:v>0.1038961038961039</c:v>
                </c:pt>
                <c:pt idx="143">
                  <c:v>0.10281385281385282</c:v>
                </c:pt>
                <c:pt idx="144">
                  <c:v>0.10173160173160173</c:v>
                </c:pt>
                <c:pt idx="145">
                  <c:v>0.10064935064935066</c:v>
                </c:pt>
                <c:pt idx="146">
                  <c:v>9.9567099567099568E-2</c:v>
                </c:pt>
                <c:pt idx="147">
                  <c:v>9.8484848484848481E-2</c:v>
                </c:pt>
                <c:pt idx="148">
                  <c:v>9.7402597402597407E-2</c:v>
                </c:pt>
                <c:pt idx="149">
                  <c:v>9.632034632034632E-2</c:v>
                </c:pt>
                <c:pt idx="150">
                  <c:v>9.5238095238095233E-2</c:v>
                </c:pt>
                <c:pt idx="151">
                  <c:v>9.4155844155844159E-2</c:v>
                </c:pt>
                <c:pt idx="152">
                  <c:v>9.3073593073593072E-2</c:v>
                </c:pt>
                <c:pt idx="153">
                  <c:v>9.1991341991341985E-2</c:v>
                </c:pt>
                <c:pt idx="154">
                  <c:v>9.1991341991341985E-2</c:v>
                </c:pt>
                <c:pt idx="155">
                  <c:v>9.0909090909090912E-2</c:v>
                </c:pt>
                <c:pt idx="156">
                  <c:v>8.9826839826839824E-2</c:v>
                </c:pt>
                <c:pt idx="157">
                  <c:v>8.8744588744588751E-2</c:v>
                </c:pt>
                <c:pt idx="158">
                  <c:v>8.7662337662337664E-2</c:v>
                </c:pt>
                <c:pt idx="159">
                  <c:v>8.6580086580086577E-2</c:v>
                </c:pt>
                <c:pt idx="160">
                  <c:v>8.5497835497835503E-2</c:v>
                </c:pt>
                <c:pt idx="161">
                  <c:v>8.4415584415584416E-2</c:v>
                </c:pt>
                <c:pt idx="162">
                  <c:v>8.3333333333333329E-2</c:v>
                </c:pt>
                <c:pt idx="163">
                  <c:v>8.2251082251082255E-2</c:v>
                </c:pt>
                <c:pt idx="164">
                  <c:v>8.2251082251082255E-2</c:v>
                </c:pt>
                <c:pt idx="165">
                  <c:v>8.1168831168831168E-2</c:v>
                </c:pt>
                <c:pt idx="166">
                  <c:v>8.0086580086580081E-2</c:v>
                </c:pt>
                <c:pt idx="167">
                  <c:v>7.9004329004329008E-2</c:v>
                </c:pt>
                <c:pt idx="168">
                  <c:v>7.792207792207792E-2</c:v>
                </c:pt>
                <c:pt idx="169">
                  <c:v>7.792207792207792E-2</c:v>
                </c:pt>
                <c:pt idx="170">
                  <c:v>7.6839826839826833E-2</c:v>
                </c:pt>
                <c:pt idx="171">
                  <c:v>7.575757575757576E-2</c:v>
                </c:pt>
                <c:pt idx="172">
                  <c:v>7.4675324675324672E-2</c:v>
                </c:pt>
                <c:pt idx="173">
                  <c:v>7.3593073593073599E-2</c:v>
                </c:pt>
                <c:pt idx="174">
                  <c:v>7.2510822510822512E-2</c:v>
                </c:pt>
                <c:pt idx="175">
                  <c:v>7.1428571428571425E-2</c:v>
                </c:pt>
                <c:pt idx="176">
                  <c:v>7.0346320346320351E-2</c:v>
                </c:pt>
                <c:pt idx="177">
                  <c:v>6.9264069264069264E-2</c:v>
                </c:pt>
                <c:pt idx="178">
                  <c:v>6.8181818181818177E-2</c:v>
                </c:pt>
                <c:pt idx="179">
                  <c:v>6.7099567099567103E-2</c:v>
                </c:pt>
                <c:pt idx="180">
                  <c:v>6.6017316017316016E-2</c:v>
                </c:pt>
                <c:pt idx="181">
                  <c:v>6.4935064935064929E-2</c:v>
                </c:pt>
                <c:pt idx="182">
                  <c:v>6.3852813852813856E-2</c:v>
                </c:pt>
                <c:pt idx="183">
                  <c:v>6.2770562770562768E-2</c:v>
                </c:pt>
                <c:pt idx="184">
                  <c:v>6.1688311688311688E-2</c:v>
                </c:pt>
                <c:pt idx="185">
                  <c:v>6.0606060606060608E-2</c:v>
                </c:pt>
                <c:pt idx="186">
                  <c:v>6.0606060606060608E-2</c:v>
                </c:pt>
                <c:pt idx="187">
                  <c:v>5.9523809523809521E-2</c:v>
                </c:pt>
                <c:pt idx="188">
                  <c:v>5.844155844155844E-2</c:v>
                </c:pt>
                <c:pt idx="189">
                  <c:v>5.735930735930736E-2</c:v>
                </c:pt>
                <c:pt idx="190">
                  <c:v>5.627705627705628E-2</c:v>
                </c:pt>
                <c:pt idx="191">
                  <c:v>5.5194805194805192E-2</c:v>
                </c:pt>
                <c:pt idx="192">
                  <c:v>5.4112554112554112E-2</c:v>
                </c:pt>
                <c:pt idx="193">
                  <c:v>5.4112554112554112E-2</c:v>
                </c:pt>
                <c:pt idx="194">
                  <c:v>5.3030303030303032E-2</c:v>
                </c:pt>
                <c:pt idx="195">
                  <c:v>5.1948051948051951E-2</c:v>
                </c:pt>
                <c:pt idx="196">
                  <c:v>5.1948051948051951E-2</c:v>
                </c:pt>
                <c:pt idx="197">
                  <c:v>5.0865800865800864E-2</c:v>
                </c:pt>
                <c:pt idx="198">
                  <c:v>5.0865800865800864E-2</c:v>
                </c:pt>
                <c:pt idx="199">
                  <c:v>4.9783549783549784E-2</c:v>
                </c:pt>
                <c:pt idx="200">
                  <c:v>4.8701298701298704E-2</c:v>
                </c:pt>
                <c:pt idx="201">
                  <c:v>4.7619047619047616E-2</c:v>
                </c:pt>
                <c:pt idx="202">
                  <c:v>4.6536796536796536E-2</c:v>
                </c:pt>
                <c:pt idx="203">
                  <c:v>4.5454545454545456E-2</c:v>
                </c:pt>
                <c:pt idx="204">
                  <c:v>4.4372294372294376E-2</c:v>
                </c:pt>
                <c:pt idx="205">
                  <c:v>4.3290043290043288E-2</c:v>
                </c:pt>
                <c:pt idx="206">
                  <c:v>4.2207792207792208E-2</c:v>
                </c:pt>
                <c:pt idx="207">
                  <c:v>4.2207792207792208E-2</c:v>
                </c:pt>
                <c:pt idx="208">
                  <c:v>4.1125541125541128E-2</c:v>
                </c:pt>
                <c:pt idx="209">
                  <c:v>4.1125541125541128E-2</c:v>
                </c:pt>
                <c:pt idx="210">
                  <c:v>4.004329004329004E-2</c:v>
                </c:pt>
                <c:pt idx="211">
                  <c:v>3.896103896103896E-2</c:v>
                </c:pt>
                <c:pt idx="212">
                  <c:v>3.787878787878788E-2</c:v>
                </c:pt>
                <c:pt idx="213">
                  <c:v>3.787878787878788E-2</c:v>
                </c:pt>
                <c:pt idx="214">
                  <c:v>3.787878787878788E-2</c:v>
                </c:pt>
                <c:pt idx="215">
                  <c:v>3.67965367965368E-2</c:v>
                </c:pt>
                <c:pt idx="216">
                  <c:v>3.5714285714285712E-2</c:v>
                </c:pt>
                <c:pt idx="217">
                  <c:v>3.4632034632034632E-2</c:v>
                </c:pt>
                <c:pt idx="218">
                  <c:v>3.3549783549783552E-2</c:v>
                </c:pt>
                <c:pt idx="219">
                  <c:v>3.3549783549783552E-2</c:v>
                </c:pt>
                <c:pt idx="220">
                  <c:v>3.3549783549783552E-2</c:v>
                </c:pt>
                <c:pt idx="221">
                  <c:v>3.2467532467532464E-2</c:v>
                </c:pt>
                <c:pt idx="222">
                  <c:v>3.1385281385281384E-2</c:v>
                </c:pt>
                <c:pt idx="223">
                  <c:v>3.0303030303030304E-2</c:v>
                </c:pt>
                <c:pt idx="224">
                  <c:v>2.922077922077922E-2</c:v>
                </c:pt>
                <c:pt idx="225">
                  <c:v>2.813852813852814E-2</c:v>
                </c:pt>
                <c:pt idx="226">
                  <c:v>2.7056277056277056E-2</c:v>
                </c:pt>
                <c:pt idx="227">
                  <c:v>2.5974025974025976E-2</c:v>
                </c:pt>
                <c:pt idx="228">
                  <c:v>2.5974025974025976E-2</c:v>
                </c:pt>
                <c:pt idx="229">
                  <c:v>2.4891774891774892E-2</c:v>
                </c:pt>
                <c:pt idx="230">
                  <c:v>2.4891774891774892E-2</c:v>
                </c:pt>
                <c:pt idx="231">
                  <c:v>2.3809523809523808E-2</c:v>
                </c:pt>
                <c:pt idx="232">
                  <c:v>2.3809523809523808E-2</c:v>
                </c:pt>
                <c:pt idx="233">
                  <c:v>2.2727272727272728E-2</c:v>
                </c:pt>
                <c:pt idx="234">
                  <c:v>2.1645021645021644E-2</c:v>
                </c:pt>
                <c:pt idx="235">
                  <c:v>2.1645021645021644E-2</c:v>
                </c:pt>
                <c:pt idx="236">
                  <c:v>2.0562770562770564E-2</c:v>
                </c:pt>
                <c:pt idx="237">
                  <c:v>2.0562770562770564E-2</c:v>
                </c:pt>
                <c:pt idx="238">
                  <c:v>2.0562770562770564E-2</c:v>
                </c:pt>
                <c:pt idx="239">
                  <c:v>1.948051948051948E-2</c:v>
                </c:pt>
                <c:pt idx="240">
                  <c:v>1.948051948051948E-2</c:v>
                </c:pt>
                <c:pt idx="241">
                  <c:v>1.948051948051948E-2</c:v>
                </c:pt>
                <c:pt idx="242">
                  <c:v>1.948051948051948E-2</c:v>
                </c:pt>
                <c:pt idx="243">
                  <c:v>1.948051948051948E-2</c:v>
                </c:pt>
                <c:pt idx="244">
                  <c:v>1.948051948051948E-2</c:v>
                </c:pt>
                <c:pt idx="245">
                  <c:v>1.948051948051948E-2</c:v>
                </c:pt>
                <c:pt idx="246">
                  <c:v>1.83982683982684E-2</c:v>
                </c:pt>
                <c:pt idx="247">
                  <c:v>1.7316017316017316E-2</c:v>
                </c:pt>
                <c:pt idx="248">
                  <c:v>1.7316017316017316E-2</c:v>
                </c:pt>
                <c:pt idx="249">
                  <c:v>1.7316017316017316E-2</c:v>
                </c:pt>
                <c:pt idx="250">
                  <c:v>1.7316017316017316E-2</c:v>
                </c:pt>
                <c:pt idx="251">
                  <c:v>1.7316017316017316E-2</c:v>
                </c:pt>
                <c:pt idx="252">
                  <c:v>1.7316017316017316E-2</c:v>
                </c:pt>
                <c:pt idx="253">
                  <c:v>1.6233766233766232E-2</c:v>
                </c:pt>
                <c:pt idx="254">
                  <c:v>1.6233766233766232E-2</c:v>
                </c:pt>
                <c:pt idx="255">
                  <c:v>1.6233766233766232E-2</c:v>
                </c:pt>
                <c:pt idx="256">
                  <c:v>1.6233766233766232E-2</c:v>
                </c:pt>
                <c:pt idx="257">
                  <c:v>1.6233766233766232E-2</c:v>
                </c:pt>
                <c:pt idx="258">
                  <c:v>1.6233766233766232E-2</c:v>
                </c:pt>
                <c:pt idx="259">
                  <c:v>1.6233766233766232E-2</c:v>
                </c:pt>
                <c:pt idx="260">
                  <c:v>1.6233766233766232E-2</c:v>
                </c:pt>
                <c:pt idx="261">
                  <c:v>1.6233766233766232E-2</c:v>
                </c:pt>
                <c:pt idx="262">
                  <c:v>1.5151515151515152E-2</c:v>
                </c:pt>
                <c:pt idx="263">
                  <c:v>1.5151515151515152E-2</c:v>
                </c:pt>
                <c:pt idx="264">
                  <c:v>1.5151515151515152E-2</c:v>
                </c:pt>
                <c:pt idx="265">
                  <c:v>1.5151515151515152E-2</c:v>
                </c:pt>
                <c:pt idx="266">
                  <c:v>1.5151515151515152E-2</c:v>
                </c:pt>
                <c:pt idx="267">
                  <c:v>1.5151515151515152E-2</c:v>
                </c:pt>
                <c:pt idx="268">
                  <c:v>1.406926406926407E-2</c:v>
                </c:pt>
                <c:pt idx="269">
                  <c:v>1.406926406926407E-2</c:v>
                </c:pt>
                <c:pt idx="270">
                  <c:v>1.406926406926407E-2</c:v>
                </c:pt>
                <c:pt idx="271">
                  <c:v>1.2987012987012988E-2</c:v>
                </c:pt>
                <c:pt idx="272">
                  <c:v>1.2987012987012988E-2</c:v>
                </c:pt>
                <c:pt idx="273">
                  <c:v>1.2987012987012988E-2</c:v>
                </c:pt>
                <c:pt idx="274">
                  <c:v>1.2987012987012988E-2</c:v>
                </c:pt>
                <c:pt idx="275">
                  <c:v>1.2987012987012988E-2</c:v>
                </c:pt>
                <c:pt idx="276">
                  <c:v>1.2987012987012988E-2</c:v>
                </c:pt>
                <c:pt idx="277">
                  <c:v>1.1904761904761904E-2</c:v>
                </c:pt>
                <c:pt idx="278">
                  <c:v>1.1904761904761904E-2</c:v>
                </c:pt>
                <c:pt idx="279">
                  <c:v>1.0822510822510822E-2</c:v>
                </c:pt>
                <c:pt idx="280">
                  <c:v>1.0822510822510822E-2</c:v>
                </c:pt>
                <c:pt idx="281">
                  <c:v>9.74025974025974E-3</c:v>
                </c:pt>
                <c:pt idx="282">
                  <c:v>9.74025974025974E-3</c:v>
                </c:pt>
                <c:pt idx="283">
                  <c:v>9.74025974025974E-3</c:v>
                </c:pt>
                <c:pt idx="284">
                  <c:v>9.74025974025974E-3</c:v>
                </c:pt>
                <c:pt idx="285">
                  <c:v>9.74025974025974E-3</c:v>
                </c:pt>
                <c:pt idx="286">
                  <c:v>8.658008658008658E-3</c:v>
                </c:pt>
                <c:pt idx="287">
                  <c:v>8.658008658008658E-3</c:v>
                </c:pt>
                <c:pt idx="288">
                  <c:v>8.658008658008658E-3</c:v>
                </c:pt>
                <c:pt idx="289">
                  <c:v>8.658008658008658E-3</c:v>
                </c:pt>
                <c:pt idx="290">
                  <c:v>8.658008658008658E-3</c:v>
                </c:pt>
                <c:pt idx="291">
                  <c:v>8.658008658008658E-3</c:v>
                </c:pt>
                <c:pt idx="292">
                  <c:v>8.658008658008658E-3</c:v>
                </c:pt>
                <c:pt idx="293">
                  <c:v>8.658008658008658E-3</c:v>
                </c:pt>
                <c:pt idx="294">
                  <c:v>8.658008658008658E-3</c:v>
                </c:pt>
                <c:pt idx="295">
                  <c:v>8.658008658008658E-3</c:v>
                </c:pt>
                <c:pt idx="296">
                  <c:v>8.658008658008658E-3</c:v>
                </c:pt>
                <c:pt idx="297">
                  <c:v>7.575757575757576E-3</c:v>
                </c:pt>
                <c:pt idx="298">
                  <c:v>7.575757575757576E-3</c:v>
                </c:pt>
                <c:pt idx="299">
                  <c:v>7.575757575757576E-3</c:v>
                </c:pt>
                <c:pt idx="300">
                  <c:v>6.4935064935064939E-3</c:v>
                </c:pt>
                <c:pt idx="301">
                  <c:v>6.4935064935064939E-3</c:v>
                </c:pt>
                <c:pt idx="302">
                  <c:v>6.4935064935064939E-3</c:v>
                </c:pt>
                <c:pt idx="303">
                  <c:v>6.4935064935064939E-3</c:v>
                </c:pt>
                <c:pt idx="304">
                  <c:v>6.4935064935064939E-3</c:v>
                </c:pt>
                <c:pt idx="305">
                  <c:v>6.4935064935064939E-3</c:v>
                </c:pt>
                <c:pt idx="306">
                  <c:v>6.4935064935064939E-3</c:v>
                </c:pt>
                <c:pt idx="307">
                  <c:v>6.4935064935064939E-3</c:v>
                </c:pt>
                <c:pt idx="308">
                  <c:v>6.4935064935064939E-3</c:v>
                </c:pt>
                <c:pt idx="309">
                  <c:v>6.4935064935064939E-3</c:v>
                </c:pt>
                <c:pt idx="310">
                  <c:v>6.4935064935064939E-3</c:v>
                </c:pt>
                <c:pt idx="311">
                  <c:v>6.4935064935064939E-3</c:v>
                </c:pt>
                <c:pt idx="312">
                  <c:v>6.4935064935064939E-3</c:v>
                </c:pt>
                <c:pt idx="313">
                  <c:v>6.4935064935064939E-3</c:v>
                </c:pt>
                <c:pt idx="314">
                  <c:v>6.4935064935064939E-3</c:v>
                </c:pt>
                <c:pt idx="315">
                  <c:v>6.4935064935064939E-3</c:v>
                </c:pt>
                <c:pt idx="316">
                  <c:v>6.4935064935064939E-3</c:v>
                </c:pt>
                <c:pt idx="317">
                  <c:v>6.4935064935064939E-3</c:v>
                </c:pt>
                <c:pt idx="318">
                  <c:v>6.4935064935064939E-3</c:v>
                </c:pt>
                <c:pt idx="319">
                  <c:v>6.4935064935064939E-3</c:v>
                </c:pt>
                <c:pt idx="320">
                  <c:v>6.4935064935064939E-3</c:v>
                </c:pt>
                <c:pt idx="321">
                  <c:v>6.4935064935064939E-3</c:v>
                </c:pt>
                <c:pt idx="322">
                  <c:v>6.4935064935064939E-3</c:v>
                </c:pt>
                <c:pt idx="323">
                  <c:v>6.4935064935064939E-3</c:v>
                </c:pt>
                <c:pt idx="324">
                  <c:v>6.4935064935064939E-3</c:v>
                </c:pt>
                <c:pt idx="325">
                  <c:v>6.4935064935064939E-3</c:v>
                </c:pt>
                <c:pt idx="326">
                  <c:v>6.4935064935064939E-3</c:v>
                </c:pt>
                <c:pt idx="327">
                  <c:v>6.4935064935064939E-3</c:v>
                </c:pt>
                <c:pt idx="328">
                  <c:v>6.4935064935064939E-3</c:v>
                </c:pt>
                <c:pt idx="329">
                  <c:v>6.4935064935064939E-3</c:v>
                </c:pt>
                <c:pt idx="330">
                  <c:v>6.4935064935064939E-3</c:v>
                </c:pt>
                <c:pt idx="331">
                  <c:v>6.4935064935064939E-3</c:v>
                </c:pt>
                <c:pt idx="332">
                  <c:v>6.4935064935064939E-3</c:v>
                </c:pt>
                <c:pt idx="333">
                  <c:v>6.4935064935064939E-3</c:v>
                </c:pt>
                <c:pt idx="334">
                  <c:v>6.4935064935064939E-3</c:v>
                </c:pt>
                <c:pt idx="335">
                  <c:v>6.4935064935064939E-3</c:v>
                </c:pt>
                <c:pt idx="336">
                  <c:v>6.4935064935064939E-3</c:v>
                </c:pt>
                <c:pt idx="337">
                  <c:v>6.4935064935064939E-3</c:v>
                </c:pt>
                <c:pt idx="338">
                  <c:v>6.4935064935064939E-3</c:v>
                </c:pt>
                <c:pt idx="339">
                  <c:v>6.4935064935064939E-3</c:v>
                </c:pt>
                <c:pt idx="340">
                  <c:v>6.4935064935064939E-3</c:v>
                </c:pt>
                <c:pt idx="341">
                  <c:v>6.4935064935064939E-3</c:v>
                </c:pt>
                <c:pt idx="342">
                  <c:v>6.4935064935064939E-3</c:v>
                </c:pt>
                <c:pt idx="343">
                  <c:v>6.4935064935064939E-3</c:v>
                </c:pt>
                <c:pt idx="344">
                  <c:v>6.4935064935064939E-3</c:v>
                </c:pt>
                <c:pt idx="345">
                  <c:v>6.4935064935064939E-3</c:v>
                </c:pt>
                <c:pt idx="346">
                  <c:v>6.4935064935064939E-3</c:v>
                </c:pt>
                <c:pt idx="347">
                  <c:v>6.4935064935064939E-3</c:v>
                </c:pt>
                <c:pt idx="348">
                  <c:v>6.4935064935064939E-3</c:v>
                </c:pt>
                <c:pt idx="349">
                  <c:v>6.4935064935064939E-3</c:v>
                </c:pt>
                <c:pt idx="350">
                  <c:v>6.4935064935064939E-3</c:v>
                </c:pt>
                <c:pt idx="351">
                  <c:v>6.4935064935064939E-3</c:v>
                </c:pt>
                <c:pt idx="352">
                  <c:v>6.4935064935064939E-3</c:v>
                </c:pt>
                <c:pt idx="353">
                  <c:v>6.4935064935064939E-3</c:v>
                </c:pt>
                <c:pt idx="354">
                  <c:v>6.4935064935064939E-3</c:v>
                </c:pt>
                <c:pt idx="355">
                  <c:v>6.4935064935064939E-3</c:v>
                </c:pt>
                <c:pt idx="356">
                  <c:v>6.4935064935064939E-3</c:v>
                </c:pt>
                <c:pt idx="357">
                  <c:v>6.4935064935064939E-3</c:v>
                </c:pt>
                <c:pt idx="358">
                  <c:v>6.4935064935064939E-3</c:v>
                </c:pt>
                <c:pt idx="359">
                  <c:v>6.4935064935064939E-3</c:v>
                </c:pt>
                <c:pt idx="360">
                  <c:v>6.4935064935064939E-3</c:v>
                </c:pt>
                <c:pt idx="361">
                  <c:v>6.4935064935064939E-3</c:v>
                </c:pt>
                <c:pt idx="362">
                  <c:v>6.4935064935064939E-3</c:v>
                </c:pt>
                <c:pt idx="363">
                  <c:v>6.4935064935064939E-3</c:v>
                </c:pt>
                <c:pt idx="364">
                  <c:v>6.4935064935064939E-3</c:v>
                </c:pt>
                <c:pt idx="365">
                  <c:v>6.4935064935064939E-3</c:v>
                </c:pt>
                <c:pt idx="366">
                  <c:v>6.4935064935064939E-3</c:v>
                </c:pt>
                <c:pt idx="367">
                  <c:v>5.411255411255411E-3</c:v>
                </c:pt>
                <c:pt idx="368">
                  <c:v>5.411255411255411E-3</c:v>
                </c:pt>
                <c:pt idx="369">
                  <c:v>5.411255411255411E-3</c:v>
                </c:pt>
                <c:pt idx="370">
                  <c:v>5.411255411255411E-3</c:v>
                </c:pt>
                <c:pt idx="371">
                  <c:v>5.411255411255411E-3</c:v>
                </c:pt>
                <c:pt idx="372">
                  <c:v>5.411255411255411E-3</c:v>
                </c:pt>
                <c:pt idx="373">
                  <c:v>5.411255411255411E-3</c:v>
                </c:pt>
                <c:pt idx="374">
                  <c:v>5.411255411255411E-3</c:v>
                </c:pt>
                <c:pt idx="375">
                  <c:v>5.411255411255411E-3</c:v>
                </c:pt>
                <c:pt idx="376">
                  <c:v>5.411255411255411E-3</c:v>
                </c:pt>
                <c:pt idx="377">
                  <c:v>5.411255411255411E-3</c:v>
                </c:pt>
                <c:pt idx="378">
                  <c:v>5.411255411255411E-3</c:v>
                </c:pt>
                <c:pt idx="379">
                  <c:v>5.411255411255411E-3</c:v>
                </c:pt>
                <c:pt idx="380">
                  <c:v>5.411255411255411E-3</c:v>
                </c:pt>
                <c:pt idx="381">
                  <c:v>5.411255411255411E-3</c:v>
                </c:pt>
                <c:pt idx="382">
                  <c:v>5.411255411255411E-3</c:v>
                </c:pt>
                <c:pt idx="383">
                  <c:v>4.329004329004329E-3</c:v>
                </c:pt>
                <c:pt idx="384">
                  <c:v>4.329004329004329E-3</c:v>
                </c:pt>
                <c:pt idx="385">
                  <c:v>4.329004329004329E-3</c:v>
                </c:pt>
                <c:pt idx="386">
                  <c:v>4.329004329004329E-3</c:v>
                </c:pt>
                <c:pt idx="387">
                  <c:v>3.246753246753247E-3</c:v>
                </c:pt>
                <c:pt idx="388">
                  <c:v>3.246753246753247E-3</c:v>
                </c:pt>
                <c:pt idx="389">
                  <c:v>3.246753246753247E-3</c:v>
                </c:pt>
                <c:pt idx="390">
                  <c:v>3.246753246753247E-3</c:v>
                </c:pt>
                <c:pt idx="391">
                  <c:v>3.246753246753247E-3</c:v>
                </c:pt>
                <c:pt idx="392">
                  <c:v>3.246753246753247E-3</c:v>
                </c:pt>
                <c:pt idx="393">
                  <c:v>3.246753246753247E-3</c:v>
                </c:pt>
                <c:pt idx="394">
                  <c:v>3.246753246753247E-3</c:v>
                </c:pt>
                <c:pt idx="395">
                  <c:v>3.246753246753247E-3</c:v>
                </c:pt>
                <c:pt idx="396">
                  <c:v>3.246753246753247E-3</c:v>
                </c:pt>
                <c:pt idx="397">
                  <c:v>3.246753246753247E-3</c:v>
                </c:pt>
                <c:pt idx="398">
                  <c:v>3.246753246753247E-3</c:v>
                </c:pt>
                <c:pt idx="399">
                  <c:v>3.246753246753247E-3</c:v>
                </c:pt>
                <c:pt idx="400">
                  <c:v>3.246753246753247E-3</c:v>
                </c:pt>
                <c:pt idx="401">
                  <c:v>3.246753246753247E-3</c:v>
                </c:pt>
                <c:pt idx="402">
                  <c:v>3.246753246753247E-3</c:v>
                </c:pt>
                <c:pt idx="403">
                  <c:v>3.246753246753247E-3</c:v>
                </c:pt>
                <c:pt idx="404">
                  <c:v>3.246753246753247E-3</c:v>
                </c:pt>
                <c:pt idx="405">
                  <c:v>3.246753246753247E-3</c:v>
                </c:pt>
                <c:pt idx="406">
                  <c:v>3.246753246753247E-3</c:v>
                </c:pt>
                <c:pt idx="407">
                  <c:v>3.246753246753247E-3</c:v>
                </c:pt>
                <c:pt idx="408">
                  <c:v>3.246753246753247E-3</c:v>
                </c:pt>
                <c:pt idx="409">
                  <c:v>3.246753246753247E-3</c:v>
                </c:pt>
                <c:pt idx="410">
                  <c:v>2.1645021645021645E-3</c:v>
                </c:pt>
                <c:pt idx="411">
                  <c:v>2.1645021645021645E-3</c:v>
                </c:pt>
                <c:pt idx="412">
                  <c:v>2.1645021645021645E-3</c:v>
                </c:pt>
                <c:pt idx="413">
                  <c:v>2.1645021645021645E-3</c:v>
                </c:pt>
                <c:pt idx="414">
                  <c:v>2.1645021645021645E-3</c:v>
                </c:pt>
                <c:pt idx="415">
                  <c:v>2.1645021645021645E-3</c:v>
                </c:pt>
                <c:pt idx="416">
                  <c:v>2.1645021645021645E-3</c:v>
                </c:pt>
                <c:pt idx="417">
                  <c:v>2.1645021645021645E-3</c:v>
                </c:pt>
                <c:pt idx="418">
                  <c:v>2.1645021645021645E-3</c:v>
                </c:pt>
                <c:pt idx="419">
                  <c:v>2.1645021645021645E-3</c:v>
                </c:pt>
                <c:pt idx="420">
                  <c:v>2.1645021645021645E-3</c:v>
                </c:pt>
                <c:pt idx="421">
                  <c:v>2.1645021645021645E-3</c:v>
                </c:pt>
                <c:pt idx="422">
                  <c:v>2.1645021645021645E-3</c:v>
                </c:pt>
                <c:pt idx="423">
                  <c:v>2.1645021645021645E-3</c:v>
                </c:pt>
                <c:pt idx="424">
                  <c:v>2.1645021645021645E-3</c:v>
                </c:pt>
                <c:pt idx="425">
                  <c:v>2.1645021645021645E-3</c:v>
                </c:pt>
                <c:pt idx="426">
                  <c:v>2.1645021645021645E-3</c:v>
                </c:pt>
                <c:pt idx="427">
                  <c:v>1.0822510822510823E-3</c:v>
                </c:pt>
                <c:pt idx="428">
                  <c:v>1.0822510822510823E-3</c:v>
                </c:pt>
                <c:pt idx="429">
                  <c:v>1.0822510822510823E-3</c:v>
                </c:pt>
                <c:pt idx="430">
                  <c:v>1.0822510822510823E-3</c:v>
                </c:pt>
                <c:pt idx="431">
                  <c:v>1.0822510822510823E-3</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numCache>
            </c:numRef>
          </c:xVal>
          <c:yVal>
            <c:numRef>
              <c:f>'1, 2, 3, 4, 5, 6, 7, 8, 9, 10'!$P$2756:$P$3209</c:f>
              <c:numCache>
                <c:formatCode>General</c:formatCode>
                <c:ptCount val="454"/>
                <c:pt idx="0">
                  <c:v>1</c:v>
                </c:pt>
                <c:pt idx="1">
                  <c:v>0.9322709163346613</c:v>
                </c:pt>
                <c:pt idx="2">
                  <c:v>0.9322709163346613</c:v>
                </c:pt>
                <c:pt idx="3">
                  <c:v>0.9322709163346613</c:v>
                </c:pt>
                <c:pt idx="4">
                  <c:v>0.9322709163346613</c:v>
                </c:pt>
                <c:pt idx="5">
                  <c:v>0.9322709163346613</c:v>
                </c:pt>
                <c:pt idx="6">
                  <c:v>0.9322709163346613</c:v>
                </c:pt>
                <c:pt idx="7">
                  <c:v>0.9322709163346613</c:v>
                </c:pt>
                <c:pt idx="8">
                  <c:v>0.9322709163346613</c:v>
                </c:pt>
                <c:pt idx="9">
                  <c:v>0.9322709163346613</c:v>
                </c:pt>
                <c:pt idx="10">
                  <c:v>0.9322709163346613</c:v>
                </c:pt>
                <c:pt idx="11">
                  <c:v>0.9322709163346613</c:v>
                </c:pt>
                <c:pt idx="12">
                  <c:v>0.9322709163346613</c:v>
                </c:pt>
                <c:pt idx="13">
                  <c:v>0.9322709163346613</c:v>
                </c:pt>
                <c:pt idx="14">
                  <c:v>0.9322709163346613</c:v>
                </c:pt>
                <c:pt idx="15">
                  <c:v>0.9322709163346613</c:v>
                </c:pt>
                <c:pt idx="16">
                  <c:v>0.9322709163346613</c:v>
                </c:pt>
                <c:pt idx="17">
                  <c:v>0.9322709163346613</c:v>
                </c:pt>
                <c:pt idx="18">
                  <c:v>0.9322709163346613</c:v>
                </c:pt>
                <c:pt idx="19">
                  <c:v>0.9322709163346613</c:v>
                </c:pt>
                <c:pt idx="20">
                  <c:v>0.9322709163346613</c:v>
                </c:pt>
                <c:pt idx="21">
                  <c:v>0.9322709163346613</c:v>
                </c:pt>
                <c:pt idx="22">
                  <c:v>0.9322709163346613</c:v>
                </c:pt>
                <c:pt idx="23">
                  <c:v>0.9322709163346613</c:v>
                </c:pt>
                <c:pt idx="24">
                  <c:v>0.9322709163346613</c:v>
                </c:pt>
                <c:pt idx="25">
                  <c:v>0.9322709163346613</c:v>
                </c:pt>
                <c:pt idx="26">
                  <c:v>0.9322709163346613</c:v>
                </c:pt>
                <c:pt idx="27">
                  <c:v>0.9322709163346613</c:v>
                </c:pt>
                <c:pt idx="28">
                  <c:v>0.9322709163346613</c:v>
                </c:pt>
                <c:pt idx="29">
                  <c:v>0.9322709163346613</c:v>
                </c:pt>
                <c:pt idx="30">
                  <c:v>0.9322709163346613</c:v>
                </c:pt>
                <c:pt idx="31">
                  <c:v>0.9322709163346613</c:v>
                </c:pt>
                <c:pt idx="32">
                  <c:v>0.9322709163346613</c:v>
                </c:pt>
                <c:pt idx="33">
                  <c:v>0.9322709163346613</c:v>
                </c:pt>
                <c:pt idx="34">
                  <c:v>0.9322709163346613</c:v>
                </c:pt>
                <c:pt idx="35">
                  <c:v>0.9322709163346613</c:v>
                </c:pt>
                <c:pt idx="36">
                  <c:v>0.9322709163346613</c:v>
                </c:pt>
                <c:pt idx="37">
                  <c:v>0.9322709163346613</c:v>
                </c:pt>
                <c:pt idx="38">
                  <c:v>0.9322709163346613</c:v>
                </c:pt>
                <c:pt idx="39">
                  <c:v>0.9322709163346613</c:v>
                </c:pt>
                <c:pt idx="40">
                  <c:v>0.9322709163346613</c:v>
                </c:pt>
                <c:pt idx="41">
                  <c:v>0.9322709163346613</c:v>
                </c:pt>
                <c:pt idx="42">
                  <c:v>0.9322709163346613</c:v>
                </c:pt>
                <c:pt idx="43">
                  <c:v>0.9322709163346613</c:v>
                </c:pt>
                <c:pt idx="44">
                  <c:v>0.9322709163346613</c:v>
                </c:pt>
                <c:pt idx="45">
                  <c:v>0.9322709163346613</c:v>
                </c:pt>
                <c:pt idx="46">
                  <c:v>0.9322709163346613</c:v>
                </c:pt>
                <c:pt idx="47">
                  <c:v>0.9322709163346613</c:v>
                </c:pt>
                <c:pt idx="48">
                  <c:v>0.9322709163346613</c:v>
                </c:pt>
                <c:pt idx="49">
                  <c:v>0.9322709163346613</c:v>
                </c:pt>
                <c:pt idx="50">
                  <c:v>0.9322709163346613</c:v>
                </c:pt>
                <c:pt idx="51">
                  <c:v>0.9322709163346613</c:v>
                </c:pt>
                <c:pt idx="52">
                  <c:v>0.9322709163346613</c:v>
                </c:pt>
                <c:pt idx="53">
                  <c:v>0.9322709163346613</c:v>
                </c:pt>
                <c:pt idx="54">
                  <c:v>0.9322709163346613</c:v>
                </c:pt>
                <c:pt idx="55">
                  <c:v>0.9322709163346613</c:v>
                </c:pt>
                <c:pt idx="56">
                  <c:v>0.9322709163346613</c:v>
                </c:pt>
                <c:pt idx="57">
                  <c:v>0.9322709163346613</c:v>
                </c:pt>
                <c:pt idx="58">
                  <c:v>0.9322709163346613</c:v>
                </c:pt>
                <c:pt idx="59">
                  <c:v>0.9322709163346613</c:v>
                </c:pt>
                <c:pt idx="60">
                  <c:v>0.9322709163346613</c:v>
                </c:pt>
                <c:pt idx="61">
                  <c:v>0.9322709163346613</c:v>
                </c:pt>
                <c:pt idx="62">
                  <c:v>0.9322709163346613</c:v>
                </c:pt>
                <c:pt idx="63">
                  <c:v>0.9322709163346613</c:v>
                </c:pt>
                <c:pt idx="64">
                  <c:v>0.9322709163346613</c:v>
                </c:pt>
                <c:pt idx="65">
                  <c:v>0.9322709163346613</c:v>
                </c:pt>
                <c:pt idx="66">
                  <c:v>0.9322709163346613</c:v>
                </c:pt>
                <c:pt idx="67">
                  <c:v>0.9322709163346613</c:v>
                </c:pt>
                <c:pt idx="68">
                  <c:v>0.9322709163346613</c:v>
                </c:pt>
                <c:pt idx="69">
                  <c:v>0.9322709163346613</c:v>
                </c:pt>
                <c:pt idx="70">
                  <c:v>0.9322709163346613</c:v>
                </c:pt>
                <c:pt idx="71">
                  <c:v>0.92828685258964139</c:v>
                </c:pt>
                <c:pt idx="72">
                  <c:v>0.92828685258964139</c:v>
                </c:pt>
                <c:pt idx="73">
                  <c:v>0.92828685258964139</c:v>
                </c:pt>
                <c:pt idx="74">
                  <c:v>0.92828685258964139</c:v>
                </c:pt>
                <c:pt idx="75">
                  <c:v>0.92828685258964139</c:v>
                </c:pt>
                <c:pt idx="76">
                  <c:v>0.92828685258964139</c:v>
                </c:pt>
                <c:pt idx="77">
                  <c:v>0.92828685258964139</c:v>
                </c:pt>
                <c:pt idx="78">
                  <c:v>0.92828685258964139</c:v>
                </c:pt>
                <c:pt idx="79">
                  <c:v>0.92828685258964139</c:v>
                </c:pt>
                <c:pt idx="80">
                  <c:v>0.92828685258964139</c:v>
                </c:pt>
                <c:pt idx="81">
                  <c:v>0.92828685258964139</c:v>
                </c:pt>
                <c:pt idx="82">
                  <c:v>0.92828685258964139</c:v>
                </c:pt>
                <c:pt idx="83">
                  <c:v>0.92828685258964139</c:v>
                </c:pt>
                <c:pt idx="84">
                  <c:v>0.92828685258964139</c:v>
                </c:pt>
                <c:pt idx="85">
                  <c:v>0.92828685258964139</c:v>
                </c:pt>
                <c:pt idx="86">
                  <c:v>0.92828685258964139</c:v>
                </c:pt>
                <c:pt idx="87">
                  <c:v>0.92828685258964139</c:v>
                </c:pt>
                <c:pt idx="88">
                  <c:v>0.92828685258964139</c:v>
                </c:pt>
                <c:pt idx="89">
                  <c:v>0.92828685258964139</c:v>
                </c:pt>
                <c:pt idx="90">
                  <c:v>0.92828685258964139</c:v>
                </c:pt>
                <c:pt idx="91">
                  <c:v>0.92828685258964139</c:v>
                </c:pt>
                <c:pt idx="92">
                  <c:v>0.92828685258964139</c:v>
                </c:pt>
                <c:pt idx="93">
                  <c:v>0.92828685258964139</c:v>
                </c:pt>
                <c:pt idx="94">
                  <c:v>0.92828685258964139</c:v>
                </c:pt>
                <c:pt idx="95">
                  <c:v>0.92828685258964139</c:v>
                </c:pt>
                <c:pt idx="96">
                  <c:v>0.92828685258964139</c:v>
                </c:pt>
                <c:pt idx="97">
                  <c:v>0.92828685258964139</c:v>
                </c:pt>
                <c:pt idx="98">
                  <c:v>0.92828685258964139</c:v>
                </c:pt>
                <c:pt idx="99">
                  <c:v>0.92828685258964139</c:v>
                </c:pt>
                <c:pt idx="100">
                  <c:v>0.92828685258964139</c:v>
                </c:pt>
                <c:pt idx="101">
                  <c:v>0.92828685258964139</c:v>
                </c:pt>
                <c:pt idx="102">
                  <c:v>0.92828685258964139</c:v>
                </c:pt>
                <c:pt idx="103">
                  <c:v>0.92828685258964139</c:v>
                </c:pt>
                <c:pt idx="104">
                  <c:v>0.92828685258964139</c:v>
                </c:pt>
                <c:pt idx="105">
                  <c:v>0.92828685258964139</c:v>
                </c:pt>
                <c:pt idx="106">
                  <c:v>0.92828685258964139</c:v>
                </c:pt>
                <c:pt idx="107">
                  <c:v>0.92828685258964139</c:v>
                </c:pt>
                <c:pt idx="108">
                  <c:v>0.92828685258964139</c:v>
                </c:pt>
                <c:pt idx="109">
                  <c:v>0.92828685258964139</c:v>
                </c:pt>
                <c:pt idx="110">
                  <c:v>0.92828685258964139</c:v>
                </c:pt>
                <c:pt idx="111">
                  <c:v>0.92828685258964139</c:v>
                </c:pt>
                <c:pt idx="112">
                  <c:v>0.92828685258964139</c:v>
                </c:pt>
                <c:pt idx="113">
                  <c:v>0.92828685258964139</c:v>
                </c:pt>
                <c:pt idx="114">
                  <c:v>0.92828685258964139</c:v>
                </c:pt>
                <c:pt idx="115">
                  <c:v>0.92828685258964139</c:v>
                </c:pt>
                <c:pt idx="116">
                  <c:v>0.92828685258964139</c:v>
                </c:pt>
                <c:pt idx="117">
                  <c:v>0.92828685258964139</c:v>
                </c:pt>
                <c:pt idx="118">
                  <c:v>0.92828685258964139</c:v>
                </c:pt>
                <c:pt idx="119">
                  <c:v>0.92828685258964139</c:v>
                </c:pt>
                <c:pt idx="120">
                  <c:v>0.92828685258964139</c:v>
                </c:pt>
                <c:pt idx="121">
                  <c:v>0.92828685258964139</c:v>
                </c:pt>
                <c:pt idx="122">
                  <c:v>0.92828685258964139</c:v>
                </c:pt>
                <c:pt idx="123">
                  <c:v>0.92828685258964139</c:v>
                </c:pt>
                <c:pt idx="124">
                  <c:v>0.92828685258964139</c:v>
                </c:pt>
                <c:pt idx="125">
                  <c:v>0.92828685258964139</c:v>
                </c:pt>
                <c:pt idx="126">
                  <c:v>0.92828685258964139</c:v>
                </c:pt>
                <c:pt idx="127">
                  <c:v>0.92828685258964139</c:v>
                </c:pt>
                <c:pt idx="128">
                  <c:v>0.92828685258964139</c:v>
                </c:pt>
                <c:pt idx="129">
                  <c:v>0.92828685258964139</c:v>
                </c:pt>
                <c:pt idx="130">
                  <c:v>0.92828685258964139</c:v>
                </c:pt>
                <c:pt idx="131">
                  <c:v>0.92828685258964139</c:v>
                </c:pt>
                <c:pt idx="132">
                  <c:v>0.92828685258964139</c:v>
                </c:pt>
                <c:pt idx="133">
                  <c:v>0.92828685258964139</c:v>
                </c:pt>
                <c:pt idx="134">
                  <c:v>0.92828685258964139</c:v>
                </c:pt>
                <c:pt idx="135">
                  <c:v>0.92828685258964139</c:v>
                </c:pt>
                <c:pt idx="136">
                  <c:v>0.92828685258964139</c:v>
                </c:pt>
                <c:pt idx="137">
                  <c:v>0.92828685258964139</c:v>
                </c:pt>
                <c:pt idx="138">
                  <c:v>0.92828685258964139</c:v>
                </c:pt>
                <c:pt idx="139">
                  <c:v>0.92828685258964139</c:v>
                </c:pt>
                <c:pt idx="140">
                  <c:v>0.92828685258964139</c:v>
                </c:pt>
                <c:pt idx="141">
                  <c:v>0.92828685258964139</c:v>
                </c:pt>
                <c:pt idx="142">
                  <c:v>0.92828685258964139</c:v>
                </c:pt>
                <c:pt idx="143">
                  <c:v>0.92828685258964139</c:v>
                </c:pt>
                <c:pt idx="144">
                  <c:v>0.92828685258964139</c:v>
                </c:pt>
                <c:pt idx="145">
                  <c:v>0.92828685258964139</c:v>
                </c:pt>
                <c:pt idx="146">
                  <c:v>0.92828685258964139</c:v>
                </c:pt>
                <c:pt idx="147">
                  <c:v>0.92828685258964139</c:v>
                </c:pt>
                <c:pt idx="148">
                  <c:v>0.92828685258964139</c:v>
                </c:pt>
                <c:pt idx="149">
                  <c:v>0.92828685258964139</c:v>
                </c:pt>
                <c:pt idx="150">
                  <c:v>0.92828685258964139</c:v>
                </c:pt>
                <c:pt idx="151">
                  <c:v>0.92828685258964139</c:v>
                </c:pt>
                <c:pt idx="152">
                  <c:v>0.92828685258964139</c:v>
                </c:pt>
                <c:pt idx="153">
                  <c:v>0.92828685258964139</c:v>
                </c:pt>
                <c:pt idx="154">
                  <c:v>0.92430278884462147</c:v>
                </c:pt>
                <c:pt idx="155">
                  <c:v>0.92430278884462147</c:v>
                </c:pt>
                <c:pt idx="156">
                  <c:v>0.92430278884462147</c:v>
                </c:pt>
                <c:pt idx="157">
                  <c:v>0.92430278884462147</c:v>
                </c:pt>
                <c:pt idx="158">
                  <c:v>0.92430278884462147</c:v>
                </c:pt>
                <c:pt idx="159">
                  <c:v>0.92430278884462147</c:v>
                </c:pt>
                <c:pt idx="160">
                  <c:v>0.92430278884462147</c:v>
                </c:pt>
                <c:pt idx="161">
                  <c:v>0.92430278884462147</c:v>
                </c:pt>
                <c:pt idx="162">
                  <c:v>0.92430278884462147</c:v>
                </c:pt>
                <c:pt idx="163">
                  <c:v>0.92430278884462147</c:v>
                </c:pt>
                <c:pt idx="164">
                  <c:v>0.92031872509960155</c:v>
                </c:pt>
                <c:pt idx="165">
                  <c:v>0.92031872509960155</c:v>
                </c:pt>
                <c:pt idx="166">
                  <c:v>0.92031872509960155</c:v>
                </c:pt>
                <c:pt idx="167">
                  <c:v>0.92031872509960155</c:v>
                </c:pt>
                <c:pt idx="168">
                  <c:v>0.92031872509960155</c:v>
                </c:pt>
                <c:pt idx="169">
                  <c:v>0.91633466135458164</c:v>
                </c:pt>
                <c:pt idx="170">
                  <c:v>0.91633466135458164</c:v>
                </c:pt>
                <c:pt idx="171">
                  <c:v>0.91633466135458164</c:v>
                </c:pt>
                <c:pt idx="172">
                  <c:v>0.91633466135458164</c:v>
                </c:pt>
                <c:pt idx="173">
                  <c:v>0.91633466135458164</c:v>
                </c:pt>
                <c:pt idx="174">
                  <c:v>0.91633466135458164</c:v>
                </c:pt>
                <c:pt idx="175">
                  <c:v>0.91633466135458164</c:v>
                </c:pt>
                <c:pt idx="176">
                  <c:v>0.91633466135458164</c:v>
                </c:pt>
                <c:pt idx="177">
                  <c:v>0.91633466135458164</c:v>
                </c:pt>
                <c:pt idx="178">
                  <c:v>0.91633466135458164</c:v>
                </c:pt>
                <c:pt idx="179">
                  <c:v>0.91633466135458164</c:v>
                </c:pt>
                <c:pt idx="180">
                  <c:v>0.91633466135458164</c:v>
                </c:pt>
                <c:pt idx="181">
                  <c:v>0.91633466135458164</c:v>
                </c:pt>
                <c:pt idx="182">
                  <c:v>0.91633466135458164</c:v>
                </c:pt>
                <c:pt idx="183">
                  <c:v>0.91633466135458164</c:v>
                </c:pt>
                <c:pt idx="184">
                  <c:v>0.91633466135458164</c:v>
                </c:pt>
                <c:pt idx="185">
                  <c:v>0.91633466135458164</c:v>
                </c:pt>
                <c:pt idx="186">
                  <c:v>0.91235059760956172</c:v>
                </c:pt>
                <c:pt idx="187">
                  <c:v>0.91235059760956172</c:v>
                </c:pt>
                <c:pt idx="188">
                  <c:v>0.91235059760956172</c:v>
                </c:pt>
                <c:pt idx="189">
                  <c:v>0.91235059760956172</c:v>
                </c:pt>
                <c:pt idx="190">
                  <c:v>0.91235059760956172</c:v>
                </c:pt>
                <c:pt idx="191">
                  <c:v>0.91235059760956172</c:v>
                </c:pt>
                <c:pt idx="192">
                  <c:v>0.91235059760956172</c:v>
                </c:pt>
                <c:pt idx="193">
                  <c:v>0.9083665338645418</c:v>
                </c:pt>
                <c:pt idx="194">
                  <c:v>0.9083665338645418</c:v>
                </c:pt>
                <c:pt idx="195">
                  <c:v>0.9083665338645418</c:v>
                </c:pt>
                <c:pt idx="196">
                  <c:v>0.90438247011952189</c:v>
                </c:pt>
                <c:pt idx="197">
                  <c:v>0.90438247011952189</c:v>
                </c:pt>
                <c:pt idx="198">
                  <c:v>0.90039840637450197</c:v>
                </c:pt>
                <c:pt idx="199">
                  <c:v>0.90039840637450197</c:v>
                </c:pt>
                <c:pt idx="200">
                  <c:v>0.90039840637450197</c:v>
                </c:pt>
                <c:pt idx="201">
                  <c:v>0.90039840637450197</c:v>
                </c:pt>
                <c:pt idx="202">
                  <c:v>0.90039840637450197</c:v>
                </c:pt>
                <c:pt idx="203">
                  <c:v>0.90039840637450197</c:v>
                </c:pt>
                <c:pt idx="204">
                  <c:v>0.90039840637450197</c:v>
                </c:pt>
                <c:pt idx="205">
                  <c:v>0.90039840637450197</c:v>
                </c:pt>
                <c:pt idx="206">
                  <c:v>0.90039840637450197</c:v>
                </c:pt>
                <c:pt idx="207">
                  <c:v>0.89641434262948205</c:v>
                </c:pt>
                <c:pt idx="208">
                  <c:v>0.89641434262948205</c:v>
                </c:pt>
                <c:pt idx="209">
                  <c:v>0.89243027888446214</c:v>
                </c:pt>
                <c:pt idx="210">
                  <c:v>0.89243027888446214</c:v>
                </c:pt>
                <c:pt idx="211">
                  <c:v>0.89243027888446214</c:v>
                </c:pt>
                <c:pt idx="212">
                  <c:v>0.89243027888446214</c:v>
                </c:pt>
                <c:pt idx="213">
                  <c:v>0.88844621513944222</c:v>
                </c:pt>
                <c:pt idx="214">
                  <c:v>0.8844621513944223</c:v>
                </c:pt>
                <c:pt idx="215">
                  <c:v>0.8844621513944223</c:v>
                </c:pt>
                <c:pt idx="216">
                  <c:v>0.8844621513944223</c:v>
                </c:pt>
                <c:pt idx="217">
                  <c:v>0.8844621513944223</c:v>
                </c:pt>
                <c:pt idx="218">
                  <c:v>0.8844621513944223</c:v>
                </c:pt>
                <c:pt idx="219">
                  <c:v>0.88047808764940239</c:v>
                </c:pt>
                <c:pt idx="220">
                  <c:v>0.87649402390438247</c:v>
                </c:pt>
                <c:pt idx="221">
                  <c:v>0.87649402390438247</c:v>
                </c:pt>
                <c:pt idx="222">
                  <c:v>0.87649402390438247</c:v>
                </c:pt>
                <c:pt idx="223">
                  <c:v>0.87649402390438247</c:v>
                </c:pt>
                <c:pt idx="224">
                  <c:v>0.87649402390438247</c:v>
                </c:pt>
                <c:pt idx="225">
                  <c:v>0.87649402390438247</c:v>
                </c:pt>
                <c:pt idx="226">
                  <c:v>0.87649402390438247</c:v>
                </c:pt>
                <c:pt idx="227">
                  <c:v>0.87649402390438247</c:v>
                </c:pt>
                <c:pt idx="228">
                  <c:v>0.87250996015936255</c:v>
                </c:pt>
                <c:pt idx="229">
                  <c:v>0.87250996015936255</c:v>
                </c:pt>
                <c:pt idx="230">
                  <c:v>0.86852589641434264</c:v>
                </c:pt>
                <c:pt idx="231">
                  <c:v>0.86852589641434264</c:v>
                </c:pt>
                <c:pt idx="232">
                  <c:v>0.86454183266932272</c:v>
                </c:pt>
                <c:pt idx="233">
                  <c:v>0.86454183266932272</c:v>
                </c:pt>
                <c:pt idx="234">
                  <c:v>0.86454183266932272</c:v>
                </c:pt>
                <c:pt idx="235">
                  <c:v>0.8605577689243028</c:v>
                </c:pt>
                <c:pt idx="236">
                  <c:v>0.8605577689243028</c:v>
                </c:pt>
                <c:pt idx="237">
                  <c:v>0.85657370517928288</c:v>
                </c:pt>
                <c:pt idx="238">
                  <c:v>0.85258964143426297</c:v>
                </c:pt>
                <c:pt idx="239">
                  <c:v>0.85258964143426297</c:v>
                </c:pt>
                <c:pt idx="240">
                  <c:v>0.84860557768924305</c:v>
                </c:pt>
                <c:pt idx="241">
                  <c:v>0.84462151394422313</c:v>
                </c:pt>
                <c:pt idx="242">
                  <c:v>0.84063745019920322</c:v>
                </c:pt>
                <c:pt idx="243">
                  <c:v>0.8366533864541833</c:v>
                </c:pt>
                <c:pt idx="244">
                  <c:v>0.83266932270916338</c:v>
                </c:pt>
                <c:pt idx="245">
                  <c:v>0.82868525896414347</c:v>
                </c:pt>
                <c:pt idx="246">
                  <c:v>0.82868525896414347</c:v>
                </c:pt>
                <c:pt idx="247">
                  <c:v>0.82868525896414347</c:v>
                </c:pt>
                <c:pt idx="248">
                  <c:v>0.82470119521912355</c:v>
                </c:pt>
                <c:pt idx="249">
                  <c:v>0.82071713147410363</c:v>
                </c:pt>
                <c:pt idx="250">
                  <c:v>0.81673306772908372</c:v>
                </c:pt>
                <c:pt idx="251">
                  <c:v>0.8127490039840638</c:v>
                </c:pt>
                <c:pt idx="252">
                  <c:v>0.80876494023904377</c:v>
                </c:pt>
                <c:pt idx="253">
                  <c:v>0.80876494023904377</c:v>
                </c:pt>
                <c:pt idx="254">
                  <c:v>0.80478087649402386</c:v>
                </c:pt>
                <c:pt idx="255">
                  <c:v>0.80079681274900394</c:v>
                </c:pt>
                <c:pt idx="256">
                  <c:v>0.79681274900398402</c:v>
                </c:pt>
                <c:pt idx="257">
                  <c:v>0.79282868525896411</c:v>
                </c:pt>
                <c:pt idx="258">
                  <c:v>0.78884462151394419</c:v>
                </c:pt>
                <c:pt idx="259">
                  <c:v>0.78486055776892427</c:v>
                </c:pt>
                <c:pt idx="260">
                  <c:v>0.78087649402390436</c:v>
                </c:pt>
                <c:pt idx="261">
                  <c:v>0.77689243027888444</c:v>
                </c:pt>
                <c:pt idx="262">
                  <c:v>0.77689243027888444</c:v>
                </c:pt>
                <c:pt idx="263">
                  <c:v>0.77290836653386452</c:v>
                </c:pt>
                <c:pt idx="264">
                  <c:v>0.7689243027888446</c:v>
                </c:pt>
                <c:pt idx="265">
                  <c:v>0.76494023904382469</c:v>
                </c:pt>
                <c:pt idx="266">
                  <c:v>0.76095617529880477</c:v>
                </c:pt>
                <c:pt idx="267">
                  <c:v>0.75697211155378485</c:v>
                </c:pt>
                <c:pt idx="268">
                  <c:v>0.75697211155378485</c:v>
                </c:pt>
                <c:pt idx="269">
                  <c:v>0.75298804780876494</c:v>
                </c:pt>
                <c:pt idx="270">
                  <c:v>0.74900398406374502</c:v>
                </c:pt>
                <c:pt idx="271">
                  <c:v>0.74900398406374502</c:v>
                </c:pt>
                <c:pt idx="272">
                  <c:v>0.7450199203187251</c:v>
                </c:pt>
                <c:pt idx="273">
                  <c:v>0.74103585657370519</c:v>
                </c:pt>
                <c:pt idx="274">
                  <c:v>0.73705179282868527</c:v>
                </c:pt>
                <c:pt idx="275">
                  <c:v>0.73306772908366535</c:v>
                </c:pt>
                <c:pt idx="276">
                  <c:v>0.72908366533864544</c:v>
                </c:pt>
                <c:pt idx="277">
                  <c:v>0.72908366533864544</c:v>
                </c:pt>
                <c:pt idx="278">
                  <c:v>0.72509960159362552</c:v>
                </c:pt>
                <c:pt idx="279">
                  <c:v>0.72509960159362552</c:v>
                </c:pt>
                <c:pt idx="280">
                  <c:v>0.7211155378486056</c:v>
                </c:pt>
                <c:pt idx="281">
                  <c:v>0.7211155378486056</c:v>
                </c:pt>
                <c:pt idx="282">
                  <c:v>0.71713147410358569</c:v>
                </c:pt>
                <c:pt idx="283">
                  <c:v>0.71314741035856577</c:v>
                </c:pt>
                <c:pt idx="284">
                  <c:v>0.70916334661354585</c:v>
                </c:pt>
                <c:pt idx="285">
                  <c:v>0.70517928286852594</c:v>
                </c:pt>
                <c:pt idx="286">
                  <c:v>0.70517928286852594</c:v>
                </c:pt>
                <c:pt idx="287">
                  <c:v>0.70119521912350602</c:v>
                </c:pt>
                <c:pt idx="288">
                  <c:v>0.6972111553784861</c:v>
                </c:pt>
                <c:pt idx="289">
                  <c:v>0.69322709163346619</c:v>
                </c:pt>
                <c:pt idx="290">
                  <c:v>0.68924302788844627</c:v>
                </c:pt>
                <c:pt idx="291">
                  <c:v>0.68525896414342624</c:v>
                </c:pt>
                <c:pt idx="292">
                  <c:v>0.68127490039840632</c:v>
                </c:pt>
                <c:pt idx="293">
                  <c:v>0.67729083665338641</c:v>
                </c:pt>
                <c:pt idx="294">
                  <c:v>0.67330677290836649</c:v>
                </c:pt>
                <c:pt idx="295">
                  <c:v>0.66932270916334657</c:v>
                </c:pt>
                <c:pt idx="296">
                  <c:v>0.66533864541832666</c:v>
                </c:pt>
                <c:pt idx="297">
                  <c:v>0.66533864541832666</c:v>
                </c:pt>
                <c:pt idx="298">
                  <c:v>0.66135458167330674</c:v>
                </c:pt>
                <c:pt idx="299">
                  <c:v>0.65737051792828682</c:v>
                </c:pt>
                <c:pt idx="300">
                  <c:v>0.65737051792828682</c:v>
                </c:pt>
                <c:pt idx="301">
                  <c:v>0.65338645418326691</c:v>
                </c:pt>
                <c:pt idx="302">
                  <c:v>0.64940239043824699</c:v>
                </c:pt>
                <c:pt idx="303">
                  <c:v>0.64541832669322707</c:v>
                </c:pt>
                <c:pt idx="304">
                  <c:v>0.64143426294820716</c:v>
                </c:pt>
                <c:pt idx="305">
                  <c:v>0.63745019920318724</c:v>
                </c:pt>
                <c:pt idx="306">
                  <c:v>0.63346613545816732</c:v>
                </c:pt>
                <c:pt idx="307">
                  <c:v>0.62948207171314741</c:v>
                </c:pt>
                <c:pt idx="308">
                  <c:v>0.62549800796812749</c:v>
                </c:pt>
                <c:pt idx="309">
                  <c:v>0.62151394422310757</c:v>
                </c:pt>
                <c:pt idx="310">
                  <c:v>0.61752988047808766</c:v>
                </c:pt>
                <c:pt idx="311">
                  <c:v>0.61354581673306774</c:v>
                </c:pt>
                <c:pt idx="312">
                  <c:v>0.60956175298804782</c:v>
                </c:pt>
                <c:pt idx="313">
                  <c:v>0.60557768924302791</c:v>
                </c:pt>
                <c:pt idx="314">
                  <c:v>0.60159362549800799</c:v>
                </c:pt>
                <c:pt idx="315">
                  <c:v>0.59760956175298807</c:v>
                </c:pt>
                <c:pt idx="316">
                  <c:v>0.59362549800796816</c:v>
                </c:pt>
                <c:pt idx="317">
                  <c:v>0.58964143426294824</c:v>
                </c:pt>
                <c:pt idx="318">
                  <c:v>0.58565737051792832</c:v>
                </c:pt>
                <c:pt idx="319">
                  <c:v>0.58167330677290841</c:v>
                </c:pt>
                <c:pt idx="320">
                  <c:v>0.57768924302788849</c:v>
                </c:pt>
                <c:pt idx="321">
                  <c:v>0.57370517928286857</c:v>
                </c:pt>
                <c:pt idx="322">
                  <c:v>0.56972111553784865</c:v>
                </c:pt>
                <c:pt idx="323">
                  <c:v>0.56573705179282874</c:v>
                </c:pt>
                <c:pt idx="324">
                  <c:v>0.56175298804780871</c:v>
                </c:pt>
                <c:pt idx="325">
                  <c:v>0.55776892430278879</c:v>
                </c:pt>
                <c:pt idx="326">
                  <c:v>0.55378486055776888</c:v>
                </c:pt>
                <c:pt idx="327">
                  <c:v>0.54980079681274896</c:v>
                </c:pt>
                <c:pt idx="328">
                  <c:v>0.54581673306772904</c:v>
                </c:pt>
                <c:pt idx="329">
                  <c:v>0.54183266932270913</c:v>
                </c:pt>
                <c:pt idx="330">
                  <c:v>0.53784860557768921</c:v>
                </c:pt>
                <c:pt idx="331">
                  <c:v>0.53386454183266929</c:v>
                </c:pt>
                <c:pt idx="332">
                  <c:v>0.52988047808764938</c:v>
                </c:pt>
                <c:pt idx="333">
                  <c:v>0.52589641434262946</c:v>
                </c:pt>
                <c:pt idx="334">
                  <c:v>0.52191235059760954</c:v>
                </c:pt>
                <c:pt idx="335">
                  <c:v>0.51792828685258963</c:v>
                </c:pt>
                <c:pt idx="336">
                  <c:v>0.51394422310756971</c:v>
                </c:pt>
                <c:pt idx="337">
                  <c:v>0.50996015936254979</c:v>
                </c:pt>
                <c:pt idx="338">
                  <c:v>0.50597609561752988</c:v>
                </c:pt>
                <c:pt idx="339">
                  <c:v>0.50199203187250996</c:v>
                </c:pt>
                <c:pt idx="340">
                  <c:v>0.49800796812749004</c:v>
                </c:pt>
                <c:pt idx="341">
                  <c:v>0.49402390438247012</c:v>
                </c:pt>
                <c:pt idx="342">
                  <c:v>0.49003984063745021</c:v>
                </c:pt>
                <c:pt idx="343">
                  <c:v>0.48605577689243029</c:v>
                </c:pt>
                <c:pt idx="344">
                  <c:v>0.48207171314741037</c:v>
                </c:pt>
                <c:pt idx="345">
                  <c:v>0.47808764940239046</c:v>
                </c:pt>
                <c:pt idx="346">
                  <c:v>0.47410358565737054</c:v>
                </c:pt>
                <c:pt idx="347">
                  <c:v>0.47011952191235062</c:v>
                </c:pt>
                <c:pt idx="348">
                  <c:v>0.46613545816733065</c:v>
                </c:pt>
                <c:pt idx="349">
                  <c:v>0.46215139442231074</c:v>
                </c:pt>
                <c:pt idx="350">
                  <c:v>0.45816733067729082</c:v>
                </c:pt>
                <c:pt idx="351">
                  <c:v>0.4541832669322709</c:v>
                </c:pt>
                <c:pt idx="352">
                  <c:v>0.45019920318725098</c:v>
                </c:pt>
                <c:pt idx="353">
                  <c:v>0.44621513944223107</c:v>
                </c:pt>
                <c:pt idx="354">
                  <c:v>0.44223107569721115</c:v>
                </c:pt>
                <c:pt idx="355">
                  <c:v>0.43824701195219123</c:v>
                </c:pt>
                <c:pt idx="356">
                  <c:v>0.43426294820717132</c:v>
                </c:pt>
                <c:pt idx="357">
                  <c:v>0.4302788844621514</c:v>
                </c:pt>
                <c:pt idx="358">
                  <c:v>0.42629482071713148</c:v>
                </c:pt>
                <c:pt idx="359">
                  <c:v>0.42231075697211157</c:v>
                </c:pt>
                <c:pt idx="360">
                  <c:v>0.41832669322709165</c:v>
                </c:pt>
                <c:pt idx="361">
                  <c:v>0.41434262948207173</c:v>
                </c:pt>
                <c:pt idx="362">
                  <c:v>0.41035856573705182</c:v>
                </c:pt>
                <c:pt idx="363">
                  <c:v>0.4063745019920319</c:v>
                </c:pt>
                <c:pt idx="364">
                  <c:v>0.40239043824701193</c:v>
                </c:pt>
                <c:pt idx="365">
                  <c:v>0.39840637450199201</c:v>
                </c:pt>
                <c:pt idx="366">
                  <c:v>0.39442231075697209</c:v>
                </c:pt>
                <c:pt idx="367">
                  <c:v>0.39442231075697209</c:v>
                </c:pt>
                <c:pt idx="368">
                  <c:v>0.39043824701195218</c:v>
                </c:pt>
                <c:pt idx="369">
                  <c:v>0.38645418326693226</c:v>
                </c:pt>
                <c:pt idx="370">
                  <c:v>0.38247011952191234</c:v>
                </c:pt>
                <c:pt idx="371">
                  <c:v>0.37848605577689243</c:v>
                </c:pt>
                <c:pt idx="372">
                  <c:v>0.37450199203187251</c:v>
                </c:pt>
                <c:pt idx="373">
                  <c:v>0.37051792828685259</c:v>
                </c:pt>
                <c:pt idx="374">
                  <c:v>0.36653386454183268</c:v>
                </c:pt>
                <c:pt idx="375">
                  <c:v>0.36254980079681276</c:v>
                </c:pt>
                <c:pt idx="376">
                  <c:v>0.35856573705179284</c:v>
                </c:pt>
                <c:pt idx="377">
                  <c:v>0.35458167330677293</c:v>
                </c:pt>
                <c:pt idx="378">
                  <c:v>0.35059760956175301</c:v>
                </c:pt>
                <c:pt idx="379">
                  <c:v>0.34661354581673309</c:v>
                </c:pt>
                <c:pt idx="380">
                  <c:v>0.34262948207171312</c:v>
                </c:pt>
                <c:pt idx="381">
                  <c:v>0.3386454183266932</c:v>
                </c:pt>
                <c:pt idx="382">
                  <c:v>0.33466135458167329</c:v>
                </c:pt>
                <c:pt idx="383">
                  <c:v>0.33466135458167329</c:v>
                </c:pt>
                <c:pt idx="384">
                  <c:v>0.33067729083665337</c:v>
                </c:pt>
                <c:pt idx="385">
                  <c:v>0.32669322709163345</c:v>
                </c:pt>
                <c:pt idx="386">
                  <c:v>0.32270916334661354</c:v>
                </c:pt>
                <c:pt idx="387">
                  <c:v>0.32270916334661354</c:v>
                </c:pt>
                <c:pt idx="388">
                  <c:v>0.31872509960159362</c:v>
                </c:pt>
                <c:pt idx="389">
                  <c:v>0.3147410358565737</c:v>
                </c:pt>
                <c:pt idx="390">
                  <c:v>0.31075697211155379</c:v>
                </c:pt>
                <c:pt idx="391">
                  <c:v>0.30677290836653387</c:v>
                </c:pt>
                <c:pt idx="392">
                  <c:v>0.30278884462151395</c:v>
                </c:pt>
                <c:pt idx="393">
                  <c:v>0.29880478087649404</c:v>
                </c:pt>
                <c:pt idx="394">
                  <c:v>0.29482071713147412</c:v>
                </c:pt>
                <c:pt idx="395">
                  <c:v>0.2908366533864542</c:v>
                </c:pt>
                <c:pt idx="396">
                  <c:v>0.28685258964143429</c:v>
                </c:pt>
                <c:pt idx="397">
                  <c:v>0.28286852589641437</c:v>
                </c:pt>
                <c:pt idx="398">
                  <c:v>0.2788844621513944</c:v>
                </c:pt>
                <c:pt idx="399">
                  <c:v>0.27490039840637448</c:v>
                </c:pt>
                <c:pt idx="400">
                  <c:v>0.27091633466135456</c:v>
                </c:pt>
                <c:pt idx="401">
                  <c:v>0.26693227091633465</c:v>
                </c:pt>
                <c:pt idx="402">
                  <c:v>0.26294820717131473</c:v>
                </c:pt>
                <c:pt idx="403">
                  <c:v>0.25896414342629481</c:v>
                </c:pt>
                <c:pt idx="404">
                  <c:v>0.2549800796812749</c:v>
                </c:pt>
                <c:pt idx="405">
                  <c:v>0.25099601593625498</c:v>
                </c:pt>
                <c:pt idx="406">
                  <c:v>0.24701195219123506</c:v>
                </c:pt>
                <c:pt idx="407">
                  <c:v>0.24302788844621515</c:v>
                </c:pt>
                <c:pt idx="408">
                  <c:v>0.23904382470119523</c:v>
                </c:pt>
                <c:pt idx="409">
                  <c:v>0.23505976095617531</c:v>
                </c:pt>
                <c:pt idx="410">
                  <c:v>0.23505976095617531</c:v>
                </c:pt>
                <c:pt idx="411">
                  <c:v>0.23107569721115537</c:v>
                </c:pt>
                <c:pt idx="412">
                  <c:v>0.22709163346613545</c:v>
                </c:pt>
                <c:pt idx="413">
                  <c:v>0.22310756972111553</c:v>
                </c:pt>
                <c:pt idx="414">
                  <c:v>0.21912350597609562</c:v>
                </c:pt>
                <c:pt idx="415">
                  <c:v>0.2151394422310757</c:v>
                </c:pt>
                <c:pt idx="416">
                  <c:v>0.21115537848605578</c:v>
                </c:pt>
                <c:pt idx="417">
                  <c:v>0.20717131474103587</c:v>
                </c:pt>
                <c:pt idx="418">
                  <c:v>0.20318725099601595</c:v>
                </c:pt>
                <c:pt idx="419">
                  <c:v>0.13147410358565736</c:v>
                </c:pt>
                <c:pt idx="420">
                  <c:v>0.12749003984063745</c:v>
                </c:pt>
                <c:pt idx="421">
                  <c:v>0.12350597609561753</c:v>
                </c:pt>
                <c:pt idx="422">
                  <c:v>0.11952191235059761</c:v>
                </c:pt>
                <c:pt idx="423">
                  <c:v>0.11553784860557768</c:v>
                </c:pt>
                <c:pt idx="424">
                  <c:v>0.11155378486055777</c:v>
                </c:pt>
                <c:pt idx="425">
                  <c:v>0.10756972111553785</c:v>
                </c:pt>
                <c:pt idx="426">
                  <c:v>0.10358565737051793</c:v>
                </c:pt>
                <c:pt idx="427">
                  <c:v>0.10358565737051793</c:v>
                </c:pt>
                <c:pt idx="428">
                  <c:v>9.9601593625498003E-2</c:v>
                </c:pt>
                <c:pt idx="429">
                  <c:v>9.5617529880478086E-2</c:v>
                </c:pt>
                <c:pt idx="430">
                  <c:v>9.1633466135458169E-2</c:v>
                </c:pt>
                <c:pt idx="431">
                  <c:v>8.7649402390438252E-2</c:v>
                </c:pt>
                <c:pt idx="432">
                  <c:v>8.7649402390438252E-2</c:v>
                </c:pt>
                <c:pt idx="433">
                  <c:v>8.3665338645418322E-2</c:v>
                </c:pt>
                <c:pt idx="434">
                  <c:v>7.9681274900398405E-2</c:v>
                </c:pt>
                <c:pt idx="435">
                  <c:v>7.5697211155378488E-2</c:v>
                </c:pt>
                <c:pt idx="436">
                  <c:v>7.1713147410358571E-2</c:v>
                </c:pt>
                <c:pt idx="437">
                  <c:v>6.7729083665338641E-2</c:v>
                </c:pt>
                <c:pt idx="438">
                  <c:v>6.3745019920318724E-2</c:v>
                </c:pt>
                <c:pt idx="439">
                  <c:v>5.9760956175298807E-2</c:v>
                </c:pt>
                <c:pt idx="440">
                  <c:v>5.5776892430278883E-2</c:v>
                </c:pt>
                <c:pt idx="441">
                  <c:v>5.1792828685258967E-2</c:v>
                </c:pt>
                <c:pt idx="442">
                  <c:v>4.7808764940239043E-2</c:v>
                </c:pt>
                <c:pt idx="443">
                  <c:v>4.3824701195219126E-2</c:v>
                </c:pt>
                <c:pt idx="444">
                  <c:v>3.9840637450199202E-2</c:v>
                </c:pt>
                <c:pt idx="445">
                  <c:v>3.5856573705179286E-2</c:v>
                </c:pt>
                <c:pt idx="446">
                  <c:v>3.1872509960159362E-2</c:v>
                </c:pt>
                <c:pt idx="447">
                  <c:v>2.7888446215139442E-2</c:v>
                </c:pt>
                <c:pt idx="448">
                  <c:v>2.3904382470119521E-2</c:v>
                </c:pt>
                <c:pt idx="449">
                  <c:v>1.9920318725099601E-2</c:v>
                </c:pt>
                <c:pt idx="450">
                  <c:v>1.5936254980079681E-2</c:v>
                </c:pt>
                <c:pt idx="451">
                  <c:v>1.1952191235059761E-2</c:v>
                </c:pt>
                <c:pt idx="452">
                  <c:v>0</c:v>
                </c:pt>
                <c:pt idx="453">
                  <c:v>0</c:v>
                </c:pt>
              </c:numCache>
            </c:numRef>
          </c:yVal>
          <c:smooth val="0"/>
          <c:extLst xmlns:c16r2="http://schemas.microsoft.com/office/drawing/2015/06/chart">
            <c:ext xmlns:c16="http://schemas.microsoft.com/office/drawing/2014/chart" uri="{C3380CC4-5D6E-409C-BE32-E72D297353CC}">
              <c16:uniqueId val="{00000003-93FF-4F5B-95E8-D449F741DEEC}"/>
            </c:ext>
          </c:extLst>
        </c:ser>
        <c:ser>
          <c:idx val="4"/>
          <c:order val="4"/>
          <c:tx>
            <c:v>3</c:v>
          </c:tx>
          <c:spPr>
            <a:ln w="12700">
              <a:solidFill>
                <a:srgbClr val="ED605F"/>
              </a:solidFill>
              <a:prstDash val="solid"/>
            </a:ln>
          </c:spPr>
          <c:marker>
            <c:symbol val="none"/>
          </c:marker>
          <c:xVal>
            <c:numRef>
              <c:f>'1, 2, 3, 4, 5, 6, 7, 8, 9, 10'!$P$3210:$P$3361</c:f>
              <c:numCache>
                <c:formatCode>General</c:formatCode>
                <c:ptCount val="152"/>
                <c:pt idx="0">
                  <c:v>1</c:v>
                </c:pt>
                <c:pt idx="1">
                  <c:v>0.8928571428571429</c:v>
                </c:pt>
                <c:pt idx="2">
                  <c:v>0.84307359307359309</c:v>
                </c:pt>
                <c:pt idx="3">
                  <c:v>0.68181818181818177</c:v>
                </c:pt>
                <c:pt idx="4">
                  <c:v>0.54978354978354982</c:v>
                </c:pt>
                <c:pt idx="5">
                  <c:v>0.42207792207792205</c:v>
                </c:pt>
                <c:pt idx="6">
                  <c:v>0.3235930735930736</c:v>
                </c:pt>
                <c:pt idx="7">
                  <c:v>0.24567099567099568</c:v>
                </c:pt>
                <c:pt idx="8">
                  <c:v>0.19913419913419914</c:v>
                </c:pt>
                <c:pt idx="9">
                  <c:v>0.16450216450216451</c:v>
                </c:pt>
                <c:pt idx="10">
                  <c:v>0.13852813852813853</c:v>
                </c:pt>
                <c:pt idx="11">
                  <c:v>0.11363636363636363</c:v>
                </c:pt>
                <c:pt idx="12">
                  <c:v>0.10064935064935066</c:v>
                </c:pt>
                <c:pt idx="13">
                  <c:v>9.0909090909090912E-2</c:v>
                </c:pt>
                <c:pt idx="14">
                  <c:v>7.9004329004329008E-2</c:v>
                </c:pt>
                <c:pt idx="15">
                  <c:v>7.575757575757576E-2</c:v>
                </c:pt>
                <c:pt idx="16">
                  <c:v>6.7099567099567103E-2</c:v>
                </c:pt>
                <c:pt idx="17">
                  <c:v>6.6017316017316016E-2</c:v>
                </c:pt>
                <c:pt idx="18">
                  <c:v>5.844155844155844E-2</c:v>
                </c:pt>
                <c:pt idx="19">
                  <c:v>5.735930735930736E-2</c:v>
                </c:pt>
                <c:pt idx="20">
                  <c:v>5.3030303030303032E-2</c:v>
                </c:pt>
                <c:pt idx="21">
                  <c:v>4.9783549783549784E-2</c:v>
                </c:pt>
                <c:pt idx="22">
                  <c:v>4.6536796536796536E-2</c:v>
                </c:pt>
                <c:pt idx="23">
                  <c:v>4.5454545454545456E-2</c:v>
                </c:pt>
                <c:pt idx="24">
                  <c:v>4.1125541125541128E-2</c:v>
                </c:pt>
                <c:pt idx="25">
                  <c:v>4.004329004329004E-2</c:v>
                </c:pt>
                <c:pt idx="26">
                  <c:v>3.67965367965368E-2</c:v>
                </c:pt>
                <c:pt idx="27">
                  <c:v>3.67965367965368E-2</c:v>
                </c:pt>
                <c:pt idx="28">
                  <c:v>3.67965367965368E-2</c:v>
                </c:pt>
                <c:pt idx="29">
                  <c:v>3.5714285714285712E-2</c:v>
                </c:pt>
                <c:pt idx="30">
                  <c:v>3.5714285714285712E-2</c:v>
                </c:pt>
                <c:pt idx="31">
                  <c:v>3.4632034632034632E-2</c:v>
                </c:pt>
                <c:pt idx="32">
                  <c:v>3.4632034632034632E-2</c:v>
                </c:pt>
                <c:pt idx="33">
                  <c:v>3.3549783549783552E-2</c:v>
                </c:pt>
                <c:pt idx="34">
                  <c:v>3.2467532467532464E-2</c:v>
                </c:pt>
                <c:pt idx="35">
                  <c:v>3.2467532467532464E-2</c:v>
                </c:pt>
                <c:pt idx="36">
                  <c:v>3.2467532467532464E-2</c:v>
                </c:pt>
                <c:pt idx="37">
                  <c:v>3.1385281385281384E-2</c:v>
                </c:pt>
                <c:pt idx="38">
                  <c:v>3.0303030303030304E-2</c:v>
                </c:pt>
                <c:pt idx="39">
                  <c:v>2.813852813852814E-2</c:v>
                </c:pt>
                <c:pt idx="40">
                  <c:v>2.813852813852814E-2</c:v>
                </c:pt>
                <c:pt idx="41">
                  <c:v>2.813852813852814E-2</c:v>
                </c:pt>
                <c:pt idx="42">
                  <c:v>2.5974025974025976E-2</c:v>
                </c:pt>
                <c:pt idx="43">
                  <c:v>2.4891774891774892E-2</c:v>
                </c:pt>
                <c:pt idx="44">
                  <c:v>2.4891774891774892E-2</c:v>
                </c:pt>
                <c:pt idx="45">
                  <c:v>2.3809523809523808E-2</c:v>
                </c:pt>
                <c:pt idx="46">
                  <c:v>2.3809523809523808E-2</c:v>
                </c:pt>
                <c:pt idx="47">
                  <c:v>2.2727272727272728E-2</c:v>
                </c:pt>
                <c:pt idx="48">
                  <c:v>2.2727272727272728E-2</c:v>
                </c:pt>
                <c:pt idx="49">
                  <c:v>2.2727272727272728E-2</c:v>
                </c:pt>
                <c:pt idx="50">
                  <c:v>2.1645021645021644E-2</c:v>
                </c:pt>
                <c:pt idx="51">
                  <c:v>2.1645021645021644E-2</c:v>
                </c:pt>
                <c:pt idx="52">
                  <c:v>1.948051948051948E-2</c:v>
                </c:pt>
                <c:pt idx="53">
                  <c:v>1.83982683982684E-2</c:v>
                </c:pt>
                <c:pt idx="54">
                  <c:v>1.7316017316017316E-2</c:v>
                </c:pt>
                <c:pt idx="55">
                  <c:v>1.6233766233766232E-2</c:v>
                </c:pt>
                <c:pt idx="56">
                  <c:v>1.5151515151515152E-2</c:v>
                </c:pt>
                <c:pt idx="57">
                  <c:v>1.5151515151515152E-2</c:v>
                </c:pt>
                <c:pt idx="58">
                  <c:v>1.5151515151515152E-2</c:v>
                </c:pt>
                <c:pt idx="59">
                  <c:v>1.5151515151515152E-2</c:v>
                </c:pt>
                <c:pt idx="60">
                  <c:v>1.5151515151515152E-2</c:v>
                </c:pt>
                <c:pt idx="61">
                  <c:v>1.5151515151515152E-2</c:v>
                </c:pt>
                <c:pt idx="62">
                  <c:v>1.5151515151515152E-2</c:v>
                </c:pt>
                <c:pt idx="63">
                  <c:v>1.5151515151515152E-2</c:v>
                </c:pt>
                <c:pt idx="64">
                  <c:v>1.406926406926407E-2</c:v>
                </c:pt>
                <c:pt idx="65">
                  <c:v>1.406926406926407E-2</c:v>
                </c:pt>
                <c:pt idx="66">
                  <c:v>1.406926406926407E-2</c:v>
                </c:pt>
                <c:pt idx="67">
                  <c:v>1.2987012987012988E-2</c:v>
                </c:pt>
                <c:pt idx="68">
                  <c:v>1.2987012987012988E-2</c:v>
                </c:pt>
                <c:pt idx="69">
                  <c:v>1.2987012987012988E-2</c:v>
                </c:pt>
                <c:pt idx="70">
                  <c:v>1.2987012987012988E-2</c:v>
                </c:pt>
                <c:pt idx="71">
                  <c:v>1.1904761904761904E-2</c:v>
                </c:pt>
                <c:pt idx="72">
                  <c:v>1.0822510822510822E-2</c:v>
                </c:pt>
                <c:pt idx="73">
                  <c:v>1.0822510822510822E-2</c:v>
                </c:pt>
                <c:pt idx="74">
                  <c:v>1.0822510822510822E-2</c:v>
                </c:pt>
                <c:pt idx="75">
                  <c:v>9.74025974025974E-3</c:v>
                </c:pt>
                <c:pt idx="76">
                  <c:v>9.74025974025974E-3</c:v>
                </c:pt>
                <c:pt idx="77">
                  <c:v>8.658008658008658E-3</c:v>
                </c:pt>
                <c:pt idx="78">
                  <c:v>8.658008658008658E-3</c:v>
                </c:pt>
                <c:pt idx="79">
                  <c:v>7.575757575757576E-3</c:v>
                </c:pt>
                <c:pt idx="80">
                  <c:v>7.575757575757576E-3</c:v>
                </c:pt>
                <c:pt idx="81">
                  <c:v>7.575757575757576E-3</c:v>
                </c:pt>
                <c:pt idx="82">
                  <c:v>7.575757575757576E-3</c:v>
                </c:pt>
                <c:pt idx="83">
                  <c:v>7.575757575757576E-3</c:v>
                </c:pt>
                <c:pt idx="84">
                  <c:v>7.575757575757576E-3</c:v>
                </c:pt>
                <c:pt idx="85">
                  <c:v>7.575757575757576E-3</c:v>
                </c:pt>
                <c:pt idx="86">
                  <c:v>7.575757575757576E-3</c:v>
                </c:pt>
                <c:pt idx="87">
                  <c:v>6.4935064935064939E-3</c:v>
                </c:pt>
                <c:pt idx="88">
                  <c:v>6.4935064935064939E-3</c:v>
                </c:pt>
                <c:pt idx="89">
                  <c:v>6.4935064935064939E-3</c:v>
                </c:pt>
                <c:pt idx="90">
                  <c:v>6.4935064935064939E-3</c:v>
                </c:pt>
                <c:pt idx="91">
                  <c:v>6.4935064935064939E-3</c:v>
                </c:pt>
                <c:pt idx="92">
                  <c:v>6.4935064935064939E-3</c:v>
                </c:pt>
                <c:pt idx="93">
                  <c:v>6.4935064935064939E-3</c:v>
                </c:pt>
                <c:pt idx="94">
                  <c:v>6.4935064935064939E-3</c:v>
                </c:pt>
                <c:pt idx="95">
                  <c:v>6.4935064935064939E-3</c:v>
                </c:pt>
                <c:pt idx="96">
                  <c:v>6.4935064935064939E-3</c:v>
                </c:pt>
                <c:pt idx="97">
                  <c:v>6.4935064935064939E-3</c:v>
                </c:pt>
                <c:pt idx="98">
                  <c:v>6.4935064935064939E-3</c:v>
                </c:pt>
                <c:pt idx="99">
                  <c:v>6.4935064935064939E-3</c:v>
                </c:pt>
                <c:pt idx="100">
                  <c:v>6.4935064935064939E-3</c:v>
                </c:pt>
                <c:pt idx="101">
                  <c:v>6.4935064935064939E-3</c:v>
                </c:pt>
                <c:pt idx="102">
                  <c:v>6.4935064935064939E-3</c:v>
                </c:pt>
                <c:pt idx="103">
                  <c:v>6.4935064935064939E-3</c:v>
                </c:pt>
                <c:pt idx="104">
                  <c:v>6.4935064935064939E-3</c:v>
                </c:pt>
                <c:pt idx="105">
                  <c:v>6.4935064935064939E-3</c:v>
                </c:pt>
                <c:pt idx="106">
                  <c:v>6.4935064935064939E-3</c:v>
                </c:pt>
                <c:pt idx="107">
                  <c:v>6.4935064935064939E-3</c:v>
                </c:pt>
                <c:pt idx="108">
                  <c:v>6.4935064935064939E-3</c:v>
                </c:pt>
                <c:pt idx="109">
                  <c:v>6.4935064935064939E-3</c:v>
                </c:pt>
                <c:pt idx="110">
                  <c:v>6.4935064935064939E-3</c:v>
                </c:pt>
                <c:pt idx="111">
                  <c:v>6.4935064935064939E-3</c:v>
                </c:pt>
                <c:pt idx="112">
                  <c:v>6.4935064935064939E-3</c:v>
                </c:pt>
                <c:pt idx="113">
                  <c:v>6.4935064935064939E-3</c:v>
                </c:pt>
                <c:pt idx="114">
                  <c:v>6.4935064935064939E-3</c:v>
                </c:pt>
                <c:pt idx="115">
                  <c:v>6.4935064935064939E-3</c:v>
                </c:pt>
                <c:pt idx="116">
                  <c:v>6.4935064935064939E-3</c:v>
                </c:pt>
                <c:pt idx="117">
                  <c:v>6.4935064935064939E-3</c:v>
                </c:pt>
                <c:pt idx="118">
                  <c:v>6.4935064935064939E-3</c:v>
                </c:pt>
                <c:pt idx="119">
                  <c:v>6.4935064935064939E-3</c:v>
                </c:pt>
                <c:pt idx="120">
                  <c:v>6.4935064935064939E-3</c:v>
                </c:pt>
                <c:pt idx="121">
                  <c:v>5.411255411255411E-3</c:v>
                </c:pt>
                <c:pt idx="122">
                  <c:v>5.411255411255411E-3</c:v>
                </c:pt>
                <c:pt idx="123">
                  <c:v>4.329004329004329E-3</c:v>
                </c:pt>
                <c:pt idx="124">
                  <c:v>4.329004329004329E-3</c:v>
                </c:pt>
                <c:pt idx="125">
                  <c:v>4.329004329004329E-3</c:v>
                </c:pt>
                <c:pt idx="126">
                  <c:v>4.329004329004329E-3</c:v>
                </c:pt>
                <c:pt idx="127">
                  <c:v>4.329004329004329E-3</c:v>
                </c:pt>
                <c:pt idx="128">
                  <c:v>4.329004329004329E-3</c:v>
                </c:pt>
                <c:pt idx="129">
                  <c:v>4.329004329004329E-3</c:v>
                </c:pt>
                <c:pt idx="130">
                  <c:v>4.329004329004329E-3</c:v>
                </c:pt>
                <c:pt idx="131">
                  <c:v>4.329004329004329E-3</c:v>
                </c:pt>
                <c:pt idx="132">
                  <c:v>4.329004329004329E-3</c:v>
                </c:pt>
                <c:pt idx="133">
                  <c:v>4.329004329004329E-3</c:v>
                </c:pt>
                <c:pt idx="134">
                  <c:v>4.329004329004329E-3</c:v>
                </c:pt>
                <c:pt idx="135">
                  <c:v>4.329004329004329E-3</c:v>
                </c:pt>
                <c:pt idx="136">
                  <c:v>3.246753246753247E-3</c:v>
                </c:pt>
                <c:pt idx="137">
                  <c:v>3.246753246753247E-3</c:v>
                </c:pt>
                <c:pt idx="138">
                  <c:v>3.246753246753247E-3</c:v>
                </c:pt>
                <c:pt idx="139">
                  <c:v>2.1645021645021645E-3</c:v>
                </c:pt>
                <c:pt idx="140">
                  <c:v>1.0822510822510823E-3</c:v>
                </c:pt>
                <c:pt idx="141">
                  <c:v>1.0822510822510823E-3</c:v>
                </c:pt>
                <c:pt idx="142">
                  <c:v>0</c:v>
                </c:pt>
                <c:pt idx="143">
                  <c:v>0</c:v>
                </c:pt>
                <c:pt idx="144">
                  <c:v>0</c:v>
                </c:pt>
                <c:pt idx="145">
                  <c:v>0</c:v>
                </c:pt>
                <c:pt idx="146">
                  <c:v>0</c:v>
                </c:pt>
                <c:pt idx="147">
                  <c:v>0</c:v>
                </c:pt>
                <c:pt idx="148">
                  <c:v>0</c:v>
                </c:pt>
                <c:pt idx="149">
                  <c:v>0</c:v>
                </c:pt>
                <c:pt idx="150">
                  <c:v>0</c:v>
                </c:pt>
                <c:pt idx="151">
                  <c:v>0</c:v>
                </c:pt>
              </c:numCache>
            </c:numRef>
          </c:xVal>
          <c:yVal>
            <c:numRef>
              <c:f>'1, 2, 3, 4, 5, 6, 7, 8, 9, 10'!$P$3362:$P$3513</c:f>
              <c:numCache>
                <c:formatCode>General</c:formatCode>
                <c:ptCount val="152"/>
                <c:pt idx="0">
                  <c:v>1</c:v>
                </c:pt>
                <c:pt idx="1">
                  <c:v>0.98007968127490042</c:v>
                </c:pt>
                <c:pt idx="2">
                  <c:v>0.97211155378486058</c:v>
                </c:pt>
                <c:pt idx="3">
                  <c:v>0.95617529880478092</c:v>
                </c:pt>
                <c:pt idx="4">
                  <c:v>0.94422310756972117</c:v>
                </c:pt>
                <c:pt idx="5">
                  <c:v>0.93625498007968122</c:v>
                </c:pt>
                <c:pt idx="6">
                  <c:v>0.9322709163346613</c:v>
                </c:pt>
                <c:pt idx="7">
                  <c:v>0.92430278884462147</c:v>
                </c:pt>
                <c:pt idx="8">
                  <c:v>0.92430278884462147</c:v>
                </c:pt>
                <c:pt idx="9">
                  <c:v>0.92430278884462147</c:v>
                </c:pt>
                <c:pt idx="10">
                  <c:v>0.92031872509960155</c:v>
                </c:pt>
                <c:pt idx="11">
                  <c:v>0.91633466135458164</c:v>
                </c:pt>
                <c:pt idx="12">
                  <c:v>0.91633466135458164</c:v>
                </c:pt>
                <c:pt idx="13">
                  <c:v>0.91235059760956172</c:v>
                </c:pt>
                <c:pt idx="14">
                  <c:v>0.9083665338645418</c:v>
                </c:pt>
                <c:pt idx="15">
                  <c:v>0.9083665338645418</c:v>
                </c:pt>
                <c:pt idx="16">
                  <c:v>0.9083665338645418</c:v>
                </c:pt>
                <c:pt idx="17">
                  <c:v>0.90438247011952189</c:v>
                </c:pt>
                <c:pt idx="18">
                  <c:v>0.90039840637450197</c:v>
                </c:pt>
                <c:pt idx="19">
                  <c:v>0.90039840637450197</c:v>
                </c:pt>
                <c:pt idx="20">
                  <c:v>0.90039840637450197</c:v>
                </c:pt>
                <c:pt idx="21">
                  <c:v>0.90039840637450197</c:v>
                </c:pt>
                <c:pt idx="22">
                  <c:v>0.89243027888446214</c:v>
                </c:pt>
                <c:pt idx="23">
                  <c:v>0.8844621513944223</c:v>
                </c:pt>
                <c:pt idx="24">
                  <c:v>0.8844621513944223</c:v>
                </c:pt>
                <c:pt idx="25">
                  <c:v>0.8844621513944223</c:v>
                </c:pt>
                <c:pt idx="26">
                  <c:v>0.8844621513944223</c:v>
                </c:pt>
                <c:pt idx="27">
                  <c:v>0.88047808764940239</c:v>
                </c:pt>
                <c:pt idx="28">
                  <c:v>0.87649402390438247</c:v>
                </c:pt>
                <c:pt idx="29">
                  <c:v>0.87250996015936255</c:v>
                </c:pt>
                <c:pt idx="30">
                  <c:v>0.86852589641434264</c:v>
                </c:pt>
                <c:pt idx="31">
                  <c:v>0.8605577689243028</c:v>
                </c:pt>
                <c:pt idx="32">
                  <c:v>0.85657370517928288</c:v>
                </c:pt>
                <c:pt idx="33">
                  <c:v>0.85657370517928288</c:v>
                </c:pt>
                <c:pt idx="34">
                  <c:v>0.85258964143426297</c:v>
                </c:pt>
                <c:pt idx="35">
                  <c:v>0.84860557768924305</c:v>
                </c:pt>
                <c:pt idx="36">
                  <c:v>0.84462151394422313</c:v>
                </c:pt>
                <c:pt idx="37">
                  <c:v>0.84063745019920322</c:v>
                </c:pt>
                <c:pt idx="38">
                  <c:v>0.84063745019920322</c:v>
                </c:pt>
                <c:pt idx="39">
                  <c:v>0.84063745019920322</c:v>
                </c:pt>
                <c:pt idx="40">
                  <c:v>0.83266932270916338</c:v>
                </c:pt>
                <c:pt idx="41">
                  <c:v>0.82868525896414347</c:v>
                </c:pt>
                <c:pt idx="42">
                  <c:v>0.82071713147410363</c:v>
                </c:pt>
                <c:pt idx="43">
                  <c:v>0.82071713147410363</c:v>
                </c:pt>
                <c:pt idx="44">
                  <c:v>0.81673306772908372</c:v>
                </c:pt>
                <c:pt idx="45">
                  <c:v>0.81673306772908372</c:v>
                </c:pt>
                <c:pt idx="46">
                  <c:v>0.80876494023904377</c:v>
                </c:pt>
                <c:pt idx="47">
                  <c:v>0.80876494023904377</c:v>
                </c:pt>
                <c:pt idx="48">
                  <c:v>0.80478087649402386</c:v>
                </c:pt>
                <c:pt idx="49">
                  <c:v>0.80079681274900394</c:v>
                </c:pt>
                <c:pt idx="50">
                  <c:v>0.79681274900398402</c:v>
                </c:pt>
                <c:pt idx="51">
                  <c:v>0.79282868525896411</c:v>
                </c:pt>
                <c:pt idx="52">
                  <c:v>0.79282868525896411</c:v>
                </c:pt>
                <c:pt idx="53">
                  <c:v>0.79282868525896411</c:v>
                </c:pt>
                <c:pt idx="54">
                  <c:v>0.79282868525896411</c:v>
                </c:pt>
                <c:pt idx="55">
                  <c:v>0.79282868525896411</c:v>
                </c:pt>
                <c:pt idx="56">
                  <c:v>0.79282868525896411</c:v>
                </c:pt>
                <c:pt idx="57">
                  <c:v>0.78486055776892427</c:v>
                </c:pt>
                <c:pt idx="58">
                  <c:v>0.78087649402390436</c:v>
                </c:pt>
                <c:pt idx="59">
                  <c:v>0.77689243027888444</c:v>
                </c:pt>
                <c:pt idx="60">
                  <c:v>0.7689243027888446</c:v>
                </c:pt>
                <c:pt idx="61">
                  <c:v>0.76095617529880477</c:v>
                </c:pt>
                <c:pt idx="62">
                  <c:v>0.75697211155378485</c:v>
                </c:pt>
                <c:pt idx="63">
                  <c:v>0.75298804780876494</c:v>
                </c:pt>
                <c:pt idx="64">
                  <c:v>0.75298804780876494</c:v>
                </c:pt>
                <c:pt idx="65">
                  <c:v>0.7450199203187251</c:v>
                </c:pt>
                <c:pt idx="66">
                  <c:v>0.73705179282868527</c:v>
                </c:pt>
                <c:pt idx="67">
                  <c:v>0.73705179282868527</c:v>
                </c:pt>
                <c:pt idx="68">
                  <c:v>0.72908366533864544</c:v>
                </c:pt>
                <c:pt idx="69">
                  <c:v>0.72509960159362552</c:v>
                </c:pt>
                <c:pt idx="70">
                  <c:v>0.69322709163346619</c:v>
                </c:pt>
                <c:pt idx="71">
                  <c:v>0.68127490039840632</c:v>
                </c:pt>
                <c:pt idx="72">
                  <c:v>0.65737051792828682</c:v>
                </c:pt>
                <c:pt idx="73">
                  <c:v>0.65338645418326691</c:v>
                </c:pt>
                <c:pt idx="74">
                  <c:v>0.64940239043824699</c:v>
                </c:pt>
                <c:pt idx="75">
                  <c:v>0.63745019920318724</c:v>
                </c:pt>
                <c:pt idx="76">
                  <c:v>0.62151394422310757</c:v>
                </c:pt>
                <c:pt idx="77">
                  <c:v>0.61354581673306774</c:v>
                </c:pt>
                <c:pt idx="78">
                  <c:v>0.60956175298804782</c:v>
                </c:pt>
                <c:pt idx="79">
                  <c:v>0.58565737051792832</c:v>
                </c:pt>
                <c:pt idx="80">
                  <c:v>0.58167330677290841</c:v>
                </c:pt>
                <c:pt idx="81">
                  <c:v>0.55776892430278879</c:v>
                </c:pt>
                <c:pt idx="82">
                  <c:v>0.54183266932270913</c:v>
                </c:pt>
                <c:pt idx="83">
                  <c:v>0.53386454183266929</c:v>
                </c:pt>
                <c:pt idx="84">
                  <c:v>0.52988047808764938</c:v>
                </c:pt>
                <c:pt idx="85">
                  <c:v>0.52191235059760954</c:v>
                </c:pt>
                <c:pt idx="86">
                  <c:v>0.51394422310756971</c:v>
                </c:pt>
                <c:pt idx="87">
                  <c:v>0.48605577689243029</c:v>
                </c:pt>
                <c:pt idx="88">
                  <c:v>0.48207171314741037</c:v>
                </c:pt>
                <c:pt idx="89">
                  <c:v>0.47410358565737054</c:v>
                </c:pt>
                <c:pt idx="90">
                  <c:v>0.46613545816733065</c:v>
                </c:pt>
                <c:pt idx="91">
                  <c:v>0.4541832669322709</c:v>
                </c:pt>
                <c:pt idx="92">
                  <c:v>0.44223107569721115</c:v>
                </c:pt>
                <c:pt idx="93">
                  <c:v>0.43824701195219123</c:v>
                </c:pt>
                <c:pt idx="94">
                  <c:v>0.43426294820717132</c:v>
                </c:pt>
                <c:pt idx="95">
                  <c:v>0.4302788844621514</c:v>
                </c:pt>
                <c:pt idx="96">
                  <c:v>0.42629482071713148</c:v>
                </c:pt>
                <c:pt idx="97">
                  <c:v>0.42231075697211157</c:v>
                </c:pt>
                <c:pt idx="98">
                  <c:v>0.41832669322709165</c:v>
                </c:pt>
                <c:pt idx="99">
                  <c:v>0.39840637450199201</c:v>
                </c:pt>
                <c:pt idx="100">
                  <c:v>0.39043824701195218</c:v>
                </c:pt>
                <c:pt idx="101">
                  <c:v>0.38247011952191234</c:v>
                </c:pt>
                <c:pt idx="102">
                  <c:v>0.37450199203187251</c:v>
                </c:pt>
                <c:pt idx="103">
                  <c:v>0.37051792828685259</c:v>
                </c:pt>
                <c:pt idx="104">
                  <c:v>0.36653386454183268</c:v>
                </c:pt>
                <c:pt idx="105">
                  <c:v>0.35458167330677293</c:v>
                </c:pt>
                <c:pt idx="106">
                  <c:v>0.34661354581673309</c:v>
                </c:pt>
                <c:pt idx="107">
                  <c:v>0.3386454183266932</c:v>
                </c:pt>
                <c:pt idx="108">
                  <c:v>0.32270916334661354</c:v>
                </c:pt>
                <c:pt idx="109">
                  <c:v>0.30677290836653387</c:v>
                </c:pt>
                <c:pt idx="110">
                  <c:v>0.29880478087649404</c:v>
                </c:pt>
                <c:pt idx="111">
                  <c:v>0.2908366533864542</c:v>
                </c:pt>
                <c:pt idx="112">
                  <c:v>0.28286852589641437</c:v>
                </c:pt>
                <c:pt idx="113">
                  <c:v>0.2788844621513944</c:v>
                </c:pt>
                <c:pt idx="114">
                  <c:v>0.27490039840637448</c:v>
                </c:pt>
                <c:pt idx="115">
                  <c:v>0.27091633466135456</c:v>
                </c:pt>
                <c:pt idx="116">
                  <c:v>0.26294820717131473</c:v>
                </c:pt>
                <c:pt idx="117">
                  <c:v>0.25099601593625498</c:v>
                </c:pt>
                <c:pt idx="118">
                  <c:v>0.24302788844621515</c:v>
                </c:pt>
                <c:pt idx="119">
                  <c:v>0.23904382470119523</c:v>
                </c:pt>
                <c:pt idx="120">
                  <c:v>0.23107569721115537</c:v>
                </c:pt>
                <c:pt idx="121">
                  <c:v>0.23107569721115537</c:v>
                </c:pt>
                <c:pt idx="122">
                  <c:v>0.22709163346613545</c:v>
                </c:pt>
                <c:pt idx="123">
                  <c:v>0.22709163346613545</c:v>
                </c:pt>
                <c:pt idx="124">
                  <c:v>0.22310756972111553</c:v>
                </c:pt>
                <c:pt idx="125">
                  <c:v>0.21115537848605578</c:v>
                </c:pt>
                <c:pt idx="126">
                  <c:v>0.20717131474103587</c:v>
                </c:pt>
                <c:pt idx="127">
                  <c:v>0.19920318725099601</c:v>
                </c:pt>
                <c:pt idx="128">
                  <c:v>0.19521912350597609</c:v>
                </c:pt>
                <c:pt idx="129">
                  <c:v>0.18326693227091634</c:v>
                </c:pt>
                <c:pt idx="130">
                  <c:v>0.17928286852589642</c:v>
                </c:pt>
                <c:pt idx="131">
                  <c:v>0.1752988047808765</c:v>
                </c:pt>
                <c:pt idx="132">
                  <c:v>0.16733067729083664</c:v>
                </c:pt>
                <c:pt idx="133">
                  <c:v>0.16334661354581673</c:v>
                </c:pt>
                <c:pt idx="134">
                  <c:v>0.15537848605577689</c:v>
                </c:pt>
                <c:pt idx="135">
                  <c:v>0.15139442231075698</c:v>
                </c:pt>
                <c:pt idx="136">
                  <c:v>0.14741035856573706</c:v>
                </c:pt>
                <c:pt idx="137">
                  <c:v>0.14342629482071714</c:v>
                </c:pt>
                <c:pt idx="138">
                  <c:v>0.1394422310756972</c:v>
                </c:pt>
                <c:pt idx="139">
                  <c:v>0.1394422310756972</c:v>
                </c:pt>
                <c:pt idx="140">
                  <c:v>7.5697211155378488E-2</c:v>
                </c:pt>
                <c:pt idx="141">
                  <c:v>7.1713147410358571E-2</c:v>
                </c:pt>
                <c:pt idx="142">
                  <c:v>6.7729083665338641E-2</c:v>
                </c:pt>
                <c:pt idx="143">
                  <c:v>6.3745019920318724E-2</c:v>
                </c:pt>
                <c:pt idx="144">
                  <c:v>5.9760956175298807E-2</c:v>
                </c:pt>
                <c:pt idx="145">
                  <c:v>5.5776892430278883E-2</c:v>
                </c:pt>
                <c:pt idx="146">
                  <c:v>5.1792828685258967E-2</c:v>
                </c:pt>
                <c:pt idx="147">
                  <c:v>4.7808764940239043E-2</c:v>
                </c:pt>
                <c:pt idx="148">
                  <c:v>4.3824701195219126E-2</c:v>
                </c:pt>
                <c:pt idx="149">
                  <c:v>3.9840637450199202E-2</c:v>
                </c:pt>
                <c:pt idx="150">
                  <c:v>0</c:v>
                </c:pt>
                <c:pt idx="151">
                  <c:v>0</c:v>
                </c:pt>
              </c:numCache>
            </c:numRef>
          </c:yVal>
          <c:smooth val="0"/>
          <c:extLst xmlns:c16r2="http://schemas.microsoft.com/office/drawing/2015/06/chart">
            <c:ext xmlns:c16="http://schemas.microsoft.com/office/drawing/2014/chart" uri="{C3380CC4-5D6E-409C-BE32-E72D297353CC}">
              <c16:uniqueId val="{00000004-93FF-4F5B-95E8-D449F741DEEC}"/>
            </c:ext>
          </c:extLst>
        </c:ser>
        <c:ser>
          <c:idx val="5"/>
          <c:order val="5"/>
          <c:tx>
            <c:v>4</c:v>
          </c:tx>
          <c:spPr>
            <a:ln w="12700">
              <a:solidFill>
                <a:srgbClr val="FFA54C"/>
              </a:solidFill>
              <a:prstDash val="solid"/>
            </a:ln>
          </c:spPr>
          <c:marker>
            <c:symbol val="none"/>
          </c:marker>
          <c:xVal>
            <c:numRef>
              <c:f>'1, 2, 3, 4, 5, 6, 7, 8, 9, 10'!$P$3514:$P$3578</c:f>
              <c:numCache>
                <c:formatCode>General</c:formatCode>
                <c:ptCount val="65"/>
                <c:pt idx="0">
                  <c:v>1</c:v>
                </c:pt>
                <c:pt idx="1">
                  <c:v>0.99891774891774887</c:v>
                </c:pt>
                <c:pt idx="2">
                  <c:v>8.9826839826839824E-2</c:v>
                </c:pt>
                <c:pt idx="3">
                  <c:v>6.6017316017316016E-2</c:v>
                </c:pt>
                <c:pt idx="4">
                  <c:v>5.5194805194805192E-2</c:v>
                </c:pt>
                <c:pt idx="5">
                  <c:v>4.9783549783549784E-2</c:v>
                </c:pt>
                <c:pt idx="6">
                  <c:v>4.6536796536796536E-2</c:v>
                </c:pt>
                <c:pt idx="7">
                  <c:v>4.6536796536796536E-2</c:v>
                </c:pt>
                <c:pt idx="8">
                  <c:v>4.4372294372294376E-2</c:v>
                </c:pt>
                <c:pt idx="9">
                  <c:v>4.004329004329004E-2</c:v>
                </c:pt>
                <c:pt idx="10">
                  <c:v>3.3549783549783552E-2</c:v>
                </c:pt>
                <c:pt idx="11">
                  <c:v>2.813852813852814E-2</c:v>
                </c:pt>
                <c:pt idx="12">
                  <c:v>2.5974025974025976E-2</c:v>
                </c:pt>
                <c:pt idx="13">
                  <c:v>2.2727272727272728E-2</c:v>
                </c:pt>
                <c:pt idx="14">
                  <c:v>2.2727272727272728E-2</c:v>
                </c:pt>
                <c:pt idx="15">
                  <c:v>2.1645021645021644E-2</c:v>
                </c:pt>
                <c:pt idx="16">
                  <c:v>2.0562770562770564E-2</c:v>
                </c:pt>
                <c:pt idx="17">
                  <c:v>2.0562770562770564E-2</c:v>
                </c:pt>
                <c:pt idx="18">
                  <c:v>2.0562770562770564E-2</c:v>
                </c:pt>
                <c:pt idx="19">
                  <c:v>2.0562770562770564E-2</c:v>
                </c:pt>
                <c:pt idx="20">
                  <c:v>1.948051948051948E-2</c:v>
                </c:pt>
                <c:pt idx="21">
                  <c:v>1.83982683982684E-2</c:v>
                </c:pt>
                <c:pt idx="22">
                  <c:v>1.83982683982684E-2</c:v>
                </c:pt>
                <c:pt idx="23">
                  <c:v>1.83982683982684E-2</c:v>
                </c:pt>
                <c:pt idx="24">
                  <c:v>1.83982683982684E-2</c:v>
                </c:pt>
                <c:pt idx="25">
                  <c:v>1.7316017316017316E-2</c:v>
                </c:pt>
                <c:pt idx="26">
                  <c:v>1.6233766233766232E-2</c:v>
                </c:pt>
                <c:pt idx="27">
                  <c:v>1.6233766233766232E-2</c:v>
                </c:pt>
                <c:pt idx="28">
                  <c:v>1.406926406926407E-2</c:v>
                </c:pt>
                <c:pt idx="29">
                  <c:v>1.406926406926407E-2</c:v>
                </c:pt>
                <c:pt idx="30">
                  <c:v>1.406926406926407E-2</c:v>
                </c:pt>
                <c:pt idx="31">
                  <c:v>1.406926406926407E-2</c:v>
                </c:pt>
                <c:pt idx="32">
                  <c:v>1.406926406926407E-2</c:v>
                </c:pt>
                <c:pt idx="33">
                  <c:v>1.2987012987012988E-2</c:v>
                </c:pt>
                <c:pt idx="34">
                  <c:v>1.1904761904761904E-2</c:v>
                </c:pt>
                <c:pt idx="35">
                  <c:v>1.1904761904761904E-2</c:v>
                </c:pt>
                <c:pt idx="36">
                  <c:v>1.1904761904761904E-2</c:v>
                </c:pt>
                <c:pt idx="37">
                  <c:v>1.1904761904761904E-2</c:v>
                </c:pt>
                <c:pt idx="38">
                  <c:v>1.1904761904761904E-2</c:v>
                </c:pt>
                <c:pt idx="39">
                  <c:v>1.1904761904761904E-2</c:v>
                </c:pt>
                <c:pt idx="40">
                  <c:v>1.1904761904761904E-2</c:v>
                </c:pt>
                <c:pt idx="41">
                  <c:v>1.1904761904761904E-2</c:v>
                </c:pt>
                <c:pt idx="42">
                  <c:v>1.1904761904761904E-2</c:v>
                </c:pt>
                <c:pt idx="43">
                  <c:v>1.1904761904761904E-2</c:v>
                </c:pt>
                <c:pt idx="44">
                  <c:v>1.0822510822510822E-2</c:v>
                </c:pt>
                <c:pt idx="45">
                  <c:v>1.0822510822510822E-2</c:v>
                </c:pt>
                <c:pt idx="46">
                  <c:v>1.0822510822510822E-2</c:v>
                </c:pt>
                <c:pt idx="47">
                  <c:v>1.0822510822510822E-2</c:v>
                </c:pt>
                <c:pt idx="48">
                  <c:v>1.0822510822510822E-2</c:v>
                </c:pt>
                <c:pt idx="49">
                  <c:v>1.0822510822510822E-2</c:v>
                </c:pt>
                <c:pt idx="50">
                  <c:v>9.74025974025974E-3</c:v>
                </c:pt>
                <c:pt idx="51">
                  <c:v>9.74025974025974E-3</c:v>
                </c:pt>
                <c:pt idx="52">
                  <c:v>9.74025974025974E-3</c:v>
                </c:pt>
                <c:pt idx="53">
                  <c:v>9.74025974025974E-3</c:v>
                </c:pt>
                <c:pt idx="54">
                  <c:v>9.74025974025974E-3</c:v>
                </c:pt>
                <c:pt idx="55">
                  <c:v>8.658008658008658E-3</c:v>
                </c:pt>
                <c:pt idx="56">
                  <c:v>8.658008658008658E-3</c:v>
                </c:pt>
                <c:pt idx="57">
                  <c:v>8.658008658008658E-3</c:v>
                </c:pt>
                <c:pt idx="58">
                  <c:v>8.658008658008658E-3</c:v>
                </c:pt>
                <c:pt idx="59">
                  <c:v>8.658008658008658E-3</c:v>
                </c:pt>
                <c:pt idx="60">
                  <c:v>8.658008658008658E-3</c:v>
                </c:pt>
                <c:pt idx="61">
                  <c:v>8.658008658008658E-3</c:v>
                </c:pt>
                <c:pt idx="62">
                  <c:v>8.658008658008658E-3</c:v>
                </c:pt>
                <c:pt idx="63">
                  <c:v>0</c:v>
                </c:pt>
                <c:pt idx="64">
                  <c:v>0</c:v>
                </c:pt>
              </c:numCache>
            </c:numRef>
          </c:xVal>
          <c:yVal>
            <c:numRef>
              <c:f>'1, 2, 3, 4, 5, 6, 7, 8, 9, 10'!$P$3579:$P$3643</c:f>
              <c:numCache>
                <c:formatCode>General</c:formatCode>
                <c:ptCount val="65"/>
                <c:pt idx="0">
                  <c:v>1</c:v>
                </c:pt>
                <c:pt idx="1">
                  <c:v>0.99601593625498008</c:v>
                </c:pt>
                <c:pt idx="2">
                  <c:v>0.92031872509960155</c:v>
                </c:pt>
                <c:pt idx="3">
                  <c:v>0.92031872509960155</c:v>
                </c:pt>
                <c:pt idx="4">
                  <c:v>0.92031872509960155</c:v>
                </c:pt>
                <c:pt idx="5">
                  <c:v>0.9083665338645418</c:v>
                </c:pt>
                <c:pt idx="6">
                  <c:v>0.9083665338645418</c:v>
                </c:pt>
                <c:pt idx="7">
                  <c:v>0.90438247011952189</c:v>
                </c:pt>
                <c:pt idx="8">
                  <c:v>0.90039840637450197</c:v>
                </c:pt>
                <c:pt idx="9">
                  <c:v>0.89641434262948205</c:v>
                </c:pt>
                <c:pt idx="10">
                  <c:v>0.88844621513944222</c:v>
                </c:pt>
                <c:pt idx="11">
                  <c:v>0.88844621513944222</c:v>
                </c:pt>
                <c:pt idx="12">
                  <c:v>0.8844621513944223</c:v>
                </c:pt>
                <c:pt idx="13">
                  <c:v>0.87649402390438247</c:v>
                </c:pt>
                <c:pt idx="14">
                  <c:v>0.86852589641434264</c:v>
                </c:pt>
                <c:pt idx="15">
                  <c:v>0.8605577689243028</c:v>
                </c:pt>
                <c:pt idx="16">
                  <c:v>0.85657370517928288</c:v>
                </c:pt>
                <c:pt idx="17">
                  <c:v>0.85258964143426297</c:v>
                </c:pt>
                <c:pt idx="18">
                  <c:v>0.84063745019920322</c:v>
                </c:pt>
                <c:pt idx="19">
                  <c:v>0.8366533864541833</c:v>
                </c:pt>
                <c:pt idx="20">
                  <c:v>0.83266932270916338</c:v>
                </c:pt>
                <c:pt idx="21">
                  <c:v>0.83266932270916338</c:v>
                </c:pt>
                <c:pt idx="22">
                  <c:v>0.82470119521912355</c:v>
                </c:pt>
                <c:pt idx="23">
                  <c:v>0.81673306772908372</c:v>
                </c:pt>
                <c:pt idx="24">
                  <c:v>0.8127490039840638</c:v>
                </c:pt>
                <c:pt idx="25">
                  <c:v>0.8127490039840638</c:v>
                </c:pt>
                <c:pt idx="26">
                  <c:v>0.80478087649402386</c:v>
                </c:pt>
                <c:pt idx="27">
                  <c:v>0.80079681274900394</c:v>
                </c:pt>
                <c:pt idx="28">
                  <c:v>0.79282868525896411</c:v>
                </c:pt>
                <c:pt idx="29">
                  <c:v>0.78884462151394419</c:v>
                </c:pt>
                <c:pt idx="30">
                  <c:v>0.78087649402390436</c:v>
                </c:pt>
                <c:pt idx="31">
                  <c:v>0.77290836653386452</c:v>
                </c:pt>
                <c:pt idx="32">
                  <c:v>0.76494023904382469</c:v>
                </c:pt>
                <c:pt idx="33">
                  <c:v>0.75298804780876494</c:v>
                </c:pt>
                <c:pt idx="34">
                  <c:v>0.74900398406374502</c:v>
                </c:pt>
                <c:pt idx="35">
                  <c:v>0.73705179282868527</c:v>
                </c:pt>
                <c:pt idx="36">
                  <c:v>0.72908366533864544</c:v>
                </c:pt>
                <c:pt idx="37">
                  <c:v>0.72509960159362552</c:v>
                </c:pt>
                <c:pt idx="38">
                  <c:v>0.71314741035856577</c:v>
                </c:pt>
                <c:pt idx="39">
                  <c:v>0.70517928286852594</c:v>
                </c:pt>
                <c:pt idx="40">
                  <c:v>0.6972111553784861</c:v>
                </c:pt>
                <c:pt idx="41">
                  <c:v>0.69322709163346619</c:v>
                </c:pt>
                <c:pt idx="42">
                  <c:v>0.68127490039840632</c:v>
                </c:pt>
                <c:pt idx="43">
                  <c:v>0.67729083665338641</c:v>
                </c:pt>
                <c:pt idx="44">
                  <c:v>0.67330677290836649</c:v>
                </c:pt>
                <c:pt idx="45">
                  <c:v>0.66533864541832666</c:v>
                </c:pt>
                <c:pt idx="46">
                  <c:v>0.66135458167330674</c:v>
                </c:pt>
                <c:pt idx="47">
                  <c:v>0.65737051792828682</c:v>
                </c:pt>
                <c:pt idx="48">
                  <c:v>0.65338645418326691</c:v>
                </c:pt>
                <c:pt idx="49">
                  <c:v>0.64940239043824699</c:v>
                </c:pt>
                <c:pt idx="50">
                  <c:v>0.64940239043824699</c:v>
                </c:pt>
                <c:pt idx="51">
                  <c:v>0.64143426294820716</c:v>
                </c:pt>
                <c:pt idx="52">
                  <c:v>0.63745019920318724</c:v>
                </c:pt>
                <c:pt idx="53">
                  <c:v>0.62549800796812749</c:v>
                </c:pt>
                <c:pt idx="54">
                  <c:v>0.62151394422310757</c:v>
                </c:pt>
                <c:pt idx="55">
                  <c:v>0.62151394422310757</c:v>
                </c:pt>
                <c:pt idx="56">
                  <c:v>0.61752988047808766</c:v>
                </c:pt>
                <c:pt idx="57">
                  <c:v>0.60557768924302791</c:v>
                </c:pt>
                <c:pt idx="58">
                  <c:v>0.60159362549800799</c:v>
                </c:pt>
                <c:pt idx="59">
                  <c:v>0.59760956175298807</c:v>
                </c:pt>
                <c:pt idx="60">
                  <c:v>0.59362549800796816</c:v>
                </c:pt>
                <c:pt idx="61">
                  <c:v>0.58565737051792832</c:v>
                </c:pt>
                <c:pt idx="62">
                  <c:v>0.58167330677290841</c:v>
                </c:pt>
                <c:pt idx="63">
                  <c:v>0</c:v>
                </c:pt>
                <c:pt idx="64">
                  <c:v>0</c:v>
                </c:pt>
              </c:numCache>
            </c:numRef>
          </c:yVal>
          <c:smooth val="0"/>
          <c:extLst xmlns:c16r2="http://schemas.microsoft.com/office/drawing/2015/06/chart">
            <c:ext xmlns:c16="http://schemas.microsoft.com/office/drawing/2014/chart" uri="{C3380CC4-5D6E-409C-BE32-E72D297353CC}">
              <c16:uniqueId val="{00000005-93FF-4F5B-95E8-D449F741DEEC}"/>
            </c:ext>
          </c:extLst>
        </c:ser>
        <c:ser>
          <c:idx val="6"/>
          <c:order val="6"/>
          <c:tx>
            <c:v>5</c:v>
          </c:tx>
          <c:spPr>
            <a:ln w="12700">
              <a:solidFill>
                <a:srgbClr val="C08CC7"/>
              </a:solidFill>
              <a:prstDash val="solid"/>
            </a:ln>
          </c:spPr>
          <c:marker>
            <c:symbol val="none"/>
          </c:marker>
          <c:xVal>
            <c:numRef>
              <c:f>'1, 2, 3, 4, 5, 6, 7, 8, 9, 10'!$P$3644:$P$4542</c:f>
              <c:numCache>
                <c:formatCode>General</c:formatCode>
                <c:ptCount val="899"/>
                <c:pt idx="0">
                  <c:v>1</c:v>
                </c:pt>
                <c:pt idx="1">
                  <c:v>0.99891774891774887</c:v>
                </c:pt>
                <c:pt idx="2">
                  <c:v>0.99783549783549785</c:v>
                </c:pt>
                <c:pt idx="3">
                  <c:v>0.99675324675324672</c:v>
                </c:pt>
                <c:pt idx="4">
                  <c:v>0.99675324675324672</c:v>
                </c:pt>
                <c:pt idx="5">
                  <c:v>0.99567099567099571</c:v>
                </c:pt>
                <c:pt idx="6">
                  <c:v>0.99458874458874458</c:v>
                </c:pt>
                <c:pt idx="7">
                  <c:v>0.99350649350649356</c:v>
                </c:pt>
                <c:pt idx="8">
                  <c:v>0.9913419913419913</c:v>
                </c:pt>
                <c:pt idx="9">
                  <c:v>0.99025974025974028</c:v>
                </c:pt>
                <c:pt idx="10">
                  <c:v>0.98917748917748916</c:v>
                </c:pt>
                <c:pt idx="11">
                  <c:v>0.98809523809523814</c:v>
                </c:pt>
                <c:pt idx="12">
                  <c:v>0.98809523809523814</c:v>
                </c:pt>
                <c:pt idx="13">
                  <c:v>0.98701298701298701</c:v>
                </c:pt>
                <c:pt idx="14">
                  <c:v>0.98593073593073588</c:v>
                </c:pt>
                <c:pt idx="15">
                  <c:v>0.98484848484848486</c:v>
                </c:pt>
                <c:pt idx="16">
                  <c:v>0.98376623376623373</c:v>
                </c:pt>
                <c:pt idx="17">
                  <c:v>0.98268398268398272</c:v>
                </c:pt>
                <c:pt idx="18">
                  <c:v>0.98160173160173159</c:v>
                </c:pt>
                <c:pt idx="19">
                  <c:v>0.98051948051948057</c:v>
                </c:pt>
                <c:pt idx="20">
                  <c:v>0.97943722943722944</c:v>
                </c:pt>
                <c:pt idx="21">
                  <c:v>0.97835497835497831</c:v>
                </c:pt>
                <c:pt idx="22">
                  <c:v>0.97727272727272729</c:v>
                </c:pt>
                <c:pt idx="23">
                  <c:v>0.97619047619047616</c:v>
                </c:pt>
                <c:pt idx="24">
                  <c:v>0.97619047619047616</c:v>
                </c:pt>
                <c:pt idx="25">
                  <c:v>0.97510822510822515</c:v>
                </c:pt>
                <c:pt idx="26">
                  <c:v>0.97402597402597402</c:v>
                </c:pt>
                <c:pt idx="27">
                  <c:v>0.97294372294372289</c:v>
                </c:pt>
                <c:pt idx="28">
                  <c:v>0.97186147186147187</c:v>
                </c:pt>
                <c:pt idx="29">
                  <c:v>0.97186147186147187</c:v>
                </c:pt>
                <c:pt idx="30">
                  <c:v>0.97077922077922074</c:v>
                </c:pt>
                <c:pt idx="31">
                  <c:v>0.9686147186147186</c:v>
                </c:pt>
                <c:pt idx="32">
                  <c:v>0.96753246753246758</c:v>
                </c:pt>
                <c:pt idx="33">
                  <c:v>0.96645021645021645</c:v>
                </c:pt>
                <c:pt idx="34">
                  <c:v>0.9642857142857143</c:v>
                </c:pt>
                <c:pt idx="35">
                  <c:v>0.96320346320346317</c:v>
                </c:pt>
                <c:pt idx="36">
                  <c:v>0.96212121212121215</c:v>
                </c:pt>
                <c:pt idx="37">
                  <c:v>0.96103896103896103</c:v>
                </c:pt>
                <c:pt idx="38">
                  <c:v>0.95995670995671001</c:v>
                </c:pt>
                <c:pt idx="39">
                  <c:v>0.95887445887445888</c:v>
                </c:pt>
                <c:pt idx="40">
                  <c:v>0.95779220779220775</c:v>
                </c:pt>
                <c:pt idx="41">
                  <c:v>0.95670995670995673</c:v>
                </c:pt>
                <c:pt idx="42">
                  <c:v>0.95454545454545459</c:v>
                </c:pt>
                <c:pt idx="43">
                  <c:v>0.95346320346320346</c:v>
                </c:pt>
                <c:pt idx="44">
                  <c:v>0.95238095238095233</c:v>
                </c:pt>
                <c:pt idx="45">
                  <c:v>0.95129870129870131</c:v>
                </c:pt>
                <c:pt idx="46">
                  <c:v>0.95021645021645018</c:v>
                </c:pt>
                <c:pt idx="47">
                  <c:v>0.94913419913419916</c:v>
                </c:pt>
                <c:pt idx="48">
                  <c:v>0.94913419913419916</c:v>
                </c:pt>
                <c:pt idx="49">
                  <c:v>0.94696969696969702</c:v>
                </c:pt>
                <c:pt idx="50">
                  <c:v>0.94588744588744589</c:v>
                </c:pt>
                <c:pt idx="51">
                  <c:v>0.94480519480519476</c:v>
                </c:pt>
                <c:pt idx="52">
                  <c:v>0.94372294372294374</c:v>
                </c:pt>
                <c:pt idx="53">
                  <c:v>0.94264069264069261</c:v>
                </c:pt>
                <c:pt idx="54">
                  <c:v>0.94155844155844159</c:v>
                </c:pt>
                <c:pt idx="55">
                  <c:v>0.94047619047619047</c:v>
                </c:pt>
                <c:pt idx="56">
                  <c:v>0.93939393939393945</c:v>
                </c:pt>
                <c:pt idx="57">
                  <c:v>0.93722943722943719</c:v>
                </c:pt>
                <c:pt idx="58">
                  <c:v>0.93614718614718617</c:v>
                </c:pt>
                <c:pt idx="59">
                  <c:v>0.93506493506493504</c:v>
                </c:pt>
                <c:pt idx="60">
                  <c:v>0.9329004329004329</c:v>
                </c:pt>
                <c:pt idx="61">
                  <c:v>0.92965367965367962</c:v>
                </c:pt>
                <c:pt idx="62">
                  <c:v>0.9285714285714286</c:v>
                </c:pt>
                <c:pt idx="63">
                  <c:v>0.92748917748917747</c:v>
                </c:pt>
                <c:pt idx="64">
                  <c:v>0.92640692640692646</c:v>
                </c:pt>
                <c:pt idx="65">
                  <c:v>0.92316017316017318</c:v>
                </c:pt>
                <c:pt idx="66">
                  <c:v>0.92207792207792205</c:v>
                </c:pt>
                <c:pt idx="67">
                  <c:v>0.91991341991341991</c:v>
                </c:pt>
                <c:pt idx="68">
                  <c:v>0.91883116883116878</c:v>
                </c:pt>
                <c:pt idx="69">
                  <c:v>0.91666666666666663</c:v>
                </c:pt>
                <c:pt idx="70">
                  <c:v>0.91558441558441561</c:v>
                </c:pt>
                <c:pt idx="71">
                  <c:v>0.91450216450216448</c:v>
                </c:pt>
                <c:pt idx="72">
                  <c:v>0.91125541125541121</c:v>
                </c:pt>
                <c:pt idx="73">
                  <c:v>0.91017316017316019</c:v>
                </c:pt>
                <c:pt idx="74">
                  <c:v>0.90909090909090906</c:v>
                </c:pt>
                <c:pt idx="75">
                  <c:v>0.90800865800865804</c:v>
                </c:pt>
                <c:pt idx="76">
                  <c:v>0.90692640692640691</c:v>
                </c:pt>
                <c:pt idx="77">
                  <c:v>0.90476190476190477</c:v>
                </c:pt>
                <c:pt idx="78">
                  <c:v>0.90367965367965364</c:v>
                </c:pt>
                <c:pt idx="79">
                  <c:v>0.90151515151515149</c:v>
                </c:pt>
                <c:pt idx="80">
                  <c:v>0.90043290043290047</c:v>
                </c:pt>
                <c:pt idx="81">
                  <c:v>0.89935064935064934</c:v>
                </c:pt>
                <c:pt idx="82">
                  <c:v>0.89826839826839822</c:v>
                </c:pt>
                <c:pt idx="83">
                  <c:v>0.8971861471861472</c:v>
                </c:pt>
                <c:pt idx="84">
                  <c:v>0.89610389610389607</c:v>
                </c:pt>
                <c:pt idx="85">
                  <c:v>0.8928571428571429</c:v>
                </c:pt>
                <c:pt idx="86">
                  <c:v>0.89177489177489178</c:v>
                </c:pt>
                <c:pt idx="87">
                  <c:v>0.89069264069264065</c:v>
                </c:pt>
                <c:pt idx="88">
                  <c:v>0.88744588744588748</c:v>
                </c:pt>
                <c:pt idx="89">
                  <c:v>0.88636363636363635</c:v>
                </c:pt>
                <c:pt idx="90">
                  <c:v>0.88528138528138534</c:v>
                </c:pt>
                <c:pt idx="91">
                  <c:v>0.88203463203463206</c:v>
                </c:pt>
                <c:pt idx="92">
                  <c:v>0.88095238095238093</c:v>
                </c:pt>
                <c:pt idx="93">
                  <c:v>0.87987012987012991</c:v>
                </c:pt>
                <c:pt idx="94">
                  <c:v>0.87878787878787878</c:v>
                </c:pt>
                <c:pt idx="95">
                  <c:v>0.87770562770562766</c:v>
                </c:pt>
                <c:pt idx="96">
                  <c:v>0.87554112554112551</c:v>
                </c:pt>
                <c:pt idx="97">
                  <c:v>0.87337662337662336</c:v>
                </c:pt>
                <c:pt idx="98">
                  <c:v>0.87229437229437234</c:v>
                </c:pt>
                <c:pt idx="99">
                  <c:v>0.87121212121212122</c:v>
                </c:pt>
                <c:pt idx="100">
                  <c:v>0.87012987012987009</c:v>
                </c:pt>
                <c:pt idx="101">
                  <c:v>0.86904761904761907</c:v>
                </c:pt>
                <c:pt idx="102">
                  <c:v>0.86796536796536794</c:v>
                </c:pt>
                <c:pt idx="103">
                  <c:v>0.86688311688311692</c:v>
                </c:pt>
                <c:pt idx="104">
                  <c:v>0.86363636363636365</c:v>
                </c:pt>
                <c:pt idx="105">
                  <c:v>0.86255411255411252</c:v>
                </c:pt>
                <c:pt idx="106">
                  <c:v>0.8614718614718615</c:v>
                </c:pt>
                <c:pt idx="107">
                  <c:v>0.86038961038961037</c:v>
                </c:pt>
                <c:pt idx="108">
                  <c:v>0.85930735930735935</c:v>
                </c:pt>
                <c:pt idx="109">
                  <c:v>0.85822510822510822</c:v>
                </c:pt>
                <c:pt idx="110">
                  <c:v>0.8571428571428571</c:v>
                </c:pt>
                <c:pt idx="111">
                  <c:v>0.85389610389610393</c:v>
                </c:pt>
                <c:pt idx="112">
                  <c:v>0.84740259740259738</c:v>
                </c:pt>
                <c:pt idx="113">
                  <c:v>0.84523809523809523</c:v>
                </c:pt>
                <c:pt idx="114">
                  <c:v>0.8441558441558441</c:v>
                </c:pt>
                <c:pt idx="115">
                  <c:v>0.84307359307359309</c:v>
                </c:pt>
                <c:pt idx="116">
                  <c:v>0.84090909090909094</c:v>
                </c:pt>
                <c:pt idx="117">
                  <c:v>0.83982683982683981</c:v>
                </c:pt>
                <c:pt idx="118">
                  <c:v>0.83874458874458879</c:v>
                </c:pt>
                <c:pt idx="119">
                  <c:v>0.83766233766233766</c:v>
                </c:pt>
                <c:pt idx="120">
                  <c:v>0.83658008658008653</c:v>
                </c:pt>
                <c:pt idx="121">
                  <c:v>0.83441558441558439</c:v>
                </c:pt>
                <c:pt idx="122">
                  <c:v>0.83333333333333337</c:v>
                </c:pt>
                <c:pt idx="123">
                  <c:v>0.83225108225108224</c:v>
                </c:pt>
                <c:pt idx="124">
                  <c:v>0.83116883116883122</c:v>
                </c:pt>
                <c:pt idx="125">
                  <c:v>0.83008658008658009</c:v>
                </c:pt>
                <c:pt idx="126">
                  <c:v>0.82792207792207795</c:v>
                </c:pt>
                <c:pt idx="127">
                  <c:v>0.82359307359307354</c:v>
                </c:pt>
                <c:pt idx="128">
                  <c:v>0.8214285714285714</c:v>
                </c:pt>
                <c:pt idx="129">
                  <c:v>0.8170995670995671</c:v>
                </c:pt>
                <c:pt idx="130">
                  <c:v>0.81493506493506496</c:v>
                </c:pt>
                <c:pt idx="131">
                  <c:v>0.81060606060606055</c:v>
                </c:pt>
                <c:pt idx="132">
                  <c:v>0.80952380952380953</c:v>
                </c:pt>
                <c:pt idx="133">
                  <c:v>0.80844155844155841</c:v>
                </c:pt>
                <c:pt idx="134">
                  <c:v>0.80735930735930739</c:v>
                </c:pt>
                <c:pt idx="135">
                  <c:v>0.80411255411255411</c:v>
                </c:pt>
                <c:pt idx="136">
                  <c:v>0.80086580086580084</c:v>
                </c:pt>
                <c:pt idx="137">
                  <c:v>0.79978354978354982</c:v>
                </c:pt>
                <c:pt idx="138">
                  <c:v>0.79870129870129869</c:v>
                </c:pt>
                <c:pt idx="139">
                  <c:v>0.79653679653679654</c:v>
                </c:pt>
                <c:pt idx="140">
                  <c:v>0.79545454545454541</c:v>
                </c:pt>
                <c:pt idx="141">
                  <c:v>0.7943722943722944</c:v>
                </c:pt>
                <c:pt idx="142">
                  <c:v>0.79329004329004327</c:v>
                </c:pt>
                <c:pt idx="143">
                  <c:v>0.79220779220779225</c:v>
                </c:pt>
                <c:pt idx="144">
                  <c:v>0.79112554112554112</c:v>
                </c:pt>
                <c:pt idx="145">
                  <c:v>0.7857142857142857</c:v>
                </c:pt>
                <c:pt idx="146">
                  <c:v>0.78246753246753242</c:v>
                </c:pt>
                <c:pt idx="147">
                  <c:v>0.77922077922077926</c:v>
                </c:pt>
                <c:pt idx="148">
                  <c:v>0.77813852813852813</c:v>
                </c:pt>
                <c:pt idx="149">
                  <c:v>0.77489177489177485</c:v>
                </c:pt>
                <c:pt idx="150">
                  <c:v>0.77380952380952384</c:v>
                </c:pt>
                <c:pt idx="151">
                  <c:v>0.77272727272727271</c:v>
                </c:pt>
                <c:pt idx="152">
                  <c:v>0.77164502164502169</c:v>
                </c:pt>
                <c:pt idx="153">
                  <c:v>0.77056277056277056</c:v>
                </c:pt>
                <c:pt idx="154">
                  <c:v>0.76731601731601728</c:v>
                </c:pt>
                <c:pt idx="155">
                  <c:v>0.76623376623376627</c:v>
                </c:pt>
                <c:pt idx="156">
                  <c:v>0.76515151515151514</c:v>
                </c:pt>
                <c:pt idx="157">
                  <c:v>0.76406926406926412</c:v>
                </c:pt>
                <c:pt idx="158">
                  <c:v>0.76298701298701299</c:v>
                </c:pt>
                <c:pt idx="159">
                  <c:v>0.76190476190476186</c:v>
                </c:pt>
                <c:pt idx="160">
                  <c:v>0.75974025974025972</c:v>
                </c:pt>
                <c:pt idx="161">
                  <c:v>0.7586580086580087</c:v>
                </c:pt>
                <c:pt idx="162">
                  <c:v>0.75649350649350644</c:v>
                </c:pt>
                <c:pt idx="163">
                  <c:v>0.75432900432900429</c:v>
                </c:pt>
                <c:pt idx="164">
                  <c:v>0.75324675324675328</c:v>
                </c:pt>
                <c:pt idx="165">
                  <c:v>0.75216450216450215</c:v>
                </c:pt>
                <c:pt idx="166">
                  <c:v>0.74891774891774887</c:v>
                </c:pt>
                <c:pt idx="167">
                  <c:v>0.74783549783549785</c:v>
                </c:pt>
                <c:pt idx="168">
                  <c:v>0.74675324675324672</c:v>
                </c:pt>
                <c:pt idx="169">
                  <c:v>0.74567099567099571</c:v>
                </c:pt>
                <c:pt idx="170">
                  <c:v>0.74458874458874458</c:v>
                </c:pt>
                <c:pt idx="171">
                  <c:v>0.74350649350649356</c:v>
                </c:pt>
                <c:pt idx="172">
                  <c:v>0.73917748917748916</c:v>
                </c:pt>
                <c:pt idx="173">
                  <c:v>0.73809523809523814</c:v>
                </c:pt>
                <c:pt idx="174">
                  <c:v>0.73484848484848486</c:v>
                </c:pt>
                <c:pt idx="175">
                  <c:v>0.73268398268398272</c:v>
                </c:pt>
                <c:pt idx="176">
                  <c:v>0.73051948051948057</c:v>
                </c:pt>
                <c:pt idx="177">
                  <c:v>0.72835497835497831</c:v>
                </c:pt>
                <c:pt idx="178">
                  <c:v>0.72727272727272729</c:v>
                </c:pt>
                <c:pt idx="179">
                  <c:v>0.72402597402597402</c:v>
                </c:pt>
                <c:pt idx="180">
                  <c:v>0.7186147186147186</c:v>
                </c:pt>
                <c:pt idx="181">
                  <c:v>0.71645021645021645</c:v>
                </c:pt>
                <c:pt idx="182">
                  <c:v>0.71320346320346317</c:v>
                </c:pt>
                <c:pt idx="183">
                  <c:v>0.70995670995671001</c:v>
                </c:pt>
                <c:pt idx="184">
                  <c:v>0.70887445887445888</c:v>
                </c:pt>
                <c:pt idx="185">
                  <c:v>0.70779220779220775</c:v>
                </c:pt>
                <c:pt idx="186">
                  <c:v>0.70670995670995673</c:v>
                </c:pt>
                <c:pt idx="187">
                  <c:v>0.70346320346320346</c:v>
                </c:pt>
                <c:pt idx="188">
                  <c:v>0.70238095238095233</c:v>
                </c:pt>
                <c:pt idx="189">
                  <c:v>0.70021645021645018</c:v>
                </c:pt>
                <c:pt idx="190">
                  <c:v>0.69805194805194803</c:v>
                </c:pt>
                <c:pt idx="191">
                  <c:v>0.69696969696969702</c:v>
                </c:pt>
                <c:pt idx="192">
                  <c:v>0.69480519480519476</c:v>
                </c:pt>
                <c:pt idx="193">
                  <c:v>0.69264069264069261</c:v>
                </c:pt>
                <c:pt idx="194">
                  <c:v>0.69047619047619047</c:v>
                </c:pt>
                <c:pt idx="195">
                  <c:v>0.68939393939393945</c:v>
                </c:pt>
                <c:pt idx="196">
                  <c:v>0.68831168831168832</c:v>
                </c:pt>
                <c:pt idx="197">
                  <c:v>0.68722943722943719</c:v>
                </c:pt>
                <c:pt idx="198">
                  <c:v>0.68506493506493504</c:v>
                </c:pt>
                <c:pt idx="199">
                  <c:v>0.68398268398268403</c:v>
                </c:pt>
                <c:pt idx="200">
                  <c:v>0.68181818181818177</c:v>
                </c:pt>
                <c:pt idx="201">
                  <c:v>0.68073593073593075</c:v>
                </c:pt>
                <c:pt idx="202">
                  <c:v>0.67965367965367962</c:v>
                </c:pt>
                <c:pt idx="203">
                  <c:v>0.67640692640692646</c:v>
                </c:pt>
                <c:pt idx="204">
                  <c:v>0.67207792207792205</c:v>
                </c:pt>
                <c:pt idx="205">
                  <c:v>0.67099567099567103</c:v>
                </c:pt>
                <c:pt idx="206">
                  <c:v>0.66774891774891776</c:v>
                </c:pt>
                <c:pt idx="207">
                  <c:v>0.66558441558441561</c:v>
                </c:pt>
                <c:pt idx="208">
                  <c:v>0.66450216450216448</c:v>
                </c:pt>
                <c:pt idx="209">
                  <c:v>0.66233766233766234</c:v>
                </c:pt>
                <c:pt idx="210">
                  <c:v>0.66125541125541121</c:v>
                </c:pt>
                <c:pt idx="211">
                  <c:v>0.6558441558441559</c:v>
                </c:pt>
                <c:pt idx="212">
                  <c:v>0.65476190476190477</c:v>
                </c:pt>
                <c:pt idx="213">
                  <c:v>0.65367965367965364</c:v>
                </c:pt>
                <c:pt idx="214">
                  <c:v>0.65259740259740262</c:v>
                </c:pt>
                <c:pt idx="215">
                  <c:v>0.65151515151515149</c:v>
                </c:pt>
                <c:pt idx="216">
                  <c:v>0.65043290043290047</c:v>
                </c:pt>
                <c:pt idx="217">
                  <c:v>0.64826839826839822</c:v>
                </c:pt>
                <c:pt idx="218">
                  <c:v>0.64610389610389607</c:v>
                </c:pt>
                <c:pt idx="219">
                  <c:v>0.64393939393939392</c:v>
                </c:pt>
                <c:pt idx="220">
                  <c:v>0.6428571428571429</c:v>
                </c:pt>
                <c:pt idx="221">
                  <c:v>0.64177489177489178</c:v>
                </c:pt>
                <c:pt idx="222">
                  <c:v>0.64069264069264065</c:v>
                </c:pt>
                <c:pt idx="223">
                  <c:v>0.63961038961038963</c:v>
                </c:pt>
                <c:pt idx="224">
                  <c:v>0.6385281385281385</c:v>
                </c:pt>
                <c:pt idx="225">
                  <c:v>0.63636363636363635</c:v>
                </c:pt>
                <c:pt idx="226">
                  <c:v>0.63528138528138534</c:v>
                </c:pt>
                <c:pt idx="227">
                  <c:v>0.63203463203463206</c:v>
                </c:pt>
                <c:pt idx="228">
                  <c:v>0.62987012987012991</c:v>
                </c:pt>
                <c:pt idx="229">
                  <c:v>0.62878787878787878</c:v>
                </c:pt>
                <c:pt idx="230">
                  <c:v>0.62445887445887449</c:v>
                </c:pt>
                <c:pt idx="231">
                  <c:v>0.62337662337662336</c:v>
                </c:pt>
                <c:pt idx="232">
                  <c:v>0.62229437229437234</c:v>
                </c:pt>
                <c:pt idx="233">
                  <c:v>0.62121212121212122</c:v>
                </c:pt>
                <c:pt idx="234">
                  <c:v>0.61904761904761907</c:v>
                </c:pt>
                <c:pt idx="235">
                  <c:v>0.61796536796536794</c:v>
                </c:pt>
                <c:pt idx="236">
                  <c:v>0.61471861471861466</c:v>
                </c:pt>
                <c:pt idx="237">
                  <c:v>0.61255411255411252</c:v>
                </c:pt>
                <c:pt idx="238">
                  <c:v>0.60822510822510822</c:v>
                </c:pt>
                <c:pt idx="239">
                  <c:v>0.60606060606060608</c:v>
                </c:pt>
                <c:pt idx="240">
                  <c:v>0.60389610389610393</c:v>
                </c:pt>
                <c:pt idx="241">
                  <c:v>0.6028138528138528</c:v>
                </c:pt>
                <c:pt idx="242">
                  <c:v>0.59956709956709953</c:v>
                </c:pt>
                <c:pt idx="243">
                  <c:v>0.59199134199134196</c:v>
                </c:pt>
                <c:pt idx="244">
                  <c:v>0.59090909090909094</c:v>
                </c:pt>
                <c:pt idx="245">
                  <c:v>0.59090909090909094</c:v>
                </c:pt>
                <c:pt idx="246">
                  <c:v>0.58874458874458879</c:v>
                </c:pt>
                <c:pt idx="247">
                  <c:v>0.58658008658008653</c:v>
                </c:pt>
                <c:pt idx="248">
                  <c:v>0.58549783549783552</c:v>
                </c:pt>
                <c:pt idx="249">
                  <c:v>0.58441558441558439</c:v>
                </c:pt>
                <c:pt idx="250">
                  <c:v>0.58225108225108224</c:v>
                </c:pt>
                <c:pt idx="251">
                  <c:v>0.58116883116883122</c:v>
                </c:pt>
                <c:pt idx="252">
                  <c:v>0.58008658008658009</c:v>
                </c:pt>
                <c:pt idx="253">
                  <c:v>0.57792207792207795</c:v>
                </c:pt>
                <c:pt idx="254">
                  <c:v>0.57683982683982682</c:v>
                </c:pt>
                <c:pt idx="255">
                  <c:v>0.57467532467532467</c:v>
                </c:pt>
                <c:pt idx="256">
                  <c:v>0.5714285714285714</c:v>
                </c:pt>
                <c:pt idx="257">
                  <c:v>0.57034632034632038</c:v>
                </c:pt>
                <c:pt idx="258">
                  <c:v>0.56818181818181823</c:v>
                </c:pt>
                <c:pt idx="259">
                  <c:v>0.5670995670995671</c:v>
                </c:pt>
                <c:pt idx="260">
                  <c:v>0.56277056277056281</c:v>
                </c:pt>
                <c:pt idx="261">
                  <c:v>0.56060606060606055</c:v>
                </c:pt>
                <c:pt idx="262">
                  <c:v>0.55844155844155841</c:v>
                </c:pt>
                <c:pt idx="263">
                  <c:v>0.55627705627705626</c:v>
                </c:pt>
                <c:pt idx="264">
                  <c:v>0.55519480519480524</c:v>
                </c:pt>
                <c:pt idx="265">
                  <c:v>0.55303030303030298</c:v>
                </c:pt>
                <c:pt idx="266">
                  <c:v>0.55194805194805197</c:v>
                </c:pt>
                <c:pt idx="267">
                  <c:v>0.55086580086580084</c:v>
                </c:pt>
                <c:pt idx="268">
                  <c:v>0.54978354978354982</c:v>
                </c:pt>
                <c:pt idx="269">
                  <c:v>0.54653679653679654</c:v>
                </c:pt>
                <c:pt idx="270">
                  <c:v>0.5443722943722944</c:v>
                </c:pt>
                <c:pt idx="271">
                  <c:v>0.54329004329004327</c:v>
                </c:pt>
                <c:pt idx="272">
                  <c:v>0.54112554112554112</c:v>
                </c:pt>
                <c:pt idx="273">
                  <c:v>0.54004329004328999</c:v>
                </c:pt>
                <c:pt idx="274">
                  <c:v>0.53896103896103897</c:v>
                </c:pt>
                <c:pt idx="275">
                  <c:v>0.53787878787878785</c:v>
                </c:pt>
                <c:pt idx="276">
                  <c:v>0.53679653679653683</c:v>
                </c:pt>
                <c:pt idx="277">
                  <c:v>0.5357142857142857</c:v>
                </c:pt>
                <c:pt idx="278">
                  <c:v>0.53463203463203468</c:v>
                </c:pt>
                <c:pt idx="279">
                  <c:v>0.53246753246753242</c:v>
                </c:pt>
                <c:pt idx="280">
                  <c:v>0.5313852813852814</c:v>
                </c:pt>
                <c:pt idx="281">
                  <c:v>0.53030303030303028</c:v>
                </c:pt>
                <c:pt idx="282">
                  <c:v>0.52922077922077926</c:v>
                </c:pt>
                <c:pt idx="283">
                  <c:v>0.52597402597402598</c:v>
                </c:pt>
                <c:pt idx="284">
                  <c:v>0.52489177489177485</c:v>
                </c:pt>
                <c:pt idx="285">
                  <c:v>0.52380952380952384</c:v>
                </c:pt>
                <c:pt idx="286">
                  <c:v>0.52164502164502169</c:v>
                </c:pt>
                <c:pt idx="287">
                  <c:v>0.52056277056277056</c:v>
                </c:pt>
                <c:pt idx="288">
                  <c:v>0.51839826839826841</c:v>
                </c:pt>
                <c:pt idx="289">
                  <c:v>0.51623376623376627</c:v>
                </c:pt>
                <c:pt idx="290">
                  <c:v>0.51082251082251084</c:v>
                </c:pt>
                <c:pt idx="291">
                  <c:v>0.50974025974025972</c:v>
                </c:pt>
                <c:pt idx="292">
                  <c:v>0.5086580086580087</c:v>
                </c:pt>
                <c:pt idx="293">
                  <c:v>0.50649350649350644</c:v>
                </c:pt>
                <c:pt idx="294">
                  <c:v>0.50541125541125542</c:v>
                </c:pt>
                <c:pt idx="295">
                  <c:v>0.50432900432900429</c:v>
                </c:pt>
                <c:pt idx="296">
                  <c:v>0.50216450216450215</c:v>
                </c:pt>
                <c:pt idx="297">
                  <c:v>0.49891774891774893</c:v>
                </c:pt>
                <c:pt idx="298">
                  <c:v>0.49783549783549785</c:v>
                </c:pt>
                <c:pt idx="299">
                  <c:v>0.49567099567099565</c:v>
                </c:pt>
                <c:pt idx="300">
                  <c:v>0.4935064935064935</c:v>
                </c:pt>
                <c:pt idx="301">
                  <c:v>0.48809523809523808</c:v>
                </c:pt>
                <c:pt idx="302">
                  <c:v>0.48593073593073594</c:v>
                </c:pt>
                <c:pt idx="303">
                  <c:v>0.48268398268398266</c:v>
                </c:pt>
                <c:pt idx="304">
                  <c:v>0.48160173160173159</c:v>
                </c:pt>
                <c:pt idx="305">
                  <c:v>0.48051948051948051</c:v>
                </c:pt>
                <c:pt idx="306">
                  <c:v>0.47943722943722944</c:v>
                </c:pt>
                <c:pt idx="307">
                  <c:v>0.47727272727272729</c:v>
                </c:pt>
                <c:pt idx="308">
                  <c:v>0.47619047619047616</c:v>
                </c:pt>
                <c:pt idx="309">
                  <c:v>0.47402597402597402</c:v>
                </c:pt>
                <c:pt idx="310">
                  <c:v>0.47294372294372294</c:v>
                </c:pt>
                <c:pt idx="311">
                  <c:v>0.47186147186147187</c:v>
                </c:pt>
                <c:pt idx="312">
                  <c:v>0.4707792207792208</c:v>
                </c:pt>
                <c:pt idx="313">
                  <c:v>0.46753246753246752</c:v>
                </c:pt>
                <c:pt idx="314">
                  <c:v>0.46536796536796537</c:v>
                </c:pt>
                <c:pt idx="315">
                  <c:v>0.4642857142857143</c:v>
                </c:pt>
                <c:pt idx="316">
                  <c:v>0.46320346320346323</c:v>
                </c:pt>
                <c:pt idx="317">
                  <c:v>0.4621212121212121</c:v>
                </c:pt>
                <c:pt idx="318">
                  <c:v>0.46103896103896103</c:v>
                </c:pt>
                <c:pt idx="319">
                  <c:v>0.45887445887445888</c:v>
                </c:pt>
                <c:pt idx="320">
                  <c:v>0.45670995670995673</c:v>
                </c:pt>
                <c:pt idx="321">
                  <c:v>0.45454545454545453</c:v>
                </c:pt>
                <c:pt idx="322">
                  <c:v>0.45346320346320346</c:v>
                </c:pt>
                <c:pt idx="323">
                  <c:v>0.45021645021645024</c:v>
                </c:pt>
                <c:pt idx="324">
                  <c:v>0.44805194805194803</c:v>
                </c:pt>
                <c:pt idx="325">
                  <c:v>0.44480519480519481</c:v>
                </c:pt>
                <c:pt idx="326">
                  <c:v>0.44264069264069267</c:v>
                </c:pt>
                <c:pt idx="327">
                  <c:v>0.44155844155844154</c:v>
                </c:pt>
                <c:pt idx="328">
                  <c:v>0.44047619047619047</c:v>
                </c:pt>
                <c:pt idx="329">
                  <c:v>0.43939393939393939</c:v>
                </c:pt>
                <c:pt idx="330">
                  <c:v>0.43831168831168832</c:v>
                </c:pt>
                <c:pt idx="331">
                  <c:v>0.43614718614718617</c:v>
                </c:pt>
                <c:pt idx="332">
                  <c:v>0.43614718614718617</c:v>
                </c:pt>
                <c:pt idx="333">
                  <c:v>0.43398268398268397</c:v>
                </c:pt>
                <c:pt idx="334">
                  <c:v>0.4329004329004329</c:v>
                </c:pt>
                <c:pt idx="335">
                  <c:v>0.43181818181818182</c:v>
                </c:pt>
                <c:pt idx="336">
                  <c:v>0.43073593073593075</c:v>
                </c:pt>
                <c:pt idx="337">
                  <c:v>0.42965367965367968</c:v>
                </c:pt>
                <c:pt idx="338">
                  <c:v>0.42857142857142855</c:v>
                </c:pt>
                <c:pt idx="339">
                  <c:v>0.42748917748917747</c:v>
                </c:pt>
                <c:pt idx="340">
                  <c:v>0.4264069264069264</c:v>
                </c:pt>
                <c:pt idx="341">
                  <c:v>0.42316017316017318</c:v>
                </c:pt>
                <c:pt idx="342">
                  <c:v>0.41991341991341991</c:v>
                </c:pt>
                <c:pt idx="343">
                  <c:v>0.41883116883116883</c:v>
                </c:pt>
                <c:pt idx="344">
                  <c:v>0.41666666666666669</c:v>
                </c:pt>
                <c:pt idx="345">
                  <c:v>0.41558441558441561</c:v>
                </c:pt>
                <c:pt idx="346">
                  <c:v>0.41341991341991341</c:v>
                </c:pt>
                <c:pt idx="347">
                  <c:v>0.41233766233766234</c:v>
                </c:pt>
                <c:pt idx="348">
                  <c:v>0.41125541125541126</c:v>
                </c:pt>
                <c:pt idx="349">
                  <c:v>0.41017316017316019</c:v>
                </c:pt>
                <c:pt idx="350">
                  <c:v>0.40909090909090912</c:v>
                </c:pt>
                <c:pt idx="351">
                  <c:v>0.40800865800865799</c:v>
                </c:pt>
                <c:pt idx="352">
                  <c:v>0.40692640692640691</c:v>
                </c:pt>
                <c:pt idx="353">
                  <c:v>0.40584415584415584</c:v>
                </c:pt>
                <c:pt idx="354">
                  <c:v>0.40476190476190477</c:v>
                </c:pt>
                <c:pt idx="355">
                  <c:v>0.40367965367965369</c:v>
                </c:pt>
                <c:pt idx="356">
                  <c:v>0.40259740259740262</c:v>
                </c:pt>
                <c:pt idx="357">
                  <c:v>0.40151515151515149</c:v>
                </c:pt>
                <c:pt idx="358">
                  <c:v>0.39935064935064934</c:v>
                </c:pt>
                <c:pt idx="359">
                  <c:v>0.39826839826839827</c:v>
                </c:pt>
                <c:pt idx="360">
                  <c:v>0.3971861471861472</c:v>
                </c:pt>
                <c:pt idx="361">
                  <c:v>0.39393939393939392</c:v>
                </c:pt>
                <c:pt idx="362">
                  <c:v>0.39285714285714285</c:v>
                </c:pt>
                <c:pt idx="363">
                  <c:v>0.39177489177489178</c:v>
                </c:pt>
                <c:pt idx="364">
                  <c:v>0.3906926406926407</c:v>
                </c:pt>
                <c:pt idx="365">
                  <c:v>0.38961038961038963</c:v>
                </c:pt>
                <c:pt idx="366">
                  <c:v>0.38961038961038963</c:v>
                </c:pt>
                <c:pt idx="367">
                  <c:v>0.38852813852813856</c:v>
                </c:pt>
                <c:pt idx="368">
                  <c:v>0.38744588744588743</c:v>
                </c:pt>
                <c:pt idx="369">
                  <c:v>0.38528138528138528</c:v>
                </c:pt>
                <c:pt idx="370">
                  <c:v>0.38419913419913421</c:v>
                </c:pt>
                <c:pt idx="371">
                  <c:v>0.38311688311688313</c:v>
                </c:pt>
                <c:pt idx="372">
                  <c:v>0.38095238095238093</c:v>
                </c:pt>
                <c:pt idx="373">
                  <c:v>0.37987012987012986</c:v>
                </c:pt>
                <c:pt idx="374">
                  <c:v>0.37878787878787878</c:v>
                </c:pt>
                <c:pt idx="375">
                  <c:v>0.37770562770562771</c:v>
                </c:pt>
                <c:pt idx="376">
                  <c:v>0.37662337662337664</c:v>
                </c:pt>
                <c:pt idx="377">
                  <c:v>0.37445887445887444</c:v>
                </c:pt>
                <c:pt idx="378">
                  <c:v>0.37337662337662336</c:v>
                </c:pt>
                <c:pt idx="379">
                  <c:v>0.37121212121212122</c:v>
                </c:pt>
                <c:pt idx="380">
                  <c:v>0.37012987012987014</c:v>
                </c:pt>
                <c:pt idx="381">
                  <c:v>0.36904761904761907</c:v>
                </c:pt>
                <c:pt idx="382">
                  <c:v>0.36796536796536794</c:v>
                </c:pt>
                <c:pt idx="383">
                  <c:v>0.36688311688311687</c:v>
                </c:pt>
                <c:pt idx="384">
                  <c:v>0.36580086580086579</c:v>
                </c:pt>
                <c:pt idx="385">
                  <c:v>0.36471861471861472</c:v>
                </c:pt>
                <c:pt idx="386">
                  <c:v>0.36255411255411257</c:v>
                </c:pt>
                <c:pt idx="387">
                  <c:v>0.35714285714285715</c:v>
                </c:pt>
                <c:pt idx="388">
                  <c:v>0.35606060606060608</c:v>
                </c:pt>
                <c:pt idx="389">
                  <c:v>0.354978354978355</c:v>
                </c:pt>
                <c:pt idx="390">
                  <c:v>0.35389610389610388</c:v>
                </c:pt>
                <c:pt idx="391">
                  <c:v>0.3528138528138528</c:v>
                </c:pt>
                <c:pt idx="392">
                  <c:v>0.35064935064935066</c:v>
                </c:pt>
                <c:pt idx="393">
                  <c:v>0.34848484848484851</c:v>
                </c:pt>
                <c:pt idx="394">
                  <c:v>0.34632034632034631</c:v>
                </c:pt>
                <c:pt idx="395">
                  <c:v>0.34307359307359309</c:v>
                </c:pt>
                <c:pt idx="396">
                  <c:v>0.34090909090909088</c:v>
                </c:pt>
                <c:pt idx="397">
                  <c:v>0.33982683982683981</c:v>
                </c:pt>
                <c:pt idx="398">
                  <c:v>0.33874458874458874</c:v>
                </c:pt>
                <c:pt idx="399">
                  <c:v>0.33766233766233766</c:v>
                </c:pt>
                <c:pt idx="400">
                  <c:v>0.33658008658008659</c:v>
                </c:pt>
                <c:pt idx="401">
                  <c:v>0.33441558441558439</c:v>
                </c:pt>
                <c:pt idx="402">
                  <c:v>0.33225108225108224</c:v>
                </c:pt>
                <c:pt idx="403">
                  <c:v>0.33116883116883117</c:v>
                </c:pt>
                <c:pt idx="404">
                  <c:v>0.33008658008658009</c:v>
                </c:pt>
                <c:pt idx="405">
                  <c:v>0.32900432900432902</c:v>
                </c:pt>
                <c:pt idx="406">
                  <c:v>0.32683982683982682</c:v>
                </c:pt>
                <c:pt idx="407">
                  <c:v>0.32467532467532467</c:v>
                </c:pt>
                <c:pt idx="408">
                  <c:v>0.3235930735930736</c:v>
                </c:pt>
                <c:pt idx="409">
                  <c:v>0.32142857142857145</c:v>
                </c:pt>
                <c:pt idx="410">
                  <c:v>0.32034632034632032</c:v>
                </c:pt>
                <c:pt idx="411">
                  <c:v>0.31926406926406925</c:v>
                </c:pt>
                <c:pt idx="412">
                  <c:v>0.31818181818181818</c:v>
                </c:pt>
                <c:pt idx="413">
                  <c:v>0.3170995670995671</c:v>
                </c:pt>
                <c:pt idx="414">
                  <c:v>0.31385281385281383</c:v>
                </c:pt>
                <c:pt idx="415">
                  <c:v>0.31385281385281383</c:v>
                </c:pt>
                <c:pt idx="416">
                  <c:v>0.31277056277056275</c:v>
                </c:pt>
                <c:pt idx="417">
                  <c:v>0.31168831168831168</c:v>
                </c:pt>
                <c:pt idx="418">
                  <c:v>0.31060606060606061</c:v>
                </c:pt>
                <c:pt idx="419">
                  <c:v>0.30844155844155846</c:v>
                </c:pt>
                <c:pt idx="420">
                  <c:v>0.30627705627705626</c:v>
                </c:pt>
                <c:pt idx="421">
                  <c:v>0.30411255411255411</c:v>
                </c:pt>
                <c:pt idx="422">
                  <c:v>0.30303030303030304</c:v>
                </c:pt>
                <c:pt idx="423">
                  <c:v>0.30086580086580089</c:v>
                </c:pt>
                <c:pt idx="424">
                  <c:v>0.29978354978354976</c:v>
                </c:pt>
                <c:pt idx="425">
                  <c:v>0.29761904761904762</c:v>
                </c:pt>
                <c:pt idx="426">
                  <c:v>0.29653679653679654</c:v>
                </c:pt>
                <c:pt idx="427">
                  <c:v>0.29545454545454547</c:v>
                </c:pt>
                <c:pt idx="428">
                  <c:v>0.29329004329004327</c:v>
                </c:pt>
                <c:pt idx="429">
                  <c:v>0.29112554112554112</c:v>
                </c:pt>
                <c:pt idx="430">
                  <c:v>0.29004329004329005</c:v>
                </c:pt>
                <c:pt idx="431">
                  <c:v>0.28896103896103897</c:v>
                </c:pt>
                <c:pt idx="432">
                  <c:v>0.2878787878787879</c:v>
                </c:pt>
                <c:pt idx="433">
                  <c:v>0.28679653679653677</c:v>
                </c:pt>
                <c:pt idx="434">
                  <c:v>0.2857142857142857</c:v>
                </c:pt>
                <c:pt idx="435">
                  <c:v>0.28463203463203463</c:v>
                </c:pt>
                <c:pt idx="436">
                  <c:v>0.28354978354978355</c:v>
                </c:pt>
                <c:pt idx="437">
                  <c:v>0.28246753246753248</c:v>
                </c:pt>
                <c:pt idx="438">
                  <c:v>0.2813852813852814</c:v>
                </c:pt>
                <c:pt idx="439">
                  <c:v>0.2792207792207792</c:v>
                </c:pt>
                <c:pt idx="440">
                  <c:v>0.27813852813852813</c:v>
                </c:pt>
                <c:pt idx="441">
                  <c:v>0.27705627705627706</c:v>
                </c:pt>
                <c:pt idx="442">
                  <c:v>0.27597402597402598</c:v>
                </c:pt>
                <c:pt idx="443">
                  <c:v>0.27489177489177491</c:v>
                </c:pt>
                <c:pt idx="444">
                  <c:v>0.27380952380952384</c:v>
                </c:pt>
                <c:pt idx="445">
                  <c:v>0.27272727272727271</c:v>
                </c:pt>
                <c:pt idx="446">
                  <c:v>0.27164502164502163</c:v>
                </c:pt>
                <c:pt idx="447">
                  <c:v>0.27056277056277056</c:v>
                </c:pt>
                <c:pt idx="448">
                  <c:v>0.26948051948051949</c:v>
                </c:pt>
                <c:pt idx="449">
                  <c:v>0.26839826839826841</c:v>
                </c:pt>
                <c:pt idx="450">
                  <c:v>0.26731601731601734</c:v>
                </c:pt>
                <c:pt idx="451">
                  <c:v>0.26623376623376621</c:v>
                </c:pt>
                <c:pt idx="452">
                  <c:v>0.26515151515151514</c:v>
                </c:pt>
                <c:pt idx="453">
                  <c:v>0.26406926406926406</c:v>
                </c:pt>
                <c:pt idx="454">
                  <c:v>0.26190476190476192</c:v>
                </c:pt>
                <c:pt idx="455">
                  <c:v>0.26082251082251084</c:v>
                </c:pt>
                <c:pt idx="456">
                  <c:v>0.25974025974025972</c:v>
                </c:pt>
                <c:pt idx="457">
                  <c:v>0.25974025974025972</c:v>
                </c:pt>
                <c:pt idx="458">
                  <c:v>0.25865800865800864</c:v>
                </c:pt>
                <c:pt idx="459">
                  <c:v>0.2564935064935065</c:v>
                </c:pt>
                <c:pt idx="460">
                  <c:v>0.25432900432900435</c:v>
                </c:pt>
                <c:pt idx="461">
                  <c:v>0.25324675324675322</c:v>
                </c:pt>
                <c:pt idx="462">
                  <c:v>0.25216450216450215</c:v>
                </c:pt>
                <c:pt idx="463">
                  <c:v>0.25108225108225107</c:v>
                </c:pt>
                <c:pt idx="464">
                  <c:v>0.24891774891774893</c:v>
                </c:pt>
                <c:pt idx="465">
                  <c:v>0.24783549783549783</c:v>
                </c:pt>
                <c:pt idx="466">
                  <c:v>0.24675324675324675</c:v>
                </c:pt>
                <c:pt idx="467">
                  <c:v>0.24567099567099568</c:v>
                </c:pt>
                <c:pt idx="468">
                  <c:v>0.2435064935064935</c:v>
                </c:pt>
                <c:pt idx="469">
                  <c:v>0.24242424242424243</c:v>
                </c:pt>
                <c:pt idx="470">
                  <c:v>0.24134199134199133</c:v>
                </c:pt>
                <c:pt idx="471">
                  <c:v>0.24025974025974026</c:v>
                </c:pt>
                <c:pt idx="472">
                  <c:v>0.23809523809523808</c:v>
                </c:pt>
                <c:pt idx="473">
                  <c:v>0.23701298701298701</c:v>
                </c:pt>
                <c:pt idx="474">
                  <c:v>0.23484848484848486</c:v>
                </c:pt>
                <c:pt idx="475">
                  <c:v>0.23376623376623376</c:v>
                </c:pt>
                <c:pt idx="476">
                  <c:v>0.23160173160173161</c:v>
                </c:pt>
                <c:pt idx="477">
                  <c:v>0.23051948051948051</c:v>
                </c:pt>
                <c:pt idx="478">
                  <c:v>0.22835497835497837</c:v>
                </c:pt>
                <c:pt idx="479">
                  <c:v>0.22727272727272727</c:v>
                </c:pt>
                <c:pt idx="480">
                  <c:v>0.22619047619047619</c:v>
                </c:pt>
                <c:pt idx="481">
                  <c:v>0.22402597402597402</c:v>
                </c:pt>
                <c:pt idx="482">
                  <c:v>0.22294372294372294</c:v>
                </c:pt>
                <c:pt idx="483">
                  <c:v>0.22186147186147187</c:v>
                </c:pt>
                <c:pt idx="484">
                  <c:v>0.22077922077922077</c:v>
                </c:pt>
                <c:pt idx="485">
                  <c:v>0.22077922077922077</c:v>
                </c:pt>
                <c:pt idx="486">
                  <c:v>0.2196969696969697</c:v>
                </c:pt>
                <c:pt idx="487">
                  <c:v>0.21861471861471862</c:v>
                </c:pt>
                <c:pt idx="488">
                  <c:v>0.21753246753246752</c:v>
                </c:pt>
                <c:pt idx="489">
                  <c:v>0.21645021645021645</c:v>
                </c:pt>
                <c:pt idx="490">
                  <c:v>0.21536796536796537</c:v>
                </c:pt>
                <c:pt idx="491">
                  <c:v>0.21428571428571427</c:v>
                </c:pt>
                <c:pt idx="492">
                  <c:v>0.2132034632034632</c:v>
                </c:pt>
                <c:pt idx="493">
                  <c:v>0.21212121212121213</c:v>
                </c:pt>
                <c:pt idx="494">
                  <c:v>0.21103896103896103</c:v>
                </c:pt>
                <c:pt idx="495">
                  <c:v>0.20995670995670995</c:v>
                </c:pt>
                <c:pt idx="496">
                  <c:v>0.20887445887445888</c:v>
                </c:pt>
                <c:pt idx="497">
                  <c:v>0.2067099567099567</c:v>
                </c:pt>
                <c:pt idx="498">
                  <c:v>0.20562770562770563</c:v>
                </c:pt>
                <c:pt idx="499">
                  <c:v>0.20454545454545456</c:v>
                </c:pt>
                <c:pt idx="500">
                  <c:v>0.20346320346320346</c:v>
                </c:pt>
                <c:pt idx="501">
                  <c:v>0.20238095238095238</c:v>
                </c:pt>
                <c:pt idx="502">
                  <c:v>0.20129870129870131</c:v>
                </c:pt>
                <c:pt idx="503">
                  <c:v>0.20021645021645021</c:v>
                </c:pt>
                <c:pt idx="504">
                  <c:v>0.19913419913419914</c:v>
                </c:pt>
                <c:pt idx="505">
                  <c:v>0.19696969696969696</c:v>
                </c:pt>
                <c:pt idx="506">
                  <c:v>0.19480519480519481</c:v>
                </c:pt>
                <c:pt idx="507">
                  <c:v>0.19372294372294371</c:v>
                </c:pt>
                <c:pt idx="508">
                  <c:v>0.19264069264069264</c:v>
                </c:pt>
                <c:pt idx="509">
                  <c:v>0.19155844155844157</c:v>
                </c:pt>
                <c:pt idx="510">
                  <c:v>0.19047619047619047</c:v>
                </c:pt>
                <c:pt idx="511">
                  <c:v>0.18939393939393939</c:v>
                </c:pt>
                <c:pt idx="512">
                  <c:v>0.18831168831168832</c:v>
                </c:pt>
                <c:pt idx="513">
                  <c:v>0.18722943722943722</c:v>
                </c:pt>
                <c:pt idx="514">
                  <c:v>0.18614718614718614</c:v>
                </c:pt>
                <c:pt idx="515">
                  <c:v>0.18506493506493507</c:v>
                </c:pt>
                <c:pt idx="516">
                  <c:v>0.18398268398268397</c:v>
                </c:pt>
                <c:pt idx="517">
                  <c:v>0.1829004329004329</c:v>
                </c:pt>
                <c:pt idx="518">
                  <c:v>0.18181818181818182</c:v>
                </c:pt>
                <c:pt idx="519">
                  <c:v>0.18073593073593072</c:v>
                </c:pt>
                <c:pt idx="520">
                  <c:v>0.18073593073593072</c:v>
                </c:pt>
                <c:pt idx="521">
                  <c:v>0.17965367965367965</c:v>
                </c:pt>
                <c:pt idx="522">
                  <c:v>0.1764069264069264</c:v>
                </c:pt>
                <c:pt idx="523">
                  <c:v>0.17532467532467533</c:v>
                </c:pt>
                <c:pt idx="524">
                  <c:v>0.17316017316017315</c:v>
                </c:pt>
                <c:pt idx="525">
                  <c:v>0.17207792207792208</c:v>
                </c:pt>
                <c:pt idx="526">
                  <c:v>0.17099567099567101</c:v>
                </c:pt>
                <c:pt idx="527">
                  <c:v>0.16991341991341991</c:v>
                </c:pt>
                <c:pt idx="528">
                  <c:v>0.16883116883116883</c:v>
                </c:pt>
                <c:pt idx="529">
                  <c:v>0.16666666666666666</c:v>
                </c:pt>
                <c:pt idx="530">
                  <c:v>0.16558441558441558</c:v>
                </c:pt>
                <c:pt idx="531">
                  <c:v>0.16450216450216451</c:v>
                </c:pt>
                <c:pt idx="532">
                  <c:v>0.16341991341991341</c:v>
                </c:pt>
                <c:pt idx="533">
                  <c:v>0.16233766233766234</c:v>
                </c:pt>
                <c:pt idx="534">
                  <c:v>0.16125541125541126</c:v>
                </c:pt>
                <c:pt idx="535">
                  <c:v>0.16017316017316016</c:v>
                </c:pt>
                <c:pt idx="536">
                  <c:v>0.15909090909090909</c:v>
                </c:pt>
                <c:pt idx="537">
                  <c:v>0.15800865800865802</c:v>
                </c:pt>
                <c:pt idx="538">
                  <c:v>0.15692640692640691</c:v>
                </c:pt>
                <c:pt idx="539">
                  <c:v>0.15584415584415584</c:v>
                </c:pt>
                <c:pt idx="540">
                  <c:v>0.15476190476190477</c:v>
                </c:pt>
                <c:pt idx="541">
                  <c:v>0.15259740259740259</c:v>
                </c:pt>
                <c:pt idx="542">
                  <c:v>0.15151515151515152</c:v>
                </c:pt>
                <c:pt idx="543">
                  <c:v>0.15043290043290045</c:v>
                </c:pt>
                <c:pt idx="544">
                  <c:v>0.14935064935064934</c:v>
                </c:pt>
                <c:pt idx="545">
                  <c:v>0.14826839826839827</c:v>
                </c:pt>
                <c:pt idx="546">
                  <c:v>0.1471861471861472</c:v>
                </c:pt>
                <c:pt idx="547">
                  <c:v>0.1461038961038961</c:v>
                </c:pt>
                <c:pt idx="548">
                  <c:v>0.14502164502164502</c:v>
                </c:pt>
                <c:pt idx="549">
                  <c:v>0.14285714285714285</c:v>
                </c:pt>
                <c:pt idx="550">
                  <c:v>0.14177489177489178</c:v>
                </c:pt>
                <c:pt idx="551">
                  <c:v>0.1406926406926407</c:v>
                </c:pt>
                <c:pt idx="552">
                  <c:v>0.1396103896103896</c:v>
                </c:pt>
                <c:pt idx="553">
                  <c:v>0.13852813852813853</c:v>
                </c:pt>
                <c:pt idx="554">
                  <c:v>0.13636363636363635</c:v>
                </c:pt>
                <c:pt idx="555">
                  <c:v>0.13528138528138528</c:v>
                </c:pt>
                <c:pt idx="556">
                  <c:v>0.13419913419913421</c:v>
                </c:pt>
                <c:pt idx="557">
                  <c:v>0.13311688311688311</c:v>
                </c:pt>
                <c:pt idx="558">
                  <c:v>0.13203463203463203</c:v>
                </c:pt>
                <c:pt idx="559">
                  <c:v>0.13095238095238096</c:v>
                </c:pt>
                <c:pt idx="560">
                  <c:v>0.12987012987012986</c:v>
                </c:pt>
                <c:pt idx="561">
                  <c:v>0.12878787878787878</c:v>
                </c:pt>
                <c:pt idx="562">
                  <c:v>0.12770562770562771</c:v>
                </c:pt>
                <c:pt idx="563">
                  <c:v>0.12554112554112554</c:v>
                </c:pt>
                <c:pt idx="564">
                  <c:v>0.12445887445887446</c:v>
                </c:pt>
                <c:pt idx="565">
                  <c:v>0.12337662337662338</c:v>
                </c:pt>
                <c:pt idx="566">
                  <c:v>0.12229437229437229</c:v>
                </c:pt>
                <c:pt idx="567">
                  <c:v>0.12121212121212122</c:v>
                </c:pt>
                <c:pt idx="568">
                  <c:v>0.12012987012987013</c:v>
                </c:pt>
                <c:pt idx="569">
                  <c:v>0.11904761904761904</c:v>
                </c:pt>
                <c:pt idx="570">
                  <c:v>0.11796536796536797</c:v>
                </c:pt>
                <c:pt idx="571">
                  <c:v>0.11688311688311688</c:v>
                </c:pt>
                <c:pt idx="572">
                  <c:v>0.11688311688311688</c:v>
                </c:pt>
                <c:pt idx="573">
                  <c:v>0.11580086580086581</c:v>
                </c:pt>
                <c:pt idx="574">
                  <c:v>0.11471861471861472</c:v>
                </c:pt>
                <c:pt idx="575">
                  <c:v>0.11363636363636363</c:v>
                </c:pt>
                <c:pt idx="576">
                  <c:v>0.11255411255411256</c:v>
                </c:pt>
                <c:pt idx="577">
                  <c:v>0.11147186147186147</c:v>
                </c:pt>
                <c:pt idx="578">
                  <c:v>0.11038961038961038</c:v>
                </c:pt>
                <c:pt idx="579">
                  <c:v>0.10930735930735931</c:v>
                </c:pt>
                <c:pt idx="580">
                  <c:v>0.10822510822510822</c:v>
                </c:pt>
                <c:pt idx="581">
                  <c:v>0.10714285714285714</c:v>
                </c:pt>
                <c:pt idx="582">
                  <c:v>0.10606060606060606</c:v>
                </c:pt>
                <c:pt idx="583">
                  <c:v>0.10497835497835498</c:v>
                </c:pt>
                <c:pt idx="584">
                  <c:v>0.1038961038961039</c:v>
                </c:pt>
                <c:pt idx="585">
                  <c:v>0.10281385281385282</c:v>
                </c:pt>
                <c:pt idx="586">
                  <c:v>0.10173160173160173</c:v>
                </c:pt>
                <c:pt idx="587">
                  <c:v>0.10064935064935066</c:v>
                </c:pt>
                <c:pt idx="588">
                  <c:v>9.9567099567099568E-2</c:v>
                </c:pt>
                <c:pt idx="589">
                  <c:v>9.8484848484848481E-2</c:v>
                </c:pt>
                <c:pt idx="590">
                  <c:v>9.7402597402597407E-2</c:v>
                </c:pt>
                <c:pt idx="591">
                  <c:v>9.5238095238095233E-2</c:v>
                </c:pt>
                <c:pt idx="592">
                  <c:v>9.4155844155844159E-2</c:v>
                </c:pt>
                <c:pt idx="593">
                  <c:v>9.3073593073593072E-2</c:v>
                </c:pt>
                <c:pt idx="594">
                  <c:v>9.1991341991341985E-2</c:v>
                </c:pt>
                <c:pt idx="595">
                  <c:v>9.1991341991341985E-2</c:v>
                </c:pt>
                <c:pt idx="596">
                  <c:v>9.0909090909090912E-2</c:v>
                </c:pt>
                <c:pt idx="597">
                  <c:v>8.9826839826839824E-2</c:v>
                </c:pt>
                <c:pt idx="598">
                  <c:v>8.7662337662337664E-2</c:v>
                </c:pt>
                <c:pt idx="599">
                  <c:v>8.6580086580086577E-2</c:v>
                </c:pt>
                <c:pt idx="600">
                  <c:v>8.5497835497835503E-2</c:v>
                </c:pt>
                <c:pt idx="601">
                  <c:v>8.4415584415584416E-2</c:v>
                </c:pt>
                <c:pt idx="602">
                  <c:v>8.3333333333333329E-2</c:v>
                </c:pt>
                <c:pt idx="603">
                  <c:v>8.2251082251082255E-2</c:v>
                </c:pt>
                <c:pt idx="604">
                  <c:v>8.1168831168831168E-2</c:v>
                </c:pt>
                <c:pt idx="605">
                  <c:v>8.0086580086580081E-2</c:v>
                </c:pt>
                <c:pt idx="606">
                  <c:v>7.9004329004329008E-2</c:v>
                </c:pt>
                <c:pt idx="607">
                  <c:v>7.792207792207792E-2</c:v>
                </c:pt>
                <c:pt idx="608">
                  <c:v>7.6839826839826833E-2</c:v>
                </c:pt>
                <c:pt idx="609">
                  <c:v>7.575757575757576E-2</c:v>
                </c:pt>
                <c:pt idx="610">
                  <c:v>7.4675324675324672E-2</c:v>
                </c:pt>
                <c:pt idx="611">
                  <c:v>7.3593073593073599E-2</c:v>
                </c:pt>
                <c:pt idx="612">
                  <c:v>7.2510822510822512E-2</c:v>
                </c:pt>
                <c:pt idx="613">
                  <c:v>7.1428571428571425E-2</c:v>
                </c:pt>
                <c:pt idx="614">
                  <c:v>7.0346320346320351E-2</c:v>
                </c:pt>
                <c:pt idx="615">
                  <c:v>6.9264069264069264E-2</c:v>
                </c:pt>
                <c:pt idx="616">
                  <c:v>6.8181818181818177E-2</c:v>
                </c:pt>
                <c:pt idx="617">
                  <c:v>6.7099567099567103E-2</c:v>
                </c:pt>
                <c:pt idx="618">
                  <c:v>6.6017316017316016E-2</c:v>
                </c:pt>
                <c:pt idx="619">
                  <c:v>6.6017316017316016E-2</c:v>
                </c:pt>
                <c:pt idx="620">
                  <c:v>6.4935064935064929E-2</c:v>
                </c:pt>
                <c:pt idx="621">
                  <c:v>6.3852813852813856E-2</c:v>
                </c:pt>
                <c:pt idx="622">
                  <c:v>6.2770562770562768E-2</c:v>
                </c:pt>
                <c:pt idx="623">
                  <c:v>6.1688311688311688E-2</c:v>
                </c:pt>
                <c:pt idx="624">
                  <c:v>6.0606060606060608E-2</c:v>
                </c:pt>
                <c:pt idx="625">
                  <c:v>5.9523809523809521E-2</c:v>
                </c:pt>
                <c:pt idx="626">
                  <c:v>5.844155844155844E-2</c:v>
                </c:pt>
                <c:pt idx="627">
                  <c:v>5.735930735930736E-2</c:v>
                </c:pt>
                <c:pt idx="628">
                  <c:v>5.627705627705628E-2</c:v>
                </c:pt>
                <c:pt idx="629">
                  <c:v>5.4112554112554112E-2</c:v>
                </c:pt>
                <c:pt idx="630">
                  <c:v>5.3030303030303032E-2</c:v>
                </c:pt>
                <c:pt idx="631">
                  <c:v>5.1948051948051951E-2</c:v>
                </c:pt>
                <c:pt idx="632">
                  <c:v>5.0865800865800864E-2</c:v>
                </c:pt>
                <c:pt idx="633">
                  <c:v>4.9783549783549784E-2</c:v>
                </c:pt>
                <c:pt idx="634">
                  <c:v>4.8701298701298704E-2</c:v>
                </c:pt>
                <c:pt idx="635">
                  <c:v>4.8701298701298704E-2</c:v>
                </c:pt>
                <c:pt idx="636">
                  <c:v>4.7619047619047616E-2</c:v>
                </c:pt>
                <c:pt idx="637">
                  <c:v>4.6536796536796536E-2</c:v>
                </c:pt>
                <c:pt idx="638">
                  <c:v>4.5454545454545456E-2</c:v>
                </c:pt>
                <c:pt idx="639">
                  <c:v>4.5454545454545456E-2</c:v>
                </c:pt>
                <c:pt idx="640">
                  <c:v>4.4372294372294376E-2</c:v>
                </c:pt>
                <c:pt idx="641">
                  <c:v>4.3290043290043288E-2</c:v>
                </c:pt>
                <c:pt idx="642">
                  <c:v>4.2207792207792208E-2</c:v>
                </c:pt>
                <c:pt idx="643">
                  <c:v>4.2207792207792208E-2</c:v>
                </c:pt>
                <c:pt idx="644">
                  <c:v>4.2207792207792208E-2</c:v>
                </c:pt>
                <c:pt idx="645">
                  <c:v>4.2207792207792208E-2</c:v>
                </c:pt>
                <c:pt idx="646">
                  <c:v>4.1125541125541128E-2</c:v>
                </c:pt>
                <c:pt idx="647">
                  <c:v>4.1125541125541128E-2</c:v>
                </c:pt>
                <c:pt idx="648">
                  <c:v>4.004329004329004E-2</c:v>
                </c:pt>
                <c:pt idx="649">
                  <c:v>3.896103896103896E-2</c:v>
                </c:pt>
                <c:pt idx="650">
                  <c:v>3.896103896103896E-2</c:v>
                </c:pt>
                <c:pt idx="651">
                  <c:v>3.787878787878788E-2</c:v>
                </c:pt>
                <c:pt idx="652">
                  <c:v>3.67965367965368E-2</c:v>
                </c:pt>
                <c:pt idx="653">
                  <c:v>3.5714285714285712E-2</c:v>
                </c:pt>
                <c:pt idx="654">
                  <c:v>3.4632034632034632E-2</c:v>
                </c:pt>
                <c:pt idx="655">
                  <c:v>3.3549783549783552E-2</c:v>
                </c:pt>
                <c:pt idx="656">
                  <c:v>3.2467532467532464E-2</c:v>
                </c:pt>
                <c:pt idx="657">
                  <c:v>3.1385281385281384E-2</c:v>
                </c:pt>
                <c:pt idx="658">
                  <c:v>3.0303030303030304E-2</c:v>
                </c:pt>
                <c:pt idx="659">
                  <c:v>2.922077922077922E-2</c:v>
                </c:pt>
                <c:pt idx="660">
                  <c:v>2.813852813852814E-2</c:v>
                </c:pt>
                <c:pt idx="661">
                  <c:v>2.813852813852814E-2</c:v>
                </c:pt>
                <c:pt idx="662">
                  <c:v>2.7056277056277056E-2</c:v>
                </c:pt>
                <c:pt idx="663">
                  <c:v>2.5974025974025976E-2</c:v>
                </c:pt>
                <c:pt idx="664">
                  <c:v>2.5974025974025976E-2</c:v>
                </c:pt>
                <c:pt idx="665">
                  <c:v>2.4891774891774892E-2</c:v>
                </c:pt>
                <c:pt idx="666">
                  <c:v>2.3809523809523808E-2</c:v>
                </c:pt>
                <c:pt idx="667">
                  <c:v>2.2727272727272728E-2</c:v>
                </c:pt>
                <c:pt idx="668">
                  <c:v>2.1645021645021644E-2</c:v>
                </c:pt>
                <c:pt idx="669">
                  <c:v>2.0562770562770564E-2</c:v>
                </c:pt>
                <c:pt idx="670">
                  <c:v>1.948051948051948E-2</c:v>
                </c:pt>
                <c:pt idx="671">
                  <c:v>1.948051948051948E-2</c:v>
                </c:pt>
                <c:pt idx="672">
                  <c:v>1.83982683982684E-2</c:v>
                </c:pt>
                <c:pt idx="673">
                  <c:v>1.7316017316017316E-2</c:v>
                </c:pt>
                <c:pt idx="674">
                  <c:v>1.7316017316017316E-2</c:v>
                </c:pt>
                <c:pt idx="675">
                  <c:v>1.6233766233766232E-2</c:v>
                </c:pt>
                <c:pt idx="676">
                  <c:v>1.6233766233766232E-2</c:v>
                </c:pt>
                <c:pt idx="677">
                  <c:v>1.5151515151515152E-2</c:v>
                </c:pt>
                <c:pt idx="678">
                  <c:v>1.406926406926407E-2</c:v>
                </c:pt>
                <c:pt idx="679">
                  <c:v>1.406926406926407E-2</c:v>
                </c:pt>
                <c:pt idx="680">
                  <c:v>1.2987012987012988E-2</c:v>
                </c:pt>
                <c:pt idx="681">
                  <c:v>1.1904761904761904E-2</c:v>
                </c:pt>
                <c:pt idx="682">
                  <c:v>1.1904761904761904E-2</c:v>
                </c:pt>
                <c:pt idx="683">
                  <c:v>1.1904761904761904E-2</c:v>
                </c:pt>
                <c:pt idx="684">
                  <c:v>1.1904761904761904E-2</c:v>
                </c:pt>
                <c:pt idx="685">
                  <c:v>1.0822510822510822E-2</c:v>
                </c:pt>
                <c:pt idx="686">
                  <c:v>1.0822510822510822E-2</c:v>
                </c:pt>
                <c:pt idx="687">
                  <c:v>1.0822510822510822E-2</c:v>
                </c:pt>
                <c:pt idx="688">
                  <c:v>1.0822510822510822E-2</c:v>
                </c:pt>
                <c:pt idx="689">
                  <c:v>1.0822510822510822E-2</c:v>
                </c:pt>
                <c:pt idx="690">
                  <c:v>1.0822510822510822E-2</c:v>
                </c:pt>
                <c:pt idx="691">
                  <c:v>9.74025974025974E-3</c:v>
                </c:pt>
                <c:pt idx="692">
                  <c:v>9.74025974025974E-3</c:v>
                </c:pt>
                <c:pt idx="693">
                  <c:v>9.74025974025974E-3</c:v>
                </c:pt>
                <c:pt idx="694">
                  <c:v>9.74025974025974E-3</c:v>
                </c:pt>
                <c:pt idx="695">
                  <c:v>9.74025974025974E-3</c:v>
                </c:pt>
                <c:pt idx="696">
                  <c:v>9.74025974025974E-3</c:v>
                </c:pt>
                <c:pt idx="697">
                  <c:v>9.74025974025974E-3</c:v>
                </c:pt>
                <c:pt idx="698">
                  <c:v>9.74025974025974E-3</c:v>
                </c:pt>
                <c:pt idx="699">
                  <c:v>9.74025974025974E-3</c:v>
                </c:pt>
                <c:pt idx="700">
                  <c:v>9.74025974025974E-3</c:v>
                </c:pt>
                <c:pt idx="701">
                  <c:v>9.74025974025974E-3</c:v>
                </c:pt>
                <c:pt idx="702">
                  <c:v>9.74025974025974E-3</c:v>
                </c:pt>
                <c:pt idx="703">
                  <c:v>9.74025974025974E-3</c:v>
                </c:pt>
                <c:pt idx="704">
                  <c:v>8.658008658008658E-3</c:v>
                </c:pt>
                <c:pt idx="705">
                  <c:v>8.658008658008658E-3</c:v>
                </c:pt>
                <c:pt idx="706">
                  <c:v>8.658008658008658E-3</c:v>
                </c:pt>
                <c:pt idx="707">
                  <c:v>8.658008658008658E-3</c:v>
                </c:pt>
                <c:pt idx="708">
                  <c:v>8.658008658008658E-3</c:v>
                </c:pt>
                <c:pt idx="709">
                  <c:v>8.658008658008658E-3</c:v>
                </c:pt>
                <c:pt idx="710">
                  <c:v>8.658008658008658E-3</c:v>
                </c:pt>
                <c:pt idx="711">
                  <c:v>8.658008658008658E-3</c:v>
                </c:pt>
                <c:pt idx="712">
                  <c:v>8.658008658008658E-3</c:v>
                </c:pt>
                <c:pt idx="713">
                  <c:v>8.658008658008658E-3</c:v>
                </c:pt>
                <c:pt idx="714">
                  <c:v>8.658008658008658E-3</c:v>
                </c:pt>
                <c:pt idx="715">
                  <c:v>8.658008658008658E-3</c:v>
                </c:pt>
                <c:pt idx="716">
                  <c:v>8.658008658008658E-3</c:v>
                </c:pt>
                <c:pt idx="717">
                  <c:v>8.658008658008658E-3</c:v>
                </c:pt>
                <c:pt idx="718">
                  <c:v>8.658008658008658E-3</c:v>
                </c:pt>
                <c:pt idx="719">
                  <c:v>8.658008658008658E-3</c:v>
                </c:pt>
                <c:pt idx="720">
                  <c:v>8.658008658008658E-3</c:v>
                </c:pt>
                <c:pt idx="721">
                  <c:v>8.658008658008658E-3</c:v>
                </c:pt>
                <c:pt idx="722">
                  <c:v>8.658008658008658E-3</c:v>
                </c:pt>
                <c:pt idx="723">
                  <c:v>8.658008658008658E-3</c:v>
                </c:pt>
                <c:pt idx="724">
                  <c:v>8.658008658008658E-3</c:v>
                </c:pt>
                <c:pt idx="725">
                  <c:v>8.658008658008658E-3</c:v>
                </c:pt>
                <c:pt idx="726">
                  <c:v>8.658008658008658E-3</c:v>
                </c:pt>
                <c:pt idx="727">
                  <c:v>7.575757575757576E-3</c:v>
                </c:pt>
                <c:pt idx="728">
                  <c:v>7.575757575757576E-3</c:v>
                </c:pt>
                <c:pt idx="729">
                  <c:v>7.575757575757576E-3</c:v>
                </c:pt>
                <c:pt idx="730">
                  <c:v>7.575757575757576E-3</c:v>
                </c:pt>
                <c:pt idx="731">
                  <c:v>7.575757575757576E-3</c:v>
                </c:pt>
                <c:pt idx="732">
                  <c:v>7.575757575757576E-3</c:v>
                </c:pt>
                <c:pt idx="733">
                  <c:v>7.575757575757576E-3</c:v>
                </c:pt>
                <c:pt idx="734">
                  <c:v>7.575757575757576E-3</c:v>
                </c:pt>
                <c:pt idx="735">
                  <c:v>7.575757575757576E-3</c:v>
                </c:pt>
                <c:pt idx="736">
                  <c:v>7.575757575757576E-3</c:v>
                </c:pt>
                <c:pt idx="737">
                  <c:v>7.575757575757576E-3</c:v>
                </c:pt>
                <c:pt idx="738">
                  <c:v>7.575757575757576E-3</c:v>
                </c:pt>
                <c:pt idx="739">
                  <c:v>6.4935064935064939E-3</c:v>
                </c:pt>
                <c:pt idx="740">
                  <c:v>6.4935064935064939E-3</c:v>
                </c:pt>
                <c:pt idx="741">
                  <c:v>6.4935064935064939E-3</c:v>
                </c:pt>
                <c:pt idx="742">
                  <c:v>6.4935064935064939E-3</c:v>
                </c:pt>
                <c:pt idx="743">
                  <c:v>6.4935064935064939E-3</c:v>
                </c:pt>
                <c:pt idx="744">
                  <c:v>6.4935064935064939E-3</c:v>
                </c:pt>
                <c:pt idx="745">
                  <c:v>6.4935064935064939E-3</c:v>
                </c:pt>
                <c:pt idx="746">
                  <c:v>6.4935064935064939E-3</c:v>
                </c:pt>
                <c:pt idx="747">
                  <c:v>6.4935064935064939E-3</c:v>
                </c:pt>
                <c:pt idx="748">
                  <c:v>6.4935064935064939E-3</c:v>
                </c:pt>
                <c:pt idx="749">
                  <c:v>6.4935064935064939E-3</c:v>
                </c:pt>
                <c:pt idx="750">
                  <c:v>5.411255411255411E-3</c:v>
                </c:pt>
                <c:pt idx="751">
                  <c:v>5.411255411255411E-3</c:v>
                </c:pt>
                <c:pt idx="752">
                  <c:v>5.411255411255411E-3</c:v>
                </c:pt>
                <c:pt idx="753">
                  <c:v>4.329004329004329E-3</c:v>
                </c:pt>
                <c:pt idx="754">
                  <c:v>4.329004329004329E-3</c:v>
                </c:pt>
                <c:pt idx="755">
                  <c:v>3.246753246753247E-3</c:v>
                </c:pt>
                <c:pt idx="756">
                  <c:v>3.246753246753247E-3</c:v>
                </c:pt>
                <c:pt idx="757">
                  <c:v>3.246753246753247E-3</c:v>
                </c:pt>
                <c:pt idx="758">
                  <c:v>3.246753246753247E-3</c:v>
                </c:pt>
                <c:pt idx="759">
                  <c:v>3.246753246753247E-3</c:v>
                </c:pt>
                <c:pt idx="760">
                  <c:v>3.246753246753247E-3</c:v>
                </c:pt>
                <c:pt idx="761">
                  <c:v>3.246753246753247E-3</c:v>
                </c:pt>
                <c:pt idx="762">
                  <c:v>3.246753246753247E-3</c:v>
                </c:pt>
                <c:pt idx="763">
                  <c:v>3.246753246753247E-3</c:v>
                </c:pt>
                <c:pt idx="764">
                  <c:v>3.246753246753247E-3</c:v>
                </c:pt>
                <c:pt idx="765">
                  <c:v>3.246753246753247E-3</c:v>
                </c:pt>
                <c:pt idx="766">
                  <c:v>3.246753246753247E-3</c:v>
                </c:pt>
                <c:pt idx="767">
                  <c:v>3.246753246753247E-3</c:v>
                </c:pt>
                <c:pt idx="768">
                  <c:v>3.246753246753247E-3</c:v>
                </c:pt>
                <c:pt idx="769">
                  <c:v>3.246753246753247E-3</c:v>
                </c:pt>
                <c:pt idx="770">
                  <c:v>3.246753246753247E-3</c:v>
                </c:pt>
                <c:pt idx="771">
                  <c:v>3.246753246753247E-3</c:v>
                </c:pt>
                <c:pt idx="772">
                  <c:v>3.246753246753247E-3</c:v>
                </c:pt>
                <c:pt idx="773">
                  <c:v>3.246753246753247E-3</c:v>
                </c:pt>
                <c:pt idx="774">
                  <c:v>3.246753246753247E-3</c:v>
                </c:pt>
                <c:pt idx="775">
                  <c:v>3.246753246753247E-3</c:v>
                </c:pt>
                <c:pt idx="776">
                  <c:v>3.246753246753247E-3</c:v>
                </c:pt>
                <c:pt idx="777">
                  <c:v>3.246753246753247E-3</c:v>
                </c:pt>
                <c:pt idx="778">
                  <c:v>3.246753246753247E-3</c:v>
                </c:pt>
                <c:pt idx="779">
                  <c:v>3.246753246753247E-3</c:v>
                </c:pt>
                <c:pt idx="780">
                  <c:v>3.246753246753247E-3</c:v>
                </c:pt>
                <c:pt idx="781">
                  <c:v>3.246753246753247E-3</c:v>
                </c:pt>
                <c:pt idx="782">
                  <c:v>3.246753246753247E-3</c:v>
                </c:pt>
                <c:pt idx="783">
                  <c:v>3.246753246753247E-3</c:v>
                </c:pt>
                <c:pt idx="784">
                  <c:v>3.246753246753247E-3</c:v>
                </c:pt>
                <c:pt idx="785">
                  <c:v>3.246753246753247E-3</c:v>
                </c:pt>
                <c:pt idx="786">
                  <c:v>3.246753246753247E-3</c:v>
                </c:pt>
                <c:pt idx="787">
                  <c:v>3.246753246753247E-3</c:v>
                </c:pt>
                <c:pt idx="788">
                  <c:v>3.246753246753247E-3</c:v>
                </c:pt>
                <c:pt idx="789">
                  <c:v>3.246753246753247E-3</c:v>
                </c:pt>
                <c:pt idx="790">
                  <c:v>3.246753246753247E-3</c:v>
                </c:pt>
                <c:pt idx="791">
                  <c:v>3.246753246753247E-3</c:v>
                </c:pt>
                <c:pt idx="792">
                  <c:v>3.246753246753247E-3</c:v>
                </c:pt>
                <c:pt idx="793">
                  <c:v>3.246753246753247E-3</c:v>
                </c:pt>
                <c:pt idx="794">
                  <c:v>3.246753246753247E-3</c:v>
                </c:pt>
                <c:pt idx="795">
                  <c:v>3.246753246753247E-3</c:v>
                </c:pt>
                <c:pt idx="796">
                  <c:v>3.246753246753247E-3</c:v>
                </c:pt>
                <c:pt idx="797">
                  <c:v>3.246753246753247E-3</c:v>
                </c:pt>
                <c:pt idx="798">
                  <c:v>3.246753246753247E-3</c:v>
                </c:pt>
                <c:pt idx="799">
                  <c:v>3.246753246753247E-3</c:v>
                </c:pt>
                <c:pt idx="800">
                  <c:v>3.246753246753247E-3</c:v>
                </c:pt>
                <c:pt idx="801">
                  <c:v>3.246753246753247E-3</c:v>
                </c:pt>
                <c:pt idx="802">
                  <c:v>3.246753246753247E-3</c:v>
                </c:pt>
                <c:pt idx="803">
                  <c:v>3.246753246753247E-3</c:v>
                </c:pt>
                <c:pt idx="804">
                  <c:v>3.246753246753247E-3</c:v>
                </c:pt>
                <c:pt idx="805">
                  <c:v>3.246753246753247E-3</c:v>
                </c:pt>
                <c:pt idx="806">
                  <c:v>3.246753246753247E-3</c:v>
                </c:pt>
                <c:pt idx="807">
                  <c:v>3.246753246753247E-3</c:v>
                </c:pt>
                <c:pt idx="808">
                  <c:v>3.246753246753247E-3</c:v>
                </c:pt>
                <c:pt idx="809">
                  <c:v>3.246753246753247E-3</c:v>
                </c:pt>
                <c:pt idx="810">
                  <c:v>3.246753246753247E-3</c:v>
                </c:pt>
                <c:pt idx="811">
                  <c:v>3.246753246753247E-3</c:v>
                </c:pt>
                <c:pt idx="812">
                  <c:v>3.246753246753247E-3</c:v>
                </c:pt>
                <c:pt idx="813">
                  <c:v>3.246753246753247E-3</c:v>
                </c:pt>
                <c:pt idx="814">
                  <c:v>3.246753246753247E-3</c:v>
                </c:pt>
                <c:pt idx="815">
                  <c:v>3.246753246753247E-3</c:v>
                </c:pt>
                <c:pt idx="816">
                  <c:v>3.246753246753247E-3</c:v>
                </c:pt>
                <c:pt idx="817">
                  <c:v>3.246753246753247E-3</c:v>
                </c:pt>
                <c:pt idx="818">
                  <c:v>3.246753246753247E-3</c:v>
                </c:pt>
                <c:pt idx="819">
                  <c:v>3.246753246753247E-3</c:v>
                </c:pt>
                <c:pt idx="820">
                  <c:v>3.246753246753247E-3</c:v>
                </c:pt>
                <c:pt idx="821">
                  <c:v>3.246753246753247E-3</c:v>
                </c:pt>
                <c:pt idx="822">
                  <c:v>3.246753246753247E-3</c:v>
                </c:pt>
                <c:pt idx="823">
                  <c:v>3.246753246753247E-3</c:v>
                </c:pt>
                <c:pt idx="824">
                  <c:v>3.246753246753247E-3</c:v>
                </c:pt>
                <c:pt idx="825">
                  <c:v>3.246753246753247E-3</c:v>
                </c:pt>
                <c:pt idx="826">
                  <c:v>3.246753246753247E-3</c:v>
                </c:pt>
                <c:pt idx="827">
                  <c:v>3.246753246753247E-3</c:v>
                </c:pt>
                <c:pt idx="828">
                  <c:v>3.246753246753247E-3</c:v>
                </c:pt>
                <c:pt idx="829">
                  <c:v>3.246753246753247E-3</c:v>
                </c:pt>
                <c:pt idx="830">
                  <c:v>3.246753246753247E-3</c:v>
                </c:pt>
                <c:pt idx="831">
                  <c:v>3.246753246753247E-3</c:v>
                </c:pt>
                <c:pt idx="832">
                  <c:v>3.246753246753247E-3</c:v>
                </c:pt>
                <c:pt idx="833">
                  <c:v>3.246753246753247E-3</c:v>
                </c:pt>
                <c:pt idx="834">
                  <c:v>3.246753246753247E-3</c:v>
                </c:pt>
                <c:pt idx="835">
                  <c:v>2.1645021645021645E-3</c:v>
                </c:pt>
                <c:pt idx="836">
                  <c:v>2.1645021645021645E-3</c:v>
                </c:pt>
                <c:pt idx="837">
                  <c:v>2.1645021645021645E-3</c:v>
                </c:pt>
                <c:pt idx="838">
                  <c:v>2.1645021645021645E-3</c:v>
                </c:pt>
                <c:pt idx="839">
                  <c:v>2.1645021645021645E-3</c:v>
                </c:pt>
                <c:pt idx="840">
                  <c:v>2.1645021645021645E-3</c:v>
                </c:pt>
                <c:pt idx="841">
                  <c:v>2.1645021645021645E-3</c:v>
                </c:pt>
                <c:pt idx="842">
                  <c:v>2.1645021645021645E-3</c:v>
                </c:pt>
                <c:pt idx="843">
                  <c:v>2.1645021645021645E-3</c:v>
                </c:pt>
                <c:pt idx="844">
                  <c:v>2.1645021645021645E-3</c:v>
                </c:pt>
                <c:pt idx="845">
                  <c:v>1.0822510822510823E-3</c:v>
                </c:pt>
                <c:pt idx="846">
                  <c:v>1.0822510822510823E-3</c:v>
                </c:pt>
                <c:pt idx="847">
                  <c:v>1.0822510822510823E-3</c:v>
                </c:pt>
                <c:pt idx="848">
                  <c:v>1.0822510822510823E-3</c:v>
                </c:pt>
                <c:pt idx="849">
                  <c:v>1.0822510822510823E-3</c:v>
                </c:pt>
                <c:pt idx="850">
                  <c:v>1.0822510822510823E-3</c:v>
                </c:pt>
                <c:pt idx="851">
                  <c:v>1.0822510822510823E-3</c:v>
                </c:pt>
                <c:pt idx="852">
                  <c:v>1.0822510822510823E-3</c:v>
                </c:pt>
                <c:pt idx="853">
                  <c:v>1.0822510822510823E-3</c:v>
                </c:pt>
                <c:pt idx="854">
                  <c:v>1.0822510822510823E-3</c:v>
                </c:pt>
                <c:pt idx="855">
                  <c:v>1.0822510822510823E-3</c:v>
                </c:pt>
                <c:pt idx="856">
                  <c:v>1.0822510822510823E-3</c:v>
                </c:pt>
                <c:pt idx="857">
                  <c:v>1.0822510822510823E-3</c:v>
                </c:pt>
                <c:pt idx="858">
                  <c:v>1.0822510822510823E-3</c:v>
                </c:pt>
                <c:pt idx="859">
                  <c:v>1.0822510822510823E-3</c:v>
                </c:pt>
                <c:pt idx="860">
                  <c:v>1.0822510822510823E-3</c:v>
                </c:pt>
                <c:pt idx="861">
                  <c:v>1.0822510822510823E-3</c:v>
                </c:pt>
                <c:pt idx="862">
                  <c:v>1.0822510822510823E-3</c:v>
                </c:pt>
                <c:pt idx="863">
                  <c:v>1.0822510822510823E-3</c:v>
                </c:pt>
                <c:pt idx="864">
                  <c:v>1.0822510822510823E-3</c:v>
                </c:pt>
                <c:pt idx="865">
                  <c:v>1.0822510822510823E-3</c:v>
                </c:pt>
                <c:pt idx="866">
                  <c:v>1.0822510822510823E-3</c:v>
                </c:pt>
                <c:pt idx="867">
                  <c:v>1.0822510822510823E-3</c:v>
                </c:pt>
                <c:pt idx="868">
                  <c:v>1.0822510822510823E-3</c:v>
                </c:pt>
                <c:pt idx="869">
                  <c:v>1.0822510822510823E-3</c:v>
                </c:pt>
                <c:pt idx="870">
                  <c:v>1.0822510822510823E-3</c:v>
                </c:pt>
                <c:pt idx="871">
                  <c:v>1.0822510822510823E-3</c:v>
                </c:pt>
                <c:pt idx="872">
                  <c:v>1.0822510822510823E-3</c:v>
                </c:pt>
                <c:pt idx="873">
                  <c:v>1.0822510822510823E-3</c:v>
                </c:pt>
                <c:pt idx="874">
                  <c:v>1.0822510822510823E-3</c:v>
                </c:pt>
                <c:pt idx="875">
                  <c:v>1.0822510822510823E-3</c:v>
                </c:pt>
                <c:pt idx="876">
                  <c:v>1.0822510822510823E-3</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numCache>
            </c:numRef>
          </c:xVal>
          <c:yVal>
            <c:numRef>
              <c:f>'1, 2, 3, 4, 5, 6, 7, 8, 9, 10'!$P$4543:$P$5441</c:f>
              <c:numCache>
                <c:formatCode>General</c:formatCode>
                <c:ptCount val="899"/>
                <c:pt idx="0">
                  <c:v>1</c:v>
                </c:pt>
                <c:pt idx="1">
                  <c:v>1</c:v>
                </c:pt>
                <c:pt idx="2">
                  <c:v>1</c:v>
                </c:pt>
                <c:pt idx="3">
                  <c:v>1</c:v>
                </c:pt>
                <c:pt idx="4">
                  <c:v>0.99601593625498008</c:v>
                </c:pt>
                <c:pt idx="5">
                  <c:v>0.99601593625498008</c:v>
                </c:pt>
                <c:pt idx="6">
                  <c:v>0.99601593625498008</c:v>
                </c:pt>
                <c:pt idx="7">
                  <c:v>0.99601593625498008</c:v>
                </c:pt>
                <c:pt idx="8">
                  <c:v>0.99601593625498008</c:v>
                </c:pt>
                <c:pt idx="9">
                  <c:v>0.99601593625498008</c:v>
                </c:pt>
                <c:pt idx="10">
                  <c:v>0.99601593625498008</c:v>
                </c:pt>
                <c:pt idx="11">
                  <c:v>0.99601593625498008</c:v>
                </c:pt>
                <c:pt idx="12">
                  <c:v>0.99203187250996017</c:v>
                </c:pt>
                <c:pt idx="13">
                  <c:v>0.99203187250996017</c:v>
                </c:pt>
                <c:pt idx="14">
                  <c:v>0.99203187250996017</c:v>
                </c:pt>
                <c:pt idx="15">
                  <c:v>0.99203187250996017</c:v>
                </c:pt>
                <c:pt idx="16">
                  <c:v>0.99203187250996017</c:v>
                </c:pt>
                <c:pt idx="17">
                  <c:v>0.99203187250996017</c:v>
                </c:pt>
                <c:pt idx="18">
                  <c:v>0.99203187250996017</c:v>
                </c:pt>
                <c:pt idx="19">
                  <c:v>0.99203187250996017</c:v>
                </c:pt>
                <c:pt idx="20">
                  <c:v>0.99203187250996017</c:v>
                </c:pt>
                <c:pt idx="21">
                  <c:v>0.99203187250996017</c:v>
                </c:pt>
                <c:pt idx="22">
                  <c:v>0.99203187250996017</c:v>
                </c:pt>
                <c:pt idx="23">
                  <c:v>0.99203187250996017</c:v>
                </c:pt>
                <c:pt idx="24">
                  <c:v>0.98804780876494025</c:v>
                </c:pt>
                <c:pt idx="25">
                  <c:v>0.98804780876494025</c:v>
                </c:pt>
                <c:pt idx="26">
                  <c:v>0.98804780876494025</c:v>
                </c:pt>
                <c:pt idx="27">
                  <c:v>0.98804780876494025</c:v>
                </c:pt>
                <c:pt idx="28">
                  <c:v>0.98804780876494025</c:v>
                </c:pt>
                <c:pt idx="29">
                  <c:v>0.98406374501992033</c:v>
                </c:pt>
                <c:pt idx="30">
                  <c:v>0.98406374501992033</c:v>
                </c:pt>
                <c:pt idx="31">
                  <c:v>0.98406374501992033</c:v>
                </c:pt>
                <c:pt idx="32">
                  <c:v>0.98406374501992033</c:v>
                </c:pt>
                <c:pt idx="33">
                  <c:v>0.98406374501992033</c:v>
                </c:pt>
                <c:pt idx="34">
                  <c:v>0.98406374501992033</c:v>
                </c:pt>
                <c:pt idx="35">
                  <c:v>0.98406374501992033</c:v>
                </c:pt>
                <c:pt idx="36">
                  <c:v>0.98406374501992033</c:v>
                </c:pt>
                <c:pt idx="37">
                  <c:v>0.98406374501992033</c:v>
                </c:pt>
                <c:pt idx="38">
                  <c:v>0.98406374501992033</c:v>
                </c:pt>
                <c:pt idx="39">
                  <c:v>0.98406374501992033</c:v>
                </c:pt>
                <c:pt idx="40">
                  <c:v>0.98406374501992033</c:v>
                </c:pt>
                <c:pt idx="41">
                  <c:v>0.98406374501992033</c:v>
                </c:pt>
                <c:pt idx="42">
                  <c:v>0.98406374501992033</c:v>
                </c:pt>
                <c:pt idx="43">
                  <c:v>0.98406374501992033</c:v>
                </c:pt>
                <c:pt idx="44">
                  <c:v>0.98406374501992033</c:v>
                </c:pt>
                <c:pt idx="45">
                  <c:v>0.98406374501992033</c:v>
                </c:pt>
                <c:pt idx="46">
                  <c:v>0.98406374501992033</c:v>
                </c:pt>
                <c:pt idx="47">
                  <c:v>0.98406374501992033</c:v>
                </c:pt>
                <c:pt idx="48">
                  <c:v>0.98007968127490042</c:v>
                </c:pt>
                <c:pt idx="49">
                  <c:v>0.98007968127490042</c:v>
                </c:pt>
                <c:pt idx="50">
                  <c:v>0.98007968127490042</c:v>
                </c:pt>
                <c:pt idx="51">
                  <c:v>0.98007968127490042</c:v>
                </c:pt>
                <c:pt idx="52">
                  <c:v>0.98007968127490042</c:v>
                </c:pt>
                <c:pt idx="53">
                  <c:v>0.98007968127490042</c:v>
                </c:pt>
                <c:pt idx="54">
                  <c:v>0.98007968127490042</c:v>
                </c:pt>
                <c:pt idx="55">
                  <c:v>0.98007968127490042</c:v>
                </c:pt>
                <c:pt idx="56">
                  <c:v>0.98007968127490042</c:v>
                </c:pt>
                <c:pt idx="57">
                  <c:v>0.98007968127490042</c:v>
                </c:pt>
                <c:pt idx="58">
                  <c:v>0.98007968127490042</c:v>
                </c:pt>
                <c:pt idx="59">
                  <c:v>0.98007968127490042</c:v>
                </c:pt>
                <c:pt idx="60">
                  <c:v>0.98007968127490042</c:v>
                </c:pt>
                <c:pt idx="61">
                  <c:v>0.98007968127490042</c:v>
                </c:pt>
                <c:pt idx="62">
                  <c:v>0.98007968127490042</c:v>
                </c:pt>
                <c:pt idx="63">
                  <c:v>0.98007968127490042</c:v>
                </c:pt>
                <c:pt idx="64">
                  <c:v>0.98007968127490042</c:v>
                </c:pt>
                <c:pt idx="65">
                  <c:v>0.98007968127490042</c:v>
                </c:pt>
                <c:pt idx="66">
                  <c:v>0.98007968127490042</c:v>
                </c:pt>
                <c:pt idx="67">
                  <c:v>0.98007968127490042</c:v>
                </c:pt>
                <c:pt idx="68">
                  <c:v>0.98007968127490042</c:v>
                </c:pt>
                <c:pt idx="69">
                  <c:v>0.98007968127490042</c:v>
                </c:pt>
                <c:pt idx="70">
                  <c:v>0.98007968127490042</c:v>
                </c:pt>
                <c:pt idx="71">
                  <c:v>0.98007968127490042</c:v>
                </c:pt>
                <c:pt idx="72">
                  <c:v>0.98007968127490042</c:v>
                </c:pt>
                <c:pt idx="73">
                  <c:v>0.98007968127490042</c:v>
                </c:pt>
                <c:pt idx="74">
                  <c:v>0.98007968127490042</c:v>
                </c:pt>
                <c:pt idx="75">
                  <c:v>0.98007968127490042</c:v>
                </c:pt>
                <c:pt idx="76">
                  <c:v>0.98007968127490042</c:v>
                </c:pt>
                <c:pt idx="77">
                  <c:v>0.98007968127490042</c:v>
                </c:pt>
                <c:pt idx="78">
                  <c:v>0.98007968127490042</c:v>
                </c:pt>
                <c:pt idx="79">
                  <c:v>0.98007968127490042</c:v>
                </c:pt>
                <c:pt idx="80">
                  <c:v>0.98007968127490042</c:v>
                </c:pt>
                <c:pt idx="81">
                  <c:v>0.98007968127490042</c:v>
                </c:pt>
                <c:pt idx="82">
                  <c:v>0.98007968127490042</c:v>
                </c:pt>
                <c:pt idx="83">
                  <c:v>0.98007968127490042</c:v>
                </c:pt>
                <c:pt idx="84">
                  <c:v>0.98007968127490042</c:v>
                </c:pt>
                <c:pt idx="85">
                  <c:v>0.98007968127490042</c:v>
                </c:pt>
                <c:pt idx="86">
                  <c:v>0.98007968127490042</c:v>
                </c:pt>
                <c:pt idx="87">
                  <c:v>0.98007968127490042</c:v>
                </c:pt>
                <c:pt idx="88">
                  <c:v>0.98007968127490042</c:v>
                </c:pt>
                <c:pt idx="89">
                  <c:v>0.98007968127490042</c:v>
                </c:pt>
                <c:pt idx="90">
                  <c:v>0.98007968127490042</c:v>
                </c:pt>
                <c:pt idx="91">
                  <c:v>0.98007968127490042</c:v>
                </c:pt>
                <c:pt idx="92">
                  <c:v>0.98007968127490042</c:v>
                </c:pt>
                <c:pt idx="93">
                  <c:v>0.98007968127490042</c:v>
                </c:pt>
                <c:pt idx="94">
                  <c:v>0.98007968127490042</c:v>
                </c:pt>
                <c:pt idx="95">
                  <c:v>0.98007968127490042</c:v>
                </c:pt>
                <c:pt idx="96">
                  <c:v>0.98007968127490042</c:v>
                </c:pt>
                <c:pt idx="97">
                  <c:v>0.98007968127490042</c:v>
                </c:pt>
                <c:pt idx="98">
                  <c:v>0.98007968127490042</c:v>
                </c:pt>
                <c:pt idx="99">
                  <c:v>0.98007968127490042</c:v>
                </c:pt>
                <c:pt idx="100">
                  <c:v>0.98007968127490042</c:v>
                </c:pt>
                <c:pt idx="101">
                  <c:v>0.9760956175298805</c:v>
                </c:pt>
                <c:pt idx="102">
                  <c:v>0.9760956175298805</c:v>
                </c:pt>
                <c:pt idx="103">
                  <c:v>0.9760956175298805</c:v>
                </c:pt>
                <c:pt idx="104">
                  <c:v>0.9760956175298805</c:v>
                </c:pt>
                <c:pt idx="105">
                  <c:v>0.9760956175298805</c:v>
                </c:pt>
                <c:pt idx="106">
                  <c:v>0.9760956175298805</c:v>
                </c:pt>
                <c:pt idx="107">
                  <c:v>0.9760956175298805</c:v>
                </c:pt>
                <c:pt idx="108">
                  <c:v>0.9760956175298805</c:v>
                </c:pt>
                <c:pt idx="109">
                  <c:v>0.9760956175298805</c:v>
                </c:pt>
                <c:pt idx="110">
                  <c:v>0.9760956175298805</c:v>
                </c:pt>
                <c:pt idx="111">
                  <c:v>0.9760956175298805</c:v>
                </c:pt>
                <c:pt idx="112">
                  <c:v>0.9760956175298805</c:v>
                </c:pt>
                <c:pt idx="113">
                  <c:v>0.9760956175298805</c:v>
                </c:pt>
                <c:pt idx="114">
                  <c:v>0.9760956175298805</c:v>
                </c:pt>
                <c:pt idx="115">
                  <c:v>0.9760956175298805</c:v>
                </c:pt>
                <c:pt idx="116">
                  <c:v>0.9760956175298805</c:v>
                </c:pt>
                <c:pt idx="117">
                  <c:v>0.9760956175298805</c:v>
                </c:pt>
                <c:pt idx="118">
                  <c:v>0.9760956175298805</c:v>
                </c:pt>
                <c:pt idx="119">
                  <c:v>0.9760956175298805</c:v>
                </c:pt>
                <c:pt idx="120">
                  <c:v>0.9760956175298805</c:v>
                </c:pt>
                <c:pt idx="121">
                  <c:v>0.9760956175298805</c:v>
                </c:pt>
                <c:pt idx="122">
                  <c:v>0.9760956175298805</c:v>
                </c:pt>
                <c:pt idx="123">
                  <c:v>0.9760956175298805</c:v>
                </c:pt>
                <c:pt idx="124">
                  <c:v>0.9760956175298805</c:v>
                </c:pt>
                <c:pt idx="125">
                  <c:v>0.9760956175298805</c:v>
                </c:pt>
                <c:pt idx="126">
                  <c:v>0.9760956175298805</c:v>
                </c:pt>
                <c:pt idx="127">
                  <c:v>0.9760956175298805</c:v>
                </c:pt>
                <c:pt idx="128">
                  <c:v>0.9760956175298805</c:v>
                </c:pt>
                <c:pt idx="129">
                  <c:v>0.9760956175298805</c:v>
                </c:pt>
                <c:pt idx="130">
                  <c:v>0.9760956175298805</c:v>
                </c:pt>
                <c:pt idx="131">
                  <c:v>0.9760956175298805</c:v>
                </c:pt>
                <c:pt idx="132">
                  <c:v>0.9760956175298805</c:v>
                </c:pt>
                <c:pt idx="133">
                  <c:v>0.9760956175298805</c:v>
                </c:pt>
                <c:pt idx="134">
                  <c:v>0.9760956175298805</c:v>
                </c:pt>
                <c:pt idx="135">
                  <c:v>0.9760956175298805</c:v>
                </c:pt>
                <c:pt idx="136">
                  <c:v>0.9760956175298805</c:v>
                </c:pt>
                <c:pt idx="137">
                  <c:v>0.9760956175298805</c:v>
                </c:pt>
                <c:pt idx="138">
                  <c:v>0.9760956175298805</c:v>
                </c:pt>
                <c:pt idx="139">
                  <c:v>0.9760956175298805</c:v>
                </c:pt>
                <c:pt idx="140">
                  <c:v>0.9760956175298805</c:v>
                </c:pt>
                <c:pt idx="141">
                  <c:v>0.9760956175298805</c:v>
                </c:pt>
                <c:pt idx="142">
                  <c:v>0.9760956175298805</c:v>
                </c:pt>
                <c:pt idx="143">
                  <c:v>0.9760956175298805</c:v>
                </c:pt>
                <c:pt idx="144">
                  <c:v>0.9760956175298805</c:v>
                </c:pt>
                <c:pt idx="145">
                  <c:v>0.9760956175298805</c:v>
                </c:pt>
                <c:pt idx="146">
                  <c:v>0.9760956175298805</c:v>
                </c:pt>
                <c:pt idx="147">
                  <c:v>0.9760956175298805</c:v>
                </c:pt>
                <c:pt idx="148">
                  <c:v>0.9760956175298805</c:v>
                </c:pt>
                <c:pt idx="149">
                  <c:v>0.9760956175298805</c:v>
                </c:pt>
                <c:pt idx="150">
                  <c:v>0.9760956175298805</c:v>
                </c:pt>
                <c:pt idx="151">
                  <c:v>0.9760956175298805</c:v>
                </c:pt>
                <c:pt idx="152">
                  <c:v>0.9760956175298805</c:v>
                </c:pt>
                <c:pt idx="153">
                  <c:v>0.9760956175298805</c:v>
                </c:pt>
                <c:pt idx="154">
                  <c:v>0.9760956175298805</c:v>
                </c:pt>
                <c:pt idx="155">
                  <c:v>0.9760956175298805</c:v>
                </c:pt>
                <c:pt idx="156">
                  <c:v>0.9760956175298805</c:v>
                </c:pt>
                <c:pt idx="157">
                  <c:v>0.9760956175298805</c:v>
                </c:pt>
                <c:pt idx="158">
                  <c:v>0.9760956175298805</c:v>
                </c:pt>
                <c:pt idx="159">
                  <c:v>0.9760956175298805</c:v>
                </c:pt>
                <c:pt idx="160">
                  <c:v>0.9760956175298805</c:v>
                </c:pt>
                <c:pt idx="161">
                  <c:v>0.9760956175298805</c:v>
                </c:pt>
                <c:pt idx="162">
                  <c:v>0.9760956175298805</c:v>
                </c:pt>
                <c:pt idx="163">
                  <c:v>0.9760956175298805</c:v>
                </c:pt>
                <c:pt idx="164">
                  <c:v>0.9760956175298805</c:v>
                </c:pt>
                <c:pt idx="165">
                  <c:v>0.9760956175298805</c:v>
                </c:pt>
                <c:pt idx="166">
                  <c:v>0.9760956175298805</c:v>
                </c:pt>
                <c:pt idx="167">
                  <c:v>0.9760956175298805</c:v>
                </c:pt>
                <c:pt idx="168">
                  <c:v>0.9760956175298805</c:v>
                </c:pt>
                <c:pt idx="169">
                  <c:v>0.9760956175298805</c:v>
                </c:pt>
                <c:pt idx="170">
                  <c:v>0.9760956175298805</c:v>
                </c:pt>
                <c:pt idx="171">
                  <c:v>0.9760956175298805</c:v>
                </c:pt>
                <c:pt idx="172">
                  <c:v>0.9760956175298805</c:v>
                </c:pt>
                <c:pt idx="173">
                  <c:v>0.9760956175298805</c:v>
                </c:pt>
                <c:pt idx="174">
                  <c:v>0.9760956175298805</c:v>
                </c:pt>
                <c:pt idx="175">
                  <c:v>0.9760956175298805</c:v>
                </c:pt>
                <c:pt idx="176">
                  <c:v>0.9760956175298805</c:v>
                </c:pt>
                <c:pt idx="177">
                  <c:v>0.9760956175298805</c:v>
                </c:pt>
                <c:pt idx="178">
                  <c:v>0.9760956175298805</c:v>
                </c:pt>
                <c:pt idx="179">
                  <c:v>0.9760956175298805</c:v>
                </c:pt>
                <c:pt idx="180">
                  <c:v>0.9760956175298805</c:v>
                </c:pt>
                <c:pt idx="181">
                  <c:v>0.9760956175298805</c:v>
                </c:pt>
                <c:pt idx="182">
                  <c:v>0.9760956175298805</c:v>
                </c:pt>
                <c:pt idx="183">
                  <c:v>0.9760956175298805</c:v>
                </c:pt>
                <c:pt idx="184">
                  <c:v>0.9760956175298805</c:v>
                </c:pt>
                <c:pt idx="185">
                  <c:v>0.9760956175298805</c:v>
                </c:pt>
                <c:pt idx="186">
                  <c:v>0.9760956175298805</c:v>
                </c:pt>
                <c:pt idx="187">
                  <c:v>0.9760956175298805</c:v>
                </c:pt>
                <c:pt idx="188">
                  <c:v>0.9760956175298805</c:v>
                </c:pt>
                <c:pt idx="189">
                  <c:v>0.9760956175298805</c:v>
                </c:pt>
                <c:pt idx="190">
                  <c:v>0.9760956175298805</c:v>
                </c:pt>
                <c:pt idx="191">
                  <c:v>0.9760956175298805</c:v>
                </c:pt>
                <c:pt idx="192">
                  <c:v>0.9760956175298805</c:v>
                </c:pt>
                <c:pt idx="193">
                  <c:v>0.9760956175298805</c:v>
                </c:pt>
                <c:pt idx="194">
                  <c:v>0.9760956175298805</c:v>
                </c:pt>
                <c:pt idx="195">
                  <c:v>0.9760956175298805</c:v>
                </c:pt>
                <c:pt idx="196">
                  <c:v>0.9760956175298805</c:v>
                </c:pt>
                <c:pt idx="197">
                  <c:v>0.9760956175298805</c:v>
                </c:pt>
                <c:pt idx="198">
                  <c:v>0.9760956175298805</c:v>
                </c:pt>
                <c:pt idx="199">
                  <c:v>0.9760956175298805</c:v>
                </c:pt>
                <c:pt idx="200">
                  <c:v>0.9760956175298805</c:v>
                </c:pt>
                <c:pt idx="201">
                  <c:v>0.9760956175298805</c:v>
                </c:pt>
                <c:pt idx="202">
                  <c:v>0.9760956175298805</c:v>
                </c:pt>
                <c:pt idx="203">
                  <c:v>0.9760956175298805</c:v>
                </c:pt>
                <c:pt idx="204">
                  <c:v>0.9760956175298805</c:v>
                </c:pt>
                <c:pt idx="205">
                  <c:v>0.9760956175298805</c:v>
                </c:pt>
                <c:pt idx="206">
                  <c:v>0.9760956175298805</c:v>
                </c:pt>
                <c:pt idx="207">
                  <c:v>0.9760956175298805</c:v>
                </c:pt>
                <c:pt idx="208">
                  <c:v>0.9760956175298805</c:v>
                </c:pt>
                <c:pt idx="209">
                  <c:v>0.9760956175298805</c:v>
                </c:pt>
                <c:pt idx="210">
                  <c:v>0.9760956175298805</c:v>
                </c:pt>
                <c:pt idx="211">
                  <c:v>0.9760956175298805</c:v>
                </c:pt>
                <c:pt idx="212">
                  <c:v>0.9760956175298805</c:v>
                </c:pt>
                <c:pt idx="213">
                  <c:v>0.9760956175298805</c:v>
                </c:pt>
                <c:pt idx="214">
                  <c:v>0.9760956175298805</c:v>
                </c:pt>
                <c:pt idx="215">
                  <c:v>0.9760956175298805</c:v>
                </c:pt>
                <c:pt idx="216">
                  <c:v>0.9760956175298805</c:v>
                </c:pt>
                <c:pt idx="217">
                  <c:v>0.9760956175298805</c:v>
                </c:pt>
                <c:pt idx="218">
                  <c:v>0.9760956175298805</c:v>
                </c:pt>
                <c:pt idx="219">
                  <c:v>0.9760956175298805</c:v>
                </c:pt>
                <c:pt idx="220">
                  <c:v>0.9760956175298805</c:v>
                </c:pt>
                <c:pt idx="221">
                  <c:v>0.9760956175298805</c:v>
                </c:pt>
                <c:pt idx="222">
                  <c:v>0.9760956175298805</c:v>
                </c:pt>
                <c:pt idx="223">
                  <c:v>0.9760956175298805</c:v>
                </c:pt>
                <c:pt idx="224">
                  <c:v>0.9760956175298805</c:v>
                </c:pt>
                <c:pt idx="225">
                  <c:v>0.9760956175298805</c:v>
                </c:pt>
                <c:pt idx="226">
                  <c:v>0.9760956175298805</c:v>
                </c:pt>
                <c:pt idx="227">
                  <c:v>0.9760956175298805</c:v>
                </c:pt>
                <c:pt idx="228">
                  <c:v>0.9760956175298805</c:v>
                </c:pt>
                <c:pt idx="229">
                  <c:v>0.9760956175298805</c:v>
                </c:pt>
                <c:pt idx="230">
                  <c:v>0.9760956175298805</c:v>
                </c:pt>
                <c:pt idx="231">
                  <c:v>0.9760956175298805</c:v>
                </c:pt>
                <c:pt idx="232">
                  <c:v>0.9760956175298805</c:v>
                </c:pt>
                <c:pt idx="233">
                  <c:v>0.9760956175298805</c:v>
                </c:pt>
                <c:pt idx="234">
                  <c:v>0.9760956175298805</c:v>
                </c:pt>
                <c:pt idx="235">
                  <c:v>0.97211155378486058</c:v>
                </c:pt>
                <c:pt idx="236">
                  <c:v>0.97211155378486058</c:v>
                </c:pt>
                <c:pt idx="237">
                  <c:v>0.97211155378486058</c:v>
                </c:pt>
                <c:pt idx="238">
                  <c:v>0.97211155378486058</c:v>
                </c:pt>
                <c:pt idx="239">
                  <c:v>0.97211155378486058</c:v>
                </c:pt>
                <c:pt idx="240">
                  <c:v>0.96812749003984067</c:v>
                </c:pt>
                <c:pt idx="241">
                  <c:v>0.96812749003984067</c:v>
                </c:pt>
                <c:pt idx="242">
                  <c:v>0.96812749003984067</c:v>
                </c:pt>
                <c:pt idx="243">
                  <c:v>0.96812749003984067</c:v>
                </c:pt>
                <c:pt idx="244">
                  <c:v>0.96812749003984067</c:v>
                </c:pt>
                <c:pt idx="245">
                  <c:v>0.96414342629482075</c:v>
                </c:pt>
                <c:pt idx="246">
                  <c:v>0.96414342629482075</c:v>
                </c:pt>
                <c:pt idx="247">
                  <c:v>0.96414342629482075</c:v>
                </c:pt>
                <c:pt idx="248">
                  <c:v>0.96414342629482075</c:v>
                </c:pt>
                <c:pt idx="249">
                  <c:v>0.96414342629482075</c:v>
                </c:pt>
                <c:pt idx="250">
                  <c:v>0.96414342629482075</c:v>
                </c:pt>
                <c:pt idx="251">
                  <c:v>0.96414342629482075</c:v>
                </c:pt>
                <c:pt idx="252">
                  <c:v>0.96414342629482075</c:v>
                </c:pt>
                <c:pt idx="253">
                  <c:v>0.96414342629482075</c:v>
                </c:pt>
                <c:pt idx="254">
                  <c:v>0.96414342629482075</c:v>
                </c:pt>
                <c:pt idx="255">
                  <c:v>0.96414342629482075</c:v>
                </c:pt>
                <c:pt idx="256">
                  <c:v>0.96414342629482075</c:v>
                </c:pt>
                <c:pt idx="257">
                  <c:v>0.96414342629482075</c:v>
                </c:pt>
                <c:pt idx="258">
                  <c:v>0.96414342629482075</c:v>
                </c:pt>
                <c:pt idx="259">
                  <c:v>0.96414342629482075</c:v>
                </c:pt>
                <c:pt idx="260">
                  <c:v>0.96414342629482075</c:v>
                </c:pt>
                <c:pt idx="261">
                  <c:v>0.96414342629482075</c:v>
                </c:pt>
                <c:pt idx="262">
                  <c:v>0.96414342629482075</c:v>
                </c:pt>
                <c:pt idx="263">
                  <c:v>0.96414342629482075</c:v>
                </c:pt>
                <c:pt idx="264">
                  <c:v>0.96414342629482075</c:v>
                </c:pt>
                <c:pt idx="265">
                  <c:v>0.96015936254980083</c:v>
                </c:pt>
                <c:pt idx="266">
                  <c:v>0.96015936254980083</c:v>
                </c:pt>
                <c:pt idx="267">
                  <c:v>0.96015936254980083</c:v>
                </c:pt>
                <c:pt idx="268">
                  <c:v>0.96015936254980083</c:v>
                </c:pt>
                <c:pt idx="269">
                  <c:v>0.96015936254980083</c:v>
                </c:pt>
                <c:pt idx="270">
                  <c:v>0.96015936254980083</c:v>
                </c:pt>
                <c:pt idx="271">
                  <c:v>0.96015936254980083</c:v>
                </c:pt>
                <c:pt idx="272">
                  <c:v>0.96015936254980083</c:v>
                </c:pt>
                <c:pt idx="273">
                  <c:v>0.96015936254980083</c:v>
                </c:pt>
                <c:pt idx="274">
                  <c:v>0.96015936254980083</c:v>
                </c:pt>
                <c:pt idx="275">
                  <c:v>0.96015936254980083</c:v>
                </c:pt>
                <c:pt idx="276">
                  <c:v>0.95617529880478092</c:v>
                </c:pt>
                <c:pt idx="277">
                  <c:v>0.95617529880478092</c:v>
                </c:pt>
                <c:pt idx="278">
                  <c:v>0.95617529880478092</c:v>
                </c:pt>
                <c:pt idx="279">
                  <c:v>0.95617529880478092</c:v>
                </c:pt>
                <c:pt idx="280">
                  <c:v>0.95617529880478092</c:v>
                </c:pt>
                <c:pt idx="281">
                  <c:v>0.95617529880478092</c:v>
                </c:pt>
                <c:pt idx="282">
                  <c:v>0.95617529880478092</c:v>
                </c:pt>
                <c:pt idx="283">
                  <c:v>0.95617529880478092</c:v>
                </c:pt>
                <c:pt idx="284">
                  <c:v>0.95617529880478092</c:v>
                </c:pt>
                <c:pt idx="285">
                  <c:v>0.95617529880478092</c:v>
                </c:pt>
                <c:pt idx="286">
                  <c:v>0.95617529880478092</c:v>
                </c:pt>
                <c:pt idx="287">
                  <c:v>0.95617529880478092</c:v>
                </c:pt>
                <c:pt idx="288">
                  <c:v>0.95617529880478092</c:v>
                </c:pt>
                <c:pt idx="289">
                  <c:v>0.95617529880478092</c:v>
                </c:pt>
                <c:pt idx="290">
                  <c:v>0.95617529880478092</c:v>
                </c:pt>
                <c:pt idx="291">
                  <c:v>0.95617529880478092</c:v>
                </c:pt>
                <c:pt idx="292">
                  <c:v>0.95617529880478092</c:v>
                </c:pt>
                <c:pt idx="293">
                  <c:v>0.95617529880478092</c:v>
                </c:pt>
                <c:pt idx="294">
                  <c:v>0.95617529880478092</c:v>
                </c:pt>
                <c:pt idx="295">
                  <c:v>0.95617529880478092</c:v>
                </c:pt>
                <c:pt idx="296">
                  <c:v>0.95617529880478092</c:v>
                </c:pt>
                <c:pt idx="297">
                  <c:v>0.95617529880478092</c:v>
                </c:pt>
                <c:pt idx="298">
                  <c:v>0.95617529880478092</c:v>
                </c:pt>
                <c:pt idx="299">
                  <c:v>0.95617529880478092</c:v>
                </c:pt>
                <c:pt idx="300">
                  <c:v>0.95617529880478092</c:v>
                </c:pt>
                <c:pt idx="301">
                  <c:v>0.95617529880478092</c:v>
                </c:pt>
                <c:pt idx="302">
                  <c:v>0.95617529880478092</c:v>
                </c:pt>
                <c:pt idx="303">
                  <c:v>0.95617529880478092</c:v>
                </c:pt>
                <c:pt idx="304">
                  <c:v>0.95617529880478092</c:v>
                </c:pt>
                <c:pt idx="305">
                  <c:v>0.95617529880478092</c:v>
                </c:pt>
                <c:pt idx="306">
                  <c:v>0.95617529880478092</c:v>
                </c:pt>
                <c:pt idx="307">
                  <c:v>0.95617529880478092</c:v>
                </c:pt>
                <c:pt idx="308">
                  <c:v>0.95617529880478092</c:v>
                </c:pt>
                <c:pt idx="309">
                  <c:v>0.95617529880478092</c:v>
                </c:pt>
                <c:pt idx="310">
                  <c:v>0.95617529880478092</c:v>
                </c:pt>
                <c:pt idx="311">
                  <c:v>0.95617529880478092</c:v>
                </c:pt>
                <c:pt idx="312">
                  <c:v>0.95617529880478092</c:v>
                </c:pt>
                <c:pt idx="313">
                  <c:v>0.95617529880478092</c:v>
                </c:pt>
                <c:pt idx="314">
                  <c:v>0.95617529880478092</c:v>
                </c:pt>
                <c:pt idx="315">
                  <c:v>0.95617529880478092</c:v>
                </c:pt>
                <c:pt idx="316">
                  <c:v>0.95617529880478092</c:v>
                </c:pt>
                <c:pt idx="317">
                  <c:v>0.95617529880478092</c:v>
                </c:pt>
                <c:pt idx="318">
                  <c:v>0.95617529880478092</c:v>
                </c:pt>
                <c:pt idx="319">
                  <c:v>0.95617529880478092</c:v>
                </c:pt>
                <c:pt idx="320">
                  <c:v>0.95617529880478092</c:v>
                </c:pt>
                <c:pt idx="321">
                  <c:v>0.95617529880478092</c:v>
                </c:pt>
                <c:pt idx="322">
                  <c:v>0.95617529880478092</c:v>
                </c:pt>
                <c:pt idx="323">
                  <c:v>0.95617529880478092</c:v>
                </c:pt>
                <c:pt idx="324">
                  <c:v>0.95617529880478092</c:v>
                </c:pt>
                <c:pt idx="325">
                  <c:v>0.95617529880478092</c:v>
                </c:pt>
                <c:pt idx="326">
                  <c:v>0.95617529880478092</c:v>
                </c:pt>
                <c:pt idx="327">
                  <c:v>0.95617529880478092</c:v>
                </c:pt>
                <c:pt idx="328">
                  <c:v>0.95617529880478092</c:v>
                </c:pt>
                <c:pt idx="329">
                  <c:v>0.95617529880478092</c:v>
                </c:pt>
                <c:pt idx="330">
                  <c:v>0.95617529880478092</c:v>
                </c:pt>
                <c:pt idx="331">
                  <c:v>0.95617529880478092</c:v>
                </c:pt>
                <c:pt idx="332">
                  <c:v>0.952191235059761</c:v>
                </c:pt>
                <c:pt idx="333">
                  <c:v>0.952191235059761</c:v>
                </c:pt>
                <c:pt idx="334">
                  <c:v>0.952191235059761</c:v>
                </c:pt>
                <c:pt idx="335">
                  <c:v>0.952191235059761</c:v>
                </c:pt>
                <c:pt idx="336">
                  <c:v>0.952191235059761</c:v>
                </c:pt>
                <c:pt idx="337">
                  <c:v>0.952191235059761</c:v>
                </c:pt>
                <c:pt idx="338">
                  <c:v>0.952191235059761</c:v>
                </c:pt>
                <c:pt idx="339">
                  <c:v>0.952191235059761</c:v>
                </c:pt>
                <c:pt idx="340">
                  <c:v>0.952191235059761</c:v>
                </c:pt>
                <c:pt idx="341">
                  <c:v>0.952191235059761</c:v>
                </c:pt>
                <c:pt idx="342">
                  <c:v>0.952191235059761</c:v>
                </c:pt>
                <c:pt idx="343">
                  <c:v>0.952191235059761</c:v>
                </c:pt>
                <c:pt idx="344">
                  <c:v>0.952191235059761</c:v>
                </c:pt>
                <c:pt idx="345">
                  <c:v>0.952191235059761</c:v>
                </c:pt>
                <c:pt idx="346">
                  <c:v>0.94820717131474108</c:v>
                </c:pt>
                <c:pt idx="347">
                  <c:v>0.94820717131474108</c:v>
                </c:pt>
                <c:pt idx="348">
                  <c:v>0.94820717131474108</c:v>
                </c:pt>
                <c:pt idx="349">
                  <c:v>0.94820717131474108</c:v>
                </c:pt>
                <c:pt idx="350">
                  <c:v>0.94820717131474108</c:v>
                </c:pt>
                <c:pt idx="351">
                  <c:v>0.94820717131474108</c:v>
                </c:pt>
                <c:pt idx="352">
                  <c:v>0.94820717131474108</c:v>
                </c:pt>
                <c:pt idx="353">
                  <c:v>0.94820717131474108</c:v>
                </c:pt>
                <c:pt idx="354">
                  <c:v>0.94820717131474108</c:v>
                </c:pt>
                <c:pt idx="355">
                  <c:v>0.94820717131474108</c:v>
                </c:pt>
                <c:pt idx="356">
                  <c:v>0.94820717131474108</c:v>
                </c:pt>
                <c:pt idx="357">
                  <c:v>0.94820717131474108</c:v>
                </c:pt>
                <c:pt idx="358">
                  <c:v>0.94820717131474108</c:v>
                </c:pt>
                <c:pt idx="359">
                  <c:v>0.94820717131474108</c:v>
                </c:pt>
                <c:pt idx="360">
                  <c:v>0.94820717131474108</c:v>
                </c:pt>
                <c:pt idx="361">
                  <c:v>0.94422310756972117</c:v>
                </c:pt>
                <c:pt idx="362">
                  <c:v>0.94422310756972117</c:v>
                </c:pt>
                <c:pt idx="363">
                  <c:v>0.94422310756972117</c:v>
                </c:pt>
                <c:pt idx="364">
                  <c:v>0.94422310756972117</c:v>
                </c:pt>
                <c:pt idx="365">
                  <c:v>0.94422310756972117</c:v>
                </c:pt>
                <c:pt idx="366">
                  <c:v>0.94023904382470125</c:v>
                </c:pt>
                <c:pt idx="367">
                  <c:v>0.94023904382470125</c:v>
                </c:pt>
                <c:pt idx="368">
                  <c:v>0.94023904382470125</c:v>
                </c:pt>
                <c:pt idx="369">
                  <c:v>0.94023904382470125</c:v>
                </c:pt>
                <c:pt idx="370">
                  <c:v>0.94023904382470125</c:v>
                </c:pt>
                <c:pt idx="371">
                  <c:v>0.94023904382470125</c:v>
                </c:pt>
                <c:pt idx="372">
                  <c:v>0.94023904382470125</c:v>
                </c:pt>
                <c:pt idx="373">
                  <c:v>0.94023904382470125</c:v>
                </c:pt>
                <c:pt idx="374">
                  <c:v>0.94023904382470125</c:v>
                </c:pt>
                <c:pt idx="375">
                  <c:v>0.94023904382470125</c:v>
                </c:pt>
                <c:pt idx="376">
                  <c:v>0.94023904382470125</c:v>
                </c:pt>
                <c:pt idx="377">
                  <c:v>0.94023904382470125</c:v>
                </c:pt>
                <c:pt idx="378">
                  <c:v>0.94023904382470125</c:v>
                </c:pt>
                <c:pt idx="379">
                  <c:v>0.94023904382470125</c:v>
                </c:pt>
                <c:pt idx="380">
                  <c:v>0.94023904382470125</c:v>
                </c:pt>
                <c:pt idx="381">
                  <c:v>0.94023904382470125</c:v>
                </c:pt>
                <c:pt idx="382">
                  <c:v>0.94023904382470125</c:v>
                </c:pt>
                <c:pt idx="383">
                  <c:v>0.93625498007968122</c:v>
                </c:pt>
                <c:pt idx="384">
                  <c:v>0.93625498007968122</c:v>
                </c:pt>
                <c:pt idx="385">
                  <c:v>0.93625498007968122</c:v>
                </c:pt>
                <c:pt idx="386">
                  <c:v>0.93625498007968122</c:v>
                </c:pt>
                <c:pt idx="387">
                  <c:v>0.93625498007968122</c:v>
                </c:pt>
                <c:pt idx="388">
                  <c:v>0.93625498007968122</c:v>
                </c:pt>
                <c:pt idx="389">
                  <c:v>0.93625498007968122</c:v>
                </c:pt>
                <c:pt idx="390">
                  <c:v>0.93625498007968122</c:v>
                </c:pt>
                <c:pt idx="391">
                  <c:v>0.93625498007968122</c:v>
                </c:pt>
                <c:pt idx="392">
                  <c:v>0.93625498007968122</c:v>
                </c:pt>
                <c:pt idx="393">
                  <c:v>0.93625498007968122</c:v>
                </c:pt>
                <c:pt idx="394">
                  <c:v>0.93625498007968122</c:v>
                </c:pt>
                <c:pt idx="395">
                  <c:v>0.93625498007968122</c:v>
                </c:pt>
                <c:pt idx="396">
                  <c:v>0.93625498007968122</c:v>
                </c:pt>
                <c:pt idx="397">
                  <c:v>0.93625498007968122</c:v>
                </c:pt>
                <c:pt idx="398">
                  <c:v>0.93625498007968122</c:v>
                </c:pt>
                <c:pt idx="399">
                  <c:v>0.93625498007968122</c:v>
                </c:pt>
                <c:pt idx="400">
                  <c:v>0.9322709163346613</c:v>
                </c:pt>
                <c:pt idx="401">
                  <c:v>0.9322709163346613</c:v>
                </c:pt>
                <c:pt idx="402">
                  <c:v>0.9322709163346613</c:v>
                </c:pt>
                <c:pt idx="403">
                  <c:v>0.9322709163346613</c:v>
                </c:pt>
                <c:pt idx="404">
                  <c:v>0.9322709163346613</c:v>
                </c:pt>
                <c:pt idx="405">
                  <c:v>0.9322709163346613</c:v>
                </c:pt>
                <c:pt idx="406">
                  <c:v>0.9322709163346613</c:v>
                </c:pt>
                <c:pt idx="407">
                  <c:v>0.9322709163346613</c:v>
                </c:pt>
                <c:pt idx="408">
                  <c:v>0.9322709163346613</c:v>
                </c:pt>
                <c:pt idx="409">
                  <c:v>0.9322709163346613</c:v>
                </c:pt>
                <c:pt idx="410">
                  <c:v>0.9322709163346613</c:v>
                </c:pt>
                <c:pt idx="411">
                  <c:v>0.9322709163346613</c:v>
                </c:pt>
                <c:pt idx="412">
                  <c:v>0.9322709163346613</c:v>
                </c:pt>
                <c:pt idx="413">
                  <c:v>0.9322709163346613</c:v>
                </c:pt>
                <c:pt idx="414">
                  <c:v>0.9322709163346613</c:v>
                </c:pt>
                <c:pt idx="415">
                  <c:v>0.92828685258964139</c:v>
                </c:pt>
                <c:pt idx="416">
                  <c:v>0.92828685258964139</c:v>
                </c:pt>
                <c:pt idx="417">
                  <c:v>0.92828685258964139</c:v>
                </c:pt>
                <c:pt idx="418">
                  <c:v>0.92828685258964139</c:v>
                </c:pt>
                <c:pt idx="419">
                  <c:v>0.92828685258964139</c:v>
                </c:pt>
                <c:pt idx="420">
                  <c:v>0.92828685258964139</c:v>
                </c:pt>
                <c:pt idx="421">
                  <c:v>0.92828685258964139</c:v>
                </c:pt>
                <c:pt idx="422">
                  <c:v>0.92828685258964139</c:v>
                </c:pt>
                <c:pt idx="423">
                  <c:v>0.92828685258964139</c:v>
                </c:pt>
                <c:pt idx="424">
                  <c:v>0.92828685258964139</c:v>
                </c:pt>
                <c:pt idx="425">
                  <c:v>0.92828685258964139</c:v>
                </c:pt>
                <c:pt idx="426">
                  <c:v>0.92828685258964139</c:v>
                </c:pt>
                <c:pt idx="427">
                  <c:v>0.92828685258964139</c:v>
                </c:pt>
                <c:pt idx="428">
                  <c:v>0.92828685258964139</c:v>
                </c:pt>
                <c:pt idx="429">
                  <c:v>0.92828685258964139</c:v>
                </c:pt>
                <c:pt idx="430">
                  <c:v>0.92828685258964139</c:v>
                </c:pt>
                <c:pt idx="431">
                  <c:v>0.92828685258964139</c:v>
                </c:pt>
                <c:pt idx="432">
                  <c:v>0.92828685258964139</c:v>
                </c:pt>
                <c:pt idx="433">
                  <c:v>0.92828685258964139</c:v>
                </c:pt>
                <c:pt idx="434">
                  <c:v>0.92828685258964139</c:v>
                </c:pt>
                <c:pt idx="435">
                  <c:v>0.92430278884462147</c:v>
                </c:pt>
                <c:pt idx="436">
                  <c:v>0.92430278884462147</c:v>
                </c:pt>
                <c:pt idx="437">
                  <c:v>0.92430278884462147</c:v>
                </c:pt>
                <c:pt idx="438">
                  <c:v>0.92430278884462147</c:v>
                </c:pt>
                <c:pt idx="439">
                  <c:v>0.92031872509960155</c:v>
                </c:pt>
                <c:pt idx="440">
                  <c:v>0.92031872509960155</c:v>
                </c:pt>
                <c:pt idx="441">
                  <c:v>0.92031872509960155</c:v>
                </c:pt>
                <c:pt idx="442">
                  <c:v>0.92031872509960155</c:v>
                </c:pt>
                <c:pt idx="443">
                  <c:v>0.92031872509960155</c:v>
                </c:pt>
                <c:pt idx="444">
                  <c:v>0.92031872509960155</c:v>
                </c:pt>
                <c:pt idx="445">
                  <c:v>0.92031872509960155</c:v>
                </c:pt>
                <c:pt idx="446">
                  <c:v>0.92031872509960155</c:v>
                </c:pt>
                <c:pt idx="447">
                  <c:v>0.92031872509960155</c:v>
                </c:pt>
                <c:pt idx="448">
                  <c:v>0.92031872509960155</c:v>
                </c:pt>
                <c:pt idx="449">
                  <c:v>0.92031872509960155</c:v>
                </c:pt>
                <c:pt idx="450">
                  <c:v>0.92031872509960155</c:v>
                </c:pt>
                <c:pt idx="451">
                  <c:v>0.92031872509960155</c:v>
                </c:pt>
                <c:pt idx="452">
                  <c:v>0.92031872509960155</c:v>
                </c:pt>
                <c:pt idx="453">
                  <c:v>0.92031872509960155</c:v>
                </c:pt>
                <c:pt idx="454">
                  <c:v>0.92031872509960155</c:v>
                </c:pt>
                <c:pt idx="455">
                  <c:v>0.92031872509960155</c:v>
                </c:pt>
                <c:pt idx="456">
                  <c:v>0.92031872509960155</c:v>
                </c:pt>
                <c:pt idx="457">
                  <c:v>0.91633466135458164</c:v>
                </c:pt>
                <c:pt idx="458">
                  <c:v>0.91633466135458164</c:v>
                </c:pt>
                <c:pt idx="459">
                  <c:v>0.91633466135458164</c:v>
                </c:pt>
                <c:pt idx="460">
                  <c:v>0.91633466135458164</c:v>
                </c:pt>
                <c:pt idx="461">
                  <c:v>0.91633466135458164</c:v>
                </c:pt>
                <c:pt idx="462">
                  <c:v>0.91633466135458164</c:v>
                </c:pt>
                <c:pt idx="463">
                  <c:v>0.91633466135458164</c:v>
                </c:pt>
                <c:pt idx="464">
                  <c:v>0.91633466135458164</c:v>
                </c:pt>
                <c:pt idx="465">
                  <c:v>0.91633466135458164</c:v>
                </c:pt>
                <c:pt idx="466">
                  <c:v>0.91633466135458164</c:v>
                </c:pt>
                <c:pt idx="467">
                  <c:v>0.91633466135458164</c:v>
                </c:pt>
                <c:pt idx="468">
                  <c:v>0.91633466135458164</c:v>
                </c:pt>
                <c:pt idx="469">
                  <c:v>0.91633466135458164</c:v>
                </c:pt>
                <c:pt idx="470">
                  <c:v>0.91633466135458164</c:v>
                </c:pt>
                <c:pt idx="471">
                  <c:v>0.91633466135458164</c:v>
                </c:pt>
                <c:pt idx="472">
                  <c:v>0.91633466135458164</c:v>
                </c:pt>
                <c:pt idx="473">
                  <c:v>0.91633466135458164</c:v>
                </c:pt>
                <c:pt idx="474">
                  <c:v>0.91633466135458164</c:v>
                </c:pt>
                <c:pt idx="475">
                  <c:v>0.91633466135458164</c:v>
                </c:pt>
                <c:pt idx="476">
                  <c:v>0.91633466135458164</c:v>
                </c:pt>
                <c:pt idx="477">
                  <c:v>0.91633466135458164</c:v>
                </c:pt>
                <c:pt idx="478">
                  <c:v>0.91633466135458164</c:v>
                </c:pt>
                <c:pt idx="479">
                  <c:v>0.91633466135458164</c:v>
                </c:pt>
                <c:pt idx="480">
                  <c:v>0.91633466135458164</c:v>
                </c:pt>
                <c:pt idx="481">
                  <c:v>0.91633466135458164</c:v>
                </c:pt>
                <c:pt idx="482">
                  <c:v>0.91633466135458164</c:v>
                </c:pt>
                <c:pt idx="483">
                  <c:v>0.91633466135458164</c:v>
                </c:pt>
                <c:pt idx="484">
                  <c:v>0.91633466135458164</c:v>
                </c:pt>
                <c:pt idx="485">
                  <c:v>0.91235059760956172</c:v>
                </c:pt>
                <c:pt idx="486">
                  <c:v>0.91235059760956172</c:v>
                </c:pt>
                <c:pt idx="487">
                  <c:v>0.91235059760956172</c:v>
                </c:pt>
                <c:pt idx="488">
                  <c:v>0.91235059760956172</c:v>
                </c:pt>
                <c:pt idx="489">
                  <c:v>0.91235059760956172</c:v>
                </c:pt>
                <c:pt idx="490">
                  <c:v>0.91235059760956172</c:v>
                </c:pt>
                <c:pt idx="491">
                  <c:v>0.91235059760956172</c:v>
                </c:pt>
                <c:pt idx="492">
                  <c:v>0.91235059760956172</c:v>
                </c:pt>
                <c:pt idx="493">
                  <c:v>0.91235059760956172</c:v>
                </c:pt>
                <c:pt idx="494">
                  <c:v>0.91235059760956172</c:v>
                </c:pt>
                <c:pt idx="495">
                  <c:v>0.91235059760956172</c:v>
                </c:pt>
                <c:pt idx="496">
                  <c:v>0.91235059760956172</c:v>
                </c:pt>
                <c:pt idx="497">
                  <c:v>0.91235059760956172</c:v>
                </c:pt>
                <c:pt idx="498">
                  <c:v>0.91235059760956172</c:v>
                </c:pt>
                <c:pt idx="499">
                  <c:v>0.91235059760956172</c:v>
                </c:pt>
                <c:pt idx="500">
                  <c:v>0.91235059760956172</c:v>
                </c:pt>
                <c:pt idx="501">
                  <c:v>0.91235059760956172</c:v>
                </c:pt>
                <c:pt idx="502">
                  <c:v>0.91235059760956172</c:v>
                </c:pt>
                <c:pt idx="503">
                  <c:v>0.91235059760956172</c:v>
                </c:pt>
                <c:pt idx="504">
                  <c:v>0.91235059760956172</c:v>
                </c:pt>
                <c:pt idx="505">
                  <c:v>0.91235059760956172</c:v>
                </c:pt>
                <c:pt idx="506">
                  <c:v>0.91235059760956172</c:v>
                </c:pt>
                <c:pt idx="507">
                  <c:v>0.91235059760956172</c:v>
                </c:pt>
                <c:pt idx="508">
                  <c:v>0.91235059760956172</c:v>
                </c:pt>
                <c:pt idx="509">
                  <c:v>0.91235059760956172</c:v>
                </c:pt>
                <c:pt idx="510">
                  <c:v>0.91235059760956172</c:v>
                </c:pt>
                <c:pt idx="511">
                  <c:v>0.91235059760956172</c:v>
                </c:pt>
                <c:pt idx="512">
                  <c:v>0.91235059760956172</c:v>
                </c:pt>
                <c:pt idx="513">
                  <c:v>0.91235059760956172</c:v>
                </c:pt>
                <c:pt idx="514">
                  <c:v>0.91235059760956172</c:v>
                </c:pt>
                <c:pt idx="515">
                  <c:v>0.91235059760956172</c:v>
                </c:pt>
                <c:pt idx="516">
                  <c:v>0.91235059760956172</c:v>
                </c:pt>
                <c:pt idx="517">
                  <c:v>0.91235059760956172</c:v>
                </c:pt>
                <c:pt idx="518">
                  <c:v>0.91235059760956172</c:v>
                </c:pt>
                <c:pt idx="519">
                  <c:v>0.91235059760956172</c:v>
                </c:pt>
                <c:pt idx="520">
                  <c:v>0.9083665338645418</c:v>
                </c:pt>
                <c:pt idx="521">
                  <c:v>0.9083665338645418</c:v>
                </c:pt>
                <c:pt idx="522">
                  <c:v>0.9083665338645418</c:v>
                </c:pt>
                <c:pt idx="523">
                  <c:v>0.9083665338645418</c:v>
                </c:pt>
                <c:pt idx="524">
                  <c:v>0.9083665338645418</c:v>
                </c:pt>
                <c:pt idx="525">
                  <c:v>0.9083665338645418</c:v>
                </c:pt>
                <c:pt idx="526">
                  <c:v>0.9083665338645418</c:v>
                </c:pt>
                <c:pt idx="527">
                  <c:v>0.9083665338645418</c:v>
                </c:pt>
                <c:pt idx="528">
                  <c:v>0.9083665338645418</c:v>
                </c:pt>
                <c:pt idx="529">
                  <c:v>0.9083665338645418</c:v>
                </c:pt>
                <c:pt idx="530">
                  <c:v>0.9083665338645418</c:v>
                </c:pt>
                <c:pt idx="531">
                  <c:v>0.9083665338645418</c:v>
                </c:pt>
                <c:pt idx="532">
                  <c:v>0.9083665338645418</c:v>
                </c:pt>
                <c:pt idx="533">
                  <c:v>0.9083665338645418</c:v>
                </c:pt>
                <c:pt idx="534">
                  <c:v>0.9083665338645418</c:v>
                </c:pt>
                <c:pt idx="535">
                  <c:v>0.9083665338645418</c:v>
                </c:pt>
                <c:pt idx="536">
                  <c:v>0.9083665338645418</c:v>
                </c:pt>
                <c:pt idx="537">
                  <c:v>0.9083665338645418</c:v>
                </c:pt>
                <c:pt idx="538">
                  <c:v>0.9083665338645418</c:v>
                </c:pt>
                <c:pt idx="539">
                  <c:v>0.9083665338645418</c:v>
                </c:pt>
                <c:pt idx="540">
                  <c:v>0.9083665338645418</c:v>
                </c:pt>
                <c:pt idx="541">
                  <c:v>0.9083665338645418</c:v>
                </c:pt>
                <c:pt idx="542">
                  <c:v>0.9083665338645418</c:v>
                </c:pt>
                <c:pt idx="543">
                  <c:v>0.9083665338645418</c:v>
                </c:pt>
                <c:pt idx="544">
                  <c:v>0.9083665338645418</c:v>
                </c:pt>
                <c:pt idx="545">
                  <c:v>0.9083665338645418</c:v>
                </c:pt>
                <c:pt idx="546">
                  <c:v>0.9083665338645418</c:v>
                </c:pt>
                <c:pt idx="547">
                  <c:v>0.9083665338645418</c:v>
                </c:pt>
                <c:pt idx="548">
                  <c:v>0.9083665338645418</c:v>
                </c:pt>
                <c:pt idx="549">
                  <c:v>0.9083665338645418</c:v>
                </c:pt>
                <c:pt idx="550">
                  <c:v>0.9083665338645418</c:v>
                </c:pt>
                <c:pt idx="551">
                  <c:v>0.9083665338645418</c:v>
                </c:pt>
                <c:pt idx="552">
                  <c:v>0.9083665338645418</c:v>
                </c:pt>
                <c:pt idx="553">
                  <c:v>0.9083665338645418</c:v>
                </c:pt>
                <c:pt idx="554">
                  <c:v>0.9083665338645418</c:v>
                </c:pt>
                <c:pt idx="555">
                  <c:v>0.90438247011952189</c:v>
                </c:pt>
                <c:pt idx="556">
                  <c:v>0.90438247011952189</c:v>
                </c:pt>
                <c:pt idx="557">
                  <c:v>0.90438247011952189</c:v>
                </c:pt>
                <c:pt idx="558">
                  <c:v>0.90438247011952189</c:v>
                </c:pt>
                <c:pt idx="559">
                  <c:v>0.90438247011952189</c:v>
                </c:pt>
                <c:pt idx="560">
                  <c:v>0.90438247011952189</c:v>
                </c:pt>
                <c:pt idx="561">
                  <c:v>0.90438247011952189</c:v>
                </c:pt>
                <c:pt idx="562">
                  <c:v>0.90438247011952189</c:v>
                </c:pt>
                <c:pt idx="563">
                  <c:v>0.90438247011952189</c:v>
                </c:pt>
                <c:pt idx="564">
                  <c:v>0.90438247011952189</c:v>
                </c:pt>
                <c:pt idx="565">
                  <c:v>0.90438247011952189</c:v>
                </c:pt>
                <c:pt idx="566">
                  <c:v>0.90438247011952189</c:v>
                </c:pt>
                <c:pt idx="567">
                  <c:v>0.90438247011952189</c:v>
                </c:pt>
                <c:pt idx="568">
                  <c:v>0.90438247011952189</c:v>
                </c:pt>
                <c:pt idx="569">
                  <c:v>0.90438247011952189</c:v>
                </c:pt>
                <c:pt idx="570">
                  <c:v>0.90438247011952189</c:v>
                </c:pt>
                <c:pt idx="571">
                  <c:v>0.90438247011952189</c:v>
                </c:pt>
                <c:pt idx="572">
                  <c:v>0.90039840637450197</c:v>
                </c:pt>
                <c:pt idx="573">
                  <c:v>0.90039840637450197</c:v>
                </c:pt>
                <c:pt idx="574">
                  <c:v>0.90039840637450197</c:v>
                </c:pt>
                <c:pt idx="575">
                  <c:v>0.90039840637450197</c:v>
                </c:pt>
                <c:pt idx="576">
                  <c:v>0.90039840637450197</c:v>
                </c:pt>
                <c:pt idx="577">
                  <c:v>0.90039840637450197</c:v>
                </c:pt>
                <c:pt idx="578">
                  <c:v>0.90039840637450197</c:v>
                </c:pt>
                <c:pt idx="579">
                  <c:v>0.90039840637450197</c:v>
                </c:pt>
                <c:pt idx="580">
                  <c:v>0.90039840637450197</c:v>
                </c:pt>
                <c:pt idx="581">
                  <c:v>0.90039840637450197</c:v>
                </c:pt>
                <c:pt idx="582">
                  <c:v>0.90039840637450197</c:v>
                </c:pt>
                <c:pt idx="583">
                  <c:v>0.90039840637450197</c:v>
                </c:pt>
                <c:pt idx="584">
                  <c:v>0.90039840637450197</c:v>
                </c:pt>
                <c:pt idx="585">
                  <c:v>0.90039840637450197</c:v>
                </c:pt>
                <c:pt idx="586">
                  <c:v>0.90039840637450197</c:v>
                </c:pt>
                <c:pt idx="587">
                  <c:v>0.90039840637450197</c:v>
                </c:pt>
                <c:pt idx="588">
                  <c:v>0.90039840637450197</c:v>
                </c:pt>
                <c:pt idx="589">
                  <c:v>0.90039840637450197</c:v>
                </c:pt>
                <c:pt idx="590">
                  <c:v>0.90039840637450197</c:v>
                </c:pt>
                <c:pt idx="591">
                  <c:v>0.90039840637450197</c:v>
                </c:pt>
                <c:pt idx="592">
                  <c:v>0.90039840637450197</c:v>
                </c:pt>
                <c:pt idx="593">
                  <c:v>0.90039840637450197</c:v>
                </c:pt>
                <c:pt idx="594">
                  <c:v>0.90039840637450197</c:v>
                </c:pt>
                <c:pt idx="595">
                  <c:v>0.89641434262948205</c:v>
                </c:pt>
                <c:pt idx="596">
                  <c:v>0.89641434262948205</c:v>
                </c:pt>
                <c:pt idx="597">
                  <c:v>0.89641434262948205</c:v>
                </c:pt>
                <c:pt idx="598">
                  <c:v>0.89641434262948205</c:v>
                </c:pt>
                <c:pt idx="599">
                  <c:v>0.89641434262948205</c:v>
                </c:pt>
                <c:pt idx="600">
                  <c:v>0.89641434262948205</c:v>
                </c:pt>
                <c:pt idx="601">
                  <c:v>0.89641434262948205</c:v>
                </c:pt>
                <c:pt idx="602">
                  <c:v>0.89641434262948205</c:v>
                </c:pt>
                <c:pt idx="603">
                  <c:v>0.89641434262948205</c:v>
                </c:pt>
                <c:pt idx="604">
                  <c:v>0.89641434262948205</c:v>
                </c:pt>
                <c:pt idx="605">
                  <c:v>0.89641434262948205</c:v>
                </c:pt>
                <c:pt idx="606">
                  <c:v>0.89641434262948205</c:v>
                </c:pt>
                <c:pt idx="607">
                  <c:v>0.89641434262948205</c:v>
                </c:pt>
                <c:pt idx="608">
                  <c:v>0.89641434262948205</c:v>
                </c:pt>
                <c:pt idx="609">
                  <c:v>0.89641434262948205</c:v>
                </c:pt>
                <c:pt idx="610">
                  <c:v>0.89641434262948205</c:v>
                </c:pt>
                <c:pt idx="611">
                  <c:v>0.89243027888446214</c:v>
                </c:pt>
                <c:pt idx="612">
                  <c:v>0.89243027888446214</c:v>
                </c:pt>
                <c:pt idx="613">
                  <c:v>0.89243027888446214</c:v>
                </c:pt>
                <c:pt idx="614">
                  <c:v>0.89243027888446214</c:v>
                </c:pt>
                <c:pt idx="615">
                  <c:v>0.89243027888446214</c:v>
                </c:pt>
                <c:pt idx="616">
                  <c:v>0.89243027888446214</c:v>
                </c:pt>
                <c:pt idx="617">
                  <c:v>0.89243027888446214</c:v>
                </c:pt>
                <c:pt idx="618">
                  <c:v>0.89243027888446214</c:v>
                </c:pt>
                <c:pt idx="619">
                  <c:v>0.88844621513944222</c:v>
                </c:pt>
                <c:pt idx="620">
                  <c:v>0.88844621513944222</c:v>
                </c:pt>
                <c:pt idx="621">
                  <c:v>0.88844621513944222</c:v>
                </c:pt>
                <c:pt idx="622">
                  <c:v>0.88844621513944222</c:v>
                </c:pt>
                <c:pt idx="623">
                  <c:v>0.88844621513944222</c:v>
                </c:pt>
                <c:pt idx="624">
                  <c:v>0.88844621513944222</c:v>
                </c:pt>
                <c:pt idx="625">
                  <c:v>0.88844621513944222</c:v>
                </c:pt>
                <c:pt idx="626">
                  <c:v>0.88844621513944222</c:v>
                </c:pt>
                <c:pt idx="627">
                  <c:v>0.88844621513944222</c:v>
                </c:pt>
                <c:pt idx="628">
                  <c:v>0.8844621513944223</c:v>
                </c:pt>
                <c:pt idx="629">
                  <c:v>0.8844621513944223</c:v>
                </c:pt>
                <c:pt idx="630">
                  <c:v>0.8844621513944223</c:v>
                </c:pt>
                <c:pt idx="631">
                  <c:v>0.8844621513944223</c:v>
                </c:pt>
                <c:pt idx="632">
                  <c:v>0.8844621513944223</c:v>
                </c:pt>
                <c:pt idx="633">
                  <c:v>0.8844621513944223</c:v>
                </c:pt>
                <c:pt idx="634">
                  <c:v>0.8844621513944223</c:v>
                </c:pt>
                <c:pt idx="635">
                  <c:v>0.88047808764940239</c:v>
                </c:pt>
                <c:pt idx="636">
                  <c:v>0.88047808764940239</c:v>
                </c:pt>
                <c:pt idx="637">
                  <c:v>0.88047808764940239</c:v>
                </c:pt>
                <c:pt idx="638">
                  <c:v>0.88047808764940239</c:v>
                </c:pt>
                <c:pt idx="639">
                  <c:v>0.87649402390438247</c:v>
                </c:pt>
                <c:pt idx="640">
                  <c:v>0.87649402390438247</c:v>
                </c:pt>
                <c:pt idx="641">
                  <c:v>0.87649402390438247</c:v>
                </c:pt>
                <c:pt idx="642">
                  <c:v>0.87649402390438247</c:v>
                </c:pt>
                <c:pt idx="643">
                  <c:v>0.87250996015936255</c:v>
                </c:pt>
                <c:pt idx="644">
                  <c:v>0.86852589641434264</c:v>
                </c:pt>
                <c:pt idx="645">
                  <c:v>0.86454183266932272</c:v>
                </c:pt>
                <c:pt idx="646">
                  <c:v>0.86454183266932272</c:v>
                </c:pt>
                <c:pt idx="647">
                  <c:v>0.8605577689243028</c:v>
                </c:pt>
                <c:pt idx="648">
                  <c:v>0.8605577689243028</c:v>
                </c:pt>
                <c:pt idx="649">
                  <c:v>0.8605577689243028</c:v>
                </c:pt>
                <c:pt idx="650">
                  <c:v>0.85657370517928288</c:v>
                </c:pt>
                <c:pt idx="651">
                  <c:v>0.85657370517928288</c:v>
                </c:pt>
                <c:pt idx="652">
                  <c:v>0.85657370517928288</c:v>
                </c:pt>
                <c:pt idx="653">
                  <c:v>0.85657370517928288</c:v>
                </c:pt>
                <c:pt idx="654">
                  <c:v>0.85657370517928288</c:v>
                </c:pt>
                <c:pt idx="655">
                  <c:v>0.85657370517928288</c:v>
                </c:pt>
                <c:pt idx="656">
                  <c:v>0.85657370517928288</c:v>
                </c:pt>
                <c:pt idx="657">
                  <c:v>0.85657370517928288</c:v>
                </c:pt>
                <c:pt idx="658">
                  <c:v>0.85657370517928288</c:v>
                </c:pt>
                <c:pt idx="659">
                  <c:v>0.85657370517928288</c:v>
                </c:pt>
                <c:pt idx="660">
                  <c:v>0.85657370517928288</c:v>
                </c:pt>
                <c:pt idx="661">
                  <c:v>0.85258964143426297</c:v>
                </c:pt>
                <c:pt idx="662">
                  <c:v>0.85258964143426297</c:v>
                </c:pt>
                <c:pt idx="663">
                  <c:v>0.85258964143426297</c:v>
                </c:pt>
                <c:pt idx="664">
                  <c:v>0.84860557768924305</c:v>
                </c:pt>
                <c:pt idx="665">
                  <c:v>0.84860557768924305</c:v>
                </c:pt>
                <c:pt idx="666">
                  <c:v>0.84860557768924305</c:v>
                </c:pt>
                <c:pt idx="667">
                  <c:v>0.84860557768924305</c:v>
                </c:pt>
                <c:pt idx="668">
                  <c:v>0.84860557768924305</c:v>
                </c:pt>
                <c:pt idx="669">
                  <c:v>0.84860557768924305</c:v>
                </c:pt>
                <c:pt idx="670">
                  <c:v>0.84860557768924305</c:v>
                </c:pt>
                <c:pt idx="671">
                  <c:v>0.84462151394422313</c:v>
                </c:pt>
                <c:pt idx="672">
                  <c:v>0.84462151394422313</c:v>
                </c:pt>
                <c:pt idx="673">
                  <c:v>0.84462151394422313</c:v>
                </c:pt>
                <c:pt idx="674">
                  <c:v>0.84063745019920322</c:v>
                </c:pt>
                <c:pt idx="675">
                  <c:v>0.84063745019920322</c:v>
                </c:pt>
                <c:pt idx="676">
                  <c:v>0.8366533864541833</c:v>
                </c:pt>
                <c:pt idx="677">
                  <c:v>0.8366533864541833</c:v>
                </c:pt>
                <c:pt idx="678">
                  <c:v>0.8366533864541833</c:v>
                </c:pt>
                <c:pt idx="679">
                  <c:v>0.83266932270916338</c:v>
                </c:pt>
                <c:pt idx="680">
                  <c:v>0.83266932270916338</c:v>
                </c:pt>
                <c:pt idx="681">
                  <c:v>0.83266932270916338</c:v>
                </c:pt>
                <c:pt idx="682">
                  <c:v>0.82868525896414347</c:v>
                </c:pt>
                <c:pt idx="683">
                  <c:v>0.82470119521912355</c:v>
                </c:pt>
                <c:pt idx="684">
                  <c:v>0.82071713147410363</c:v>
                </c:pt>
                <c:pt idx="685">
                  <c:v>0.82071713147410363</c:v>
                </c:pt>
                <c:pt idx="686">
                  <c:v>0.81673306772908372</c:v>
                </c:pt>
                <c:pt idx="687">
                  <c:v>0.8127490039840638</c:v>
                </c:pt>
                <c:pt idx="688">
                  <c:v>0.80876494023904377</c:v>
                </c:pt>
                <c:pt idx="689">
                  <c:v>0.80478087649402386</c:v>
                </c:pt>
                <c:pt idx="690">
                  <c:v>0.80079681274900394</c:v>
                </c:pt>
                <c:pt idx="691">
                  <c:v>0.80079681274900394</c:v>
                </c:pt>
                <c:pt idx="692">
                  <c:v>0.79681274900398402</c:v>
                </c:pt>
                <c:pt idx="693">
                  <c:v>0.79282868525896411</c:v>
                </c:pt>
                <c:pt idx="694">
                  <c:v>0.78884462151394419</c:v>
                </c:pt>
                <c:pt idx="695">
                  <c:v>0.78486055776892427</c:v>
                </c:pt>
                <c:pt idx="696">
                  <c:v>0.78087649402390436</c:v>
                </c:pt>
                <c:pt idx="697">
                  <c:v>0.77689243027888444</c:v>
                </c:pt>
                <c:pt idx="698">
                  <c:v>0.77290836653386452</c:v>
                </c:pt>
                <c:pt idx="699">
                  <c:v>0.7689243027888446</c:v>
                </c:pt>
                <c:pt idx="700">
                  <c:v>0.76494023904382469</c:v>
                </c:pt>
                <c:pt idx="701">
                  <c:v>0.76095617529880477</c:v>
                </c:pt>
                <c:pt idx="702">
                  <c:v>0.75697211155378485</c:v>
                </c:pt>
                <c:pt idx="703">
                  <c:v>0.75298804780876494</c:v>
                </c:pt>
                <c:pt idx="704">
                  <c:v>0.75298804780876494</c:v>
                </c:pt>
                <c:pt idx="705">
                  <c:v>0.74900398406374502</c:v>
                </c:pt>
                <c:pt idx="706">
                  <c:v>0.7450199203187251</c:v>
                </c:pt>
                <c:pt idx="707">
                  <c:v>0.74103585657370519</c:v>
                </c:pt>
                <c:pt idx="708">
                  <c:v>0.73705179282868527</c:v>
                </c:pt>
                <c:pt idx="709">
                  <c:v>0.73306772908366535</c:v>
                </c:pt>
                <c:pt idx="710">
                  <c:v>0.72908366533864544</c:v>
                </c:pt>
                <c:pt idx="711">
                  <c:v>0.72509960159362552</c:v>
                </c:pt>
                <c:pt idx="712">
                  <c:v>0.7211155378486056</c:v>
                </c:pt>
                <c:pt idx="713">
                  <c:v>0.71713147410358569</c:v>
                </c:pt>
                <c:pt idx="714">
                  <c:v>0.71314741035856577</c:v>
                </c:pt>
                <c:pt idx="715">
                  <c:v>0.70916334661354585</c:v>
                </c:pt>
                <c:pt idx="716">
                  <c:v>0.70517928286852594</c:v>
                </c:pt>
                <c:pt idx="717">
                  <c:v>0.70119521912350602</c:v>
                </c:pt>
                <c:pt idx="718">
                  <c:v>0.69322709163346619</c:v>
                </c:pt>
                <c:pt idx="719">
                  <c:v>0.68924302788844627</c:v>
                </c:pt>
                <c:pt idx="720">
                  <c:v>0.68525896414342624</c:v>
                </c:pt>
                <c:pt idx="721">
                  <c:v>0.68127490039840632</c:v>
                </c:pt>
                <c:pt idx="722">
                  <c:v>0.67729083665338641</c:v>
                </c:pt>
                <c:pt idx="723">
                  <c:v>0.67330677290836649</c:v>
                </c:pt>
                <c:pt idx="724">
                  <c:v>0.66932270916334657</c:v>
                </c:pt>
                <c:pt idx="725">
                  <c:v>0.66533864541832666</c:v>
                </c:pt>
                <c:pt idx="726">
                  <c:v>0.66135458167330674</c:v>
                </c:pt>
                <c:pt idx="727">
                  <c:v>0.66135458167330674</c:v>
                </c:pt>
                <c:pt idx="728">
                  <c:v>0.65737051792828682</c:v>
                </c:pt>
                <c:pt idx="729">
                  <c:v>0.65338645418326691</c:v>
                </c:pt>
                <c:pt idx="730">
                  <c:v>0.64940239043824699</c:v>
                </c:pt>
                <c:pt idx="731">
                  <c:v>0.64541832669322707</c:v>
                </c:pt>
                <c:pt idx="732">
                  <c:v>0.64143426294820716</c:v>
                </c:pt>
                <c:pt idx="733">
                  <c:v>0.63745019920318724</c:v>
                </c:pt>
                <c:pt idx="734">
                  <c:v>0.63346613545816732</c:v>
                </c:pt>
                <c:pt idx="735">
                  <c:v>0.62948207171314741</c:v>
                </c:pt>
                <c:pt idx="736">
                  <c:v>0.62549800796812749</c:v>
                </c:pt>
                <c:pt idx="737">
                  <c:v>0.62151394422310757</c:v>
                </c:pt>
                <c:pt idx="738">
                  <c:v>0.61752988047808766</c:v>
                </c:pt>
                <c:pt idx="739">
                  <c:v>0.61752988047808766</c:v>
                </c:pt>
                <c:pt idx="740">
                  <c:v>0.61354581673306774</c:v>
                </c:pt>
                <c:pt idx="741">
                  <c:v>0.60956175298804782</c:v>
                </c:pt>
                <c:pt idx="742">
                  <c:v>0.60557768924302791</c:v>
                </c:pt>
                <c:pt idx="743">
                  <c:v>0.60159362549800799</c:v>
                </c:pt>
                <c:pt idx="744">
                  <c:v>0.59760956175298807</c:v>
                </c:pt>
                <c:pt idx="745">
                  <c:v>0.59362549800796816</c:v>
                </c:pt>
                <c:pt idx="746">
                  <c:v>0.58964143426294824</c:v>
                </c:pt>
                <c:pt idx="747">
                  <c:v>0.58565737051792832</c:v>
                </c:pt>
                <c:pt idx="748">
                  <c:v>0.58167330677290841</c:v>
                </c:pt>
                <c:pt idx="749">
                  <c:v>0.57768924302788849</c:v>
                </c:pt>
                <c:pt idx="750">
                  <c:v>0.57768924302788849</c:v>
                </c:pt>
                <c:pt idx="751">
                  <c:v>0.57370517928286857</c:v>
                </c:pt>
                <c:pt idx="752">
                  <c:v>0.56972111553784865</c:v>
                </c:pt>
                <c:pt idx="753">
                  <c:v>0.56972111553784865</c:v>
                </c:pt>
                <c:pt idx="754">
                  <c:v>0.56573705179282874</c:v>
                </c:pt>
                <c:pt idx="755">
                  <c:v>0.56573705179282874</c:v>
                </c:pt>
                <c:pt idx="756">
                  <c:v>0.56175298804780871</c:v>
                </c:pt>
                <c:pt idx="757">
                  <c:v>0.55776892430278879</c:v>
                </c:pt>
                <c:pt idx="758">
                  <c:v>0.55378486055776888</c:v>
                </c:pt>
                <c:pt idx="759">
                  <c:v>0.54980079681274896</c:v>
                </c:pt>
                <c:pt idx="760">
                  <c:v>0.54581673306772904</c:v>
                </c:pt>
                <c:pt idx="761">
                  <c:v>0.54183266932270913</c:v>
                </c:pt>
                <c:pt idx="762">
                  <c:v>0.53784860557768921</c:v>
                </c:pt>
                <c:pt idx="763">
                  <c:v>0.53386454183266929</c:v>
                </c:pt>
                <c:pt idx="764">
                  <c:v>0.52988047808764938</c:v>
                </c:pt>
                <c:pt idx="765">
                  <c:v>0.52589641434262946</c:v>
                </c:pt>
                <c:pt idx="766">
                  <c:v>0.52191235059760954</c:v>
                </c:pt>
                <c:pt idx="767">
                  <c:v>0.51792828685258963</c:v>
                </c:pt>
                <c:pt idx="768">
                  <c:v>0.51394422310756971</c:v>
                </c:pt>
                <c:pt idx="769">
                  <c:v>0.50996015936254979</c:v>
                </c:pt>
                <c:pt idx="770">
                  <c:v>0.50597609561752988</c:v>
                </c:pt>
                <c:pt idx="771">
                  <c:v>0.50199203187250996</c:v>
                </c:pt>
                <c:pt idx="772">
                  <c:v>0.49800796812749004</c:v>
                </c:pt>
                <c:pt idx="773">
                  <c:v>0.49402390438247012</c:v>
                </c:pt>
                <c:pt idx="774">
                  <c:v>0.49003984063745021</c:v>
                </c:pt>
                <c:pt idx="775">
                  <c:v>0.48605577689243029</c:v>
                </c:pt>
                <c:pt idx="776">
                  <c:v>0.48207171314741037</c:v>
                </c:pt>
                <c:pt idx="777">
                  <c:v>0.47808764940239046</c:v>
                </c:pt>
                <c:pt idx="778">
                  <c:v>0.47410358565737054</c:v>
                </c:pt>
                <c:pt idx="779">
                  <c:v>0.47011952191235062</c:v>
                </c:pt>
                <c:pt idx="780">
                  <c:v>0.46613545816733065</c:v>
                </c:pt>
                <c:pt idx="781">
                  <c:v>0.46215139442231074</c:v>
                </c:pt>
                <c:pt idx="782">
                  <c:v>0.45816733067729082</c:v>
                </c:pt>
                <c:pt idx="783">
                  <c:v>0.4541832669322709</c:v>
                </c:pt>
                <c:pt idx="784">
                  <c:v>0.45019920318725098</c:v>
                </c:pt>
                <c:pt idx="785">
                  <c:v>0.44621513944223107</c:v>
                </c:pt>
                <c:pt idx="786">
                  <c:v>0.44223107569721115</c:v>
                </c:pt>
                <c:pt idx="787">
                  <c:v>0.43824701195219123</c:v>
                </c:pt>
                <c:pt idx="788">
                  <c:v>0.43426294820717132</c:v>
                </c:pt>
                <c:pt idx="789">
                  <c:v>0.4302788844621514</c:v>
                </c:pt>
                <c:pt idx="790">
                  <c:v>0.42629482071713148</c:v>
                </c:pt>
                <c:pt idx="791">
                  <c:v>0.42231075697211157</c:v>
                </c:pt>
                <c:pt idx="792">
                  <c:v>0.41832669322709165</c:v>
                </c:pt>
                <c:pt idx="793">
                  <c:v>0.41434262948207173</c:v>
                </c:pt>
                <c:pt idx="794">
                  <c:v>0.41035856573705182</c:v>
                </c:pt>
                <c:pt idx="795">
                  <c:v>0.4063745019920319</c:v>
                </c:pt>
                <c:pt idx="796">
                  <c:v>0.40239043824701193</c:v>
                </c:pt>
                <c:pt idx="797">
                  <c:v>0.39840637450199201</c:v>
                </c:pt>
                <c:pt idx="798">
                  <c:v>0.39442231075697209</c:v>
                </c:pt>
                <c:pt idx="799">
                  <c:v>0.39043824701195218</c:v>
                </c:pt>
                <c:pt idx="800">
                  <c:v>0.38645418326693226</c:v>
                </c:pt>
                <c:pt idx="801">
                  <c:v>0.38247011952191234</c:v>
                </c:pt>
                <c:pt idx="802">
                  <c:v>0.37848605577689243</c:v>
                </c:pt>
                <c:pt idx="803">
                  <c:v>0.37450199203187251</c:v>
                </c:pt>
                <c:pt idx="804">
                  <c:v>0.37051792828685259</c:v>
                </c:pt>
                <c:pt idx="805">
                  <c:v>0.36653386454183268</c:v>
                </c:pt>
                <c:pt idx="806">
                  <c:v>0.36254980079681276</c:v>
                </c:pt>
                <c:pt idx="807">
                  <c:v>0.35856573705179284</c:v>
                </c:pt>
                <c:pt idx="808">
                  <c:v>0.35458167330677293</c:v>
                </c:pt>
                <c:pt idx="809">
                  <c:v>0.35059760956175301</c:v>
                </c:pt>
                <c:pt idx="810">
                  <c:v>0.34661354581673309</c:v>
                </c:pt>
                <c:pt idx="811">
                  <c:v>0.34262948207171312</c:v>
                </c:pt>
                <c:pt idx="812">
                  <c:v>0.3386454183266932</c:v>
                </c:pt>
                <c:pt idx="813">
                  <c:v>0.33466135458167329</c:v>
                </c:pt>
                <c:pt idx="814">
                  <c:v>0.33067729083665337</c:v>
                </c:pt>
                <c:pt idx="815">
                  <c:v>0.32669322709163345</c:v>
                </c:pt>
                <c:pt idx="816">
                  <c:v>0.32270916334661354</c:v>
                </c:pt>
                <c:pt idx="817">
                  <c:v>0.31872509960159362</c:v>
                </c:pt>
                <c:pt idx="818">
                  <c:v>0.3147410358565737</c:v>
                </c:pt>
                <c:pt idx="819">
                  <c:v>0.31075697211155379</c:v>
                </c:pt>
                <c:pt idx="820">
                  <c:v>0.30677290836653387</c:v>
                </c:pt>
                <c:pt idx="821">
                  <c:v>0.30278884462151395</c:v>
                </c:pt>
                <c:pt idx="822">
                  <c:v>0.29482071713147412</c:v>
                </c:pt>
                <c:pt idx="823">
                  <c:v>0.2908366533864542</c:v>
                </c:pt>
                <c:pt idx="824">
                  <c:v>0.28685258964143429</c:v>
                </c:pt>
                <c:pt idx="825">
                  <c:v>0.28286852589641437</c:v>
                </c:pt>
                <c:pt idx="826">
                  <c:v>0.2788844621513944</c:v>
                </c:pt>
                <c:pt idx="827">
                  <c:v>0.27490039840637448</c:v>
                </c:pt>
                <c:pt idx="828">
                  <c:v>0.27091633466135456</c:v>
                </c:pt>
                <c:pt idx="829">
                  <c:v>0.26693227091633465</c:v>
                </c:pt>
                <c:pt idx="830">
                  <c:v>0.26294820717131473</c:v>
                </c:pt>
                <c:pt idx="831">
                  <c:v>0.25896414342629481</c:v>
                </c:pt>
                <c:pt idx="832">
                  <c:v>0.2549800796812749</c:v>
                </c:pt>
                <c:pt idx="833">
                  <c:v>0.25099601593625498</c:v>
                </c:pt>
                <c:pt idx="834">
                  <c:v>0.24701195219123506</c:v>
                </c:pt>
                <c:pt idx="835">
                  <c:v>0.24701195219123506</c:v>
                </c:pt>
                <c:pt idx="836">
                  <c:v>0.24302788844621515</c:v>
                </c:pt>
                <c:pt idx="837">
                  <c:v>0.23904382470119523</c:v>
                </c:pt>
                <c:pt idx="838">
                  <c:v>0.23505976095617531</c:v>
                </c:pt>
                <c:pt idx="839">
                  <c:v>0.23107569721115537</c:v>
                </c:pt>
                <c:pt idx="840">
                  <c:v>0.22709163346613545</c:v>
                </c:pt>
                <c:pt idx="841">
                  <c:v>0.22310756972111553</c:v>
                </c:pt>
                <c:pt idx="842">
                  <c:v>0.21912350597609562</c:v>
                </c:pt>
                <c:pt idx="843">
                  <c:v>0.2151394422310757</c:v>
                </c:pt>
                <c:pt idx="844">
                  <c:v>0.21115537848605578</c:v>
                </c:pt>
                <c:pt idx="845">
                  <c:v>0.21115537848605578</c:v>
                </c:pt>
                <c:pt idx="846">
                  <c:v>0.20717131474103587</c:v>
                </c:pt>
                <c:pt idx="847">
                  <c:v>0.20318725099601595</c:v>
                </c:pt>
                <c:pt idx="848">
                  <c:v>0.19920318725099601</c:v>
                </c:pt>
                <c:pt idx="849">
                  <c:v>0.19521912350597609</c:v>
                </c:pt>
                <c:pt idx="850">
                  <c:v>0.19123505976095617</c:v>
                </c:pt>
                <c:pt idx="851">
                  <c:v>0.18725099601593626</c:v>
                </c:pt>
                <c:pt idx="852">
                  <c:v>0.18326693227091634</c:v>
                </c:pt>
                <c:pt idx="853">
                  <c:v>0.17928286852589642</c:v>
                </c:pt>
                <c:pt idx="854">
                  <c:v>0.1752988047808765</c:v>
                </c:pt>
                <c:pt idx="855">
                  <c:v>0.17131474103585656</c:v>
                </c:pt>
                <c:pt idx="856">
                  <c:v>0.16733067729083664</c:v>
                </c:pt>
                <c:pt idx="857">
                  <c:v>0.16334661354581673</c:v>
                </c:pt>
                <c:pt idx="858">
                  <c:v>0.15936254980079681</c:v>
                </c:pt>
                <c:pt idx="859">
                  <c:v>0.15537848605577689</c:v>
                </c:pt>
                <c:pt idx="860">
                  <c:v>0.15139442231075698</c:v>
                </c:pt>
                <c:pt idx="861">
                  <c:v>0.14741035856573706</c:v>
                </c:pt>
                <c:pt idx="862">
                  <c:v>0.14342629482071714</c:v>
                </c:pt>
                <c:pt idx="863">
                  <c:v>0.1394422310756972</c:v>
                </c:pt>
                <c:pt idx="864">
                  <c:v>0.13545816733067728</c:v>
                </c:pt>
                <c:pt idx="865">
                  <c:v>0.13147410358565736</c:v>
                </c:pt>
                <c:pt idx="866">
                  <c:v>0.12749003984063745</c:v>
                </c:pt>
                <c:pt idx="867">
                  <c:v>0.12350597609561753</c:v>
                </c:pt>
                <c:pt idx="868">
                  <c:v>0.11952191235059761</c:v>
                </c:pt>
                <c:pt idx="869">
                  <c:v>0.11553784860557768</c:v>
                </c:pt>
                <c:pt idx="870">
                  <c:v>0.11155378486055777</c:v>
                </c:pt>
                <c:pt idx="871">
                  <c:v>0.10756972111553785</c:v>
                </c:pt>
                <c:pt idx="872">
                  <c:v>0.10358565737051793</c:v>
                </c:pt>
                <c:pt idx="873">
                  <c:v>9.9601593625498003E-2</c:v>
                </c:pt>
                <c:pt idx="874">
                  <c:v>9.5617529880478086E-2</c:v>
                </c:pt>
                <c:pt idx="875">
                  <c:v>9.1633466135458169E-2</c:v>
                </c:pt>
                <c:pt idx="876">
                  <c:v>8.7649402390438252E-2</c:v>
                </c:pt>
                <c:pt idx="877">
                  <c:v>8.7649402390438252E-2</c:v>
                </c:pt>
                <c:pt idx="878">
                  <c:v>8.3665338645418322E-2</c:v>
                </c:pt>
                <c:pt idx="879">
                  <c:v>7.9681274900398405E-2</c:v>
                </c:pt>
                <c:pt idx="880">
                  <c:v>7.5697211155378488E-2</c:v>
                </c:pt>
                <c:pt idx="881">
                  <c:v>7.1713147410358571E-2</c:v>
                </c:pt>
                <c:pt idx="882">
                  <c:v>6.7729083665338641E-2</c:v>
                </c:pt>
                <c:pt idx="883">
                  <c:v>6.3745019920318724E-2</c:v>
                </c:pt>
                <c:pt idx="884">
                  <c:v>5.9760956175298807E-2</c:v>
                </c:pt>
                <c:pt idx="885">
                  <c:v>5.5776892430278883E-2</c:v>
                </c:pt>
                <c:pt idx="886">
                  <c:v>5.1792828685258967E-2</c:v>
                </c:pt>
                <c:pt idx="887">
                  <c:v>4.7808764940239043E-2</c:v>
                </c:pt>
                <c:pt idx="888">
                  <c:v>4.3824701195219126E-2</c:v>
                </c:pt>
                <c:pt idx="889">
                  <c:v>3.9840637450199202E-2</c:v>
                </c:pt>
                <c:pt idx="890">
                  <c:v>3.5856573705179286E-2</c:v>
                </c:pt>
                <c:pt idx="891">
                  <c:v>3.1872509960159362E-2</c:v>
                </c:pt>
                <c:pt idx="892">
                  <c:v>2.7888446215139442E-2</c:v>
                </c:pt>
                <c:pt idx="893">
                  <c:v>2.3904382470119521E-2</c:v>
                </c:pt>
                <c:pt idx="894">
                  <c:v>1.9920318725099601E-2</c:v>
                </c:pt>
                <c:pt idx="895">
                  <c:v>1.1952191235059761E-2</c:v>
                </c:pt>
                <c:pt idx="896">
                  <c:v>7.9681274900398405E-3</c:v>
                </c:pt>
                <c:pt idx="897">
                  <c:v>0</c:v>
                </c:pt>
                <c:pt idx="898">
                  <c:v>0</c:v>
                </c:pt>
              </c:numCache>
            </c:numRef>
          </c:yVal>
          <c:smooth val="0"/>
          <c:extLst xmlns:c16r2="http://schemas.microsoft.com/office/drawing/2015/06/chart">
            <c:ext xmlns:c16="http://schemas.microsoft.com/office/drawing/2014/chart" uri="{C3380CC4-5D6E-409C-BE32-E72D297353CC}">
              <c16:uniqueId val="{00000006-93FF-4F5B-95E8-D449F741DEEC}"/>
            </c:ext>
          </c:extLst>
        </c:ser>
        <c:ser>
          <c:idx val="7"/>
          <c:order val="7"/>
          <c:tx>
            <c:v>6</c:v>
          </c:tx>
          <c:spPr>
            <a:ln w="12700">
              <a:solidFill>
                <a:srgbClr val="D9DC4C"/>
              </a:solidFill>
              <a:prstDash val="solid"/>
            </a:ln>
          </c:spPr>
          <c:marker>
            <c:symbol val="none"/>
          </c:marker>
          <c:xVal>
            <c:numRef>
              <c:f>'1, 2, 3, 4, 5, 6, 7, 8, 9, 10'!$P$5442:$P$5684</c:f>
              <c:numCache>
                <c:formatCode>General</c:formatCode>
                <c:ptCount val="243"/>
                <c:pt idx="0">
                  <c:v>1</c:v>
                </c:pt>
                <c:pt idx="1">
                  <c:v>0.99891774891774887</c:v>
                </c:pt>
                <c:pt idx="2">
                  <c:v>0.99783549783549785</c:v>
                </c:pt>
                <c:pt idx="3">
                  <c:v>0.99458874458874458</c:v>
                </c:pt>
                <c:pt idx="4">
                  <c:v>0.98376623376623373</c:v>
                </c:pt>
                <c:pt idx="5">
                  <c:v>0.97077922077922074</c:v>
                </c:pt>
                <c:pt idx="6">
                  <c:v>0.95021645021645018</c:v>
                </c:pt>
                <c:pt idx="7">
                  <c:v>0.91991341991341991</c:v>
                </c:pt>
                <c:pt idx="8">
                  <c:v>0.86688311688311692</c:v>
                </c:pt>
                <c:pt idx="9">
                  <c:v>0.79653679653679654</c:v>
                </c:pt>
                <c:pt idx="10">
                  <c:v>0.72077922077922074</c:v>
                </c:pt>
                <c:pt idx="11">
                  <c:v>0.63419913419913421</c:v>
                </c:pt>
                <c:pt idx="12">
                  <c:v>0.54761904761904767</c:v>
                </c:pt>
                <c:pt idx="13">
                  <c:v>0.4621212121212121</c:v>
                </c:pt>
                <c:pt idx="14">
                  <c:v>0.40259740259740262</c:v>
                </c:pt>
                <c:pt idx="15">
                  <c:v>0.35173160173160173</c:v>
                </c:pt>
                <c:pt idx="16">
                  <c:v>0.35064935064935066</c:v>
                </c:pt>
                <c:pt idx="17">
                  <c:v>0.31493506493506496</c:v>
                </c:pt>
                <c:pt idx="18">
                  <c:v>0.27272727272727271</c:v>
                </c:pt>
                <c:pt idx="19">
                  <c:v>0.23160173160173161</c:v>
                </c:pt>
                <c:pt idx="20">
                  <c:v>0.20454545454545456</c:v>
                </c:pt>
                <c:pt idx="21">
                  <c:v>0.1829004329004329</c:v>
                </c:pt>
                <c:pt idx="22">
                  <c:v>0.16666666666666666</c:v>
                </c:pt>
                <c:pt idx="23">
                  <c:v>0.15476190476190477</c:v>
                </c:pt>
                <c:pt idx="24">
                  <c:v>0.13636363636363635</c:v>
                </c:pt>
                <c:pt idx="25">
                  <c:v>0.12554112554112554</c:v>
                </c:pt>
                <c:pt idx="26">
                  <c:v>0.11688311688311688</c:v>
                </c:pt>
                <c:pt idx="27">
                  <c:v>0.1038961038961039</c:v>
                </c:pt>
                <c:pt idx="28">
                  <c:v>9.7402597402597407E-2</c:v>
                </c:pt>
                <c:pt idx="29">
                  <c:v>8.7662337662337664E-2</c:v>
                </c:pt>
                <c:pt idx="30">
                  <c:v>8.5497835497835503E-2</c:v>
                </c:pt>
                <c:pt idx="31">
                  <c:v>8.0086580086580081E-2</c:v>
                </c:pt>
                <c:pt idx="32">
                  <c:v>7.575757575757576E-2</c:v>
                </c:pt>
                <c:pt idx="33">
                  <c:v>7.1428571428571425E-2</c:v>
                </c:pt>
                <c:pt idx="34">
                  <c:v>6.8181818181818177E-2</c:v>
                </c:pt>
                <c:pt idx="35">
                  <c:v>6.2770562770562768E-2</c:v>
                </c:pt>
                <c:pt idx="36">
                  <c:v>5.9523809523809521E-2</c:v>
                </c:pt>
                <c:pt idx="37">
                  <c:v>5.844155844155844E-2</c:v>
                </c:pt>
                <c:pt idx="38">
                  <c:v>5.4112554112554112E-2</c:v>
                </c:pt>
                <c:pt idx="39">
                  <c:v>5.3030303030303032E-2</c:v>
                </c:pt>
                <c:pt idx="40">
                  <c:v>5.3030303030303032E-2</c:v>
                </c:pt>
                <c:pt idx="41">
                  <c:v>5.0865800865800864E-2</c:v>
                </c:pt>
                <c:pt idx="42">
                  <c:v>4.9783549783549784E-2</c:v>
                </c:pt>
                <c:pt idx="43">
                  <c:v>4.6536796536796536E-2</c:v>
                </c:pt>
                <c:pt idx="44">
                  <c:v>4.5454545454545456E-2</c:v>
                </c:pt>
                <c:pt idx="45">
                  <c:v>4.3290043290043288E-2</c:v>
                </c:pt>
                <c:pt idx="46">
                  <c:v>4.2207792207792208E-2</c:v>
                </c:pt>
                <c:pt idx="47">
                  <c:v>4.1125541125541128E-2</c:v>
                </c:pt>
                <c:pt idx="48">
                  <c:v>4.004329004329004E-2</c:v>
                </c:pt>
                <c:pt idx="49">
                  <c:v>4.004329004329004E-2</c:v>
                </c:pt>
                <c:pt idx="50">
                  <c:v>3.896103896103896E-2</c:v>
                </c:pt>
                <c:pt idx="51">
                  <c:v>3.787878787878788E-2</c:v>
                </c:pt>
                <c:pt idx="52">
                  <c:v>3.67965367965368E-2</c:v>
                </c:pt>
                <c:pt idx="53">
                  <c:v>3.5714285714285712E-2</c:v>
                </c:pt>
                <c:pt idx="54">
                  <c:v>3.4632034632034632E-2</c:v>
                </c:pt>
                <c:pt idx="55">
                  <c:v>3.2467532467532464E-2</c:v>
                </c:pt>
                <c:pt idx="56">
                  <c:v>3.1385281385281384E-2</c:v>
                </c:pt>
                <c:pt idx="57">
                  <c:v>3.0303030303030304E-2</c:v>
                </c:pt>
                <c:pt idx="58">
                  <c:v>2.922077922077922E-2</c:v>
                </c:pt>
                <c:pt idx="59">
                  <c:v>2.7056277056277056E-2</c:v>
                </c:pt>
                <c:pt idx="60">
                  <c:v>2.4891774891774892E-2</c:v>
                </c:pt>
                <c:pt idx="61">
                  <c:v>2.4891774891774892E-2</c:v>
                </c:pt>
                <c:pt idx="62">
                  <c:v>2.1645021645021644E-2</c:v>
                </c:pt>
                <c:pt idx="63">
                  <c:v>2.0562770562770564E-2</c:v>
                </c:pt>
                <c:pt idx="64">
                  <c:v>2.0562770562770564E-2</c:v>
                </c:pt>
                <c:pt idx="65">
                  <c:v>1.948051948051948E-2</c:v>
                </c:pt>
                <c:pt idx="66">
                  <c:v>1.83982683982684E-2</c:v>
                </c:pt>
                <c:pt idx="67">
                  <c:v>1.7316017316017316E-2</c:v>
                </c:pt>
                <c:pt idx="68">
                  <c:v>1.7316017316017316E-2</c:v>
                </c:pt>
                <c:pt idx="69">
                  <c:v>1.6233766233766232E-2</c:v>
                </c:pt>
                <c:pt idx="70">
                  <c:v>1.6233766233766232E-2</c:v>
                </c:pt>
                <c:pt idx="71">
                  <c:v>1.5151515151515152E-2</c:v>
                </c:pt>
                <c:pt idx="72">
                  <c:v>1.5151515151515152E-2</c:v>
                </c:pt>
                <c:pt idx="73">
                  <c:v>1.406926406926407E-2</c:v>
                </c:pt>
                <c:pt idx="74">
                  <c:v>1.406926406926407E-2</c:v>
                </c:pt>
                <c:pt idx="75">
                  <c:v>1.2987012987012988E-2</c:v>
                </c:pt>
                <c:pt idx="76">
                  <c:v>1.2987012987012988E-2</c:v>
                </c:pt>
                <c:pt idx="77">
                  <c:v>1.2987012987012988E-2</c:v>
                </c:pt>
                <c:pt idx="78">
                  <c:v>1.2987012987012988E-2</c:v>
                </c:pt>
                <c:pt idx="79">
                  <c:v>1.2987012987012988E-2</c:v>
                </c:pt>
                <c:pt idx="80">
                  <c:v>1.2987012987012988E-2</c:v>
                </c:pt>
                <c:pt idx="81">
                  <c:v>1.2987012987012988E-2</c:v>
                </c:pt>
                <c:pt idx="82">
                  <c:v>1.2987012987012988E-2</c:v>
                </c:pt>
                <c:pt idx="83">
                  <c:v>1.1904761904761904E-2</c:v>
                </c:pt>
                <c:pt idx="84">
                  <c:v>1.0822510822510822E-2</c:v>
                </c:pt>
                <c:pt idx="85">
                  <c:v>1.0822510822510822E-2</c:v>
                </c:pt>
                <c:pt idx="86">
                  <c:v>1.0822510822510822E-2</c:v>
                </c:pt>
                <c:pt idx="87">
                  <c:v>1.0822510822510822E-2</c:v>
                </c:pt>
                <c:pt idx="88">
                  <c:v>1.0822510822510822E-2</c:v>
                </c:pt>
                <c:pt idx="89">
                  <c:v>1.0822510822510822E-2</c:v>
                </c:pt>
                <c:pt idx="90">
                  <c:v>9.74025974025974E-3</c:v>
                </c:pt>
                <c:pt idx="91">
                  <c:v>8.658008658008658E-3</c:v>
                </c:pt>
                <c:pt idx="92">
                  <c:v>8.658008658008658E-3</c:v>
                </c:pt>
                <c:pt idx="93">
                  <c:v>8.658008658008658E-3</c:v>
                </c:pt>
                <c:pt idx="94">
                  <c:v>8.658008658008658E-3</c:v>
                </c:pt>
                <c:pt idx="95">
                  <c:v>8.658008658008658E-3</c:v>
                </c:pt>
                <c:pt idx="96">
                  <c:v>8.658008658008658E-3</c:v>
                </c:pt>
                <c:pt idx="97">
                  <c:v>7.575757575757576E-3</c:v>
                </c:pt>
                <c:pt idx="98">
                  <c:v>7.575757575757576E-3</c:v>
                </c:pt>
                <c:pt idx="99">
                  <c:v>7.575757575757576E-3</c:v>
                </c:pt>
                <c:pt idx="100">
                  <c:v>7.575757575757576E-3</c:v>
                </c:pt>
                <c:pt idx="101">
                  <c:v>7.575757575757576E-3</c:v>
                </c:pt>
                <c:pt idx="102">
                  <c:v>7.575757575757576E-3</c:v>
                </c:pt>
                <c:pt idx="103">
                  <c:v>7.575757575757576E-3</c:v>
                </c:pt>
                <c:pt idx="104">
                  <c:v>7.575757575757576E-3</c:v>
                </c:pt>
                <c:pt idx="105">
                  <c:v>7.575757575757576E-3</c:v>
                </c:pt>
                <c:pt idx="106">
                  <c:v>7.575757575757576E-3</c:v>
                </c:pt>
                <c:pt idx="107">
                  <c:v>7.575757575757576E-3</c:v>
                </c:pt>
                <c:pt idx="108">
                  <c:v>7.575757575757576E-3</c:v>
                </c:pt>
                <c:pt idx="109">
                  <c:v>7.575757575757576E-3</c:v>
                </c:pt>
                <c:pt idx="110">
                  <c:v>7.575757575757576E-3</c:v>
                </c:pt>
                <c:pt idx="111">
                  <c:v>7.575757575757576E-3</c:v>
                </c:pt>
                <c:pt idx="112">
                  <c:v>7.575757575757576E-3</c:v>
                </c:pt>
                <c:pt idx="113">
                  <c:v>7.575757575757576E-3</c:v>
                </c:pt>
                <c:pt idx="114">
                  <c:v>7.575757575757576E-3</c:v>
                </c:pt>
                <c:pt idx="115">
                  <c:v>6.4935064935064939E-3</c:v>
                </c:pt>
                <c:pt idx="116">
                  <c:v>5.411255411255411E-3</c:v>
                </c:pt>
                <c:pt idx="117">
                  <c:v>5.411255411255411E-3</c:v>
                </c:pt>
                <c:pt idx="118">
                  <c:v>5.411255411255411E-3</c:v>
                </c:pt>
                <c:pt idx="119">
                  <c:v>5.411255411255411E-3</c:v>
                </c:pt>
                <c:pt idx="120">
                  <c:v>5.411255411255411E-3</c:v>
                </c:pt>
                <c:pt idx="121">
                  <c:v>5.411255411255411E-3</c:v>
                </c:pt>
                <c:pt idx="122">
                  <c:v>5.411255411255411E-3</c:v>
                </c:pt>
                <c:pt idx="123">
                  <c:v>5.411255411255411E-3</c:v>
                </c:pt>
                <c:pt idx="124">
                  <c:v>5.411255411255411E-3</c:v>
                </c:pt>
                <c:pt idx="125">
                  <c:v>5.411255411255411E-3</c:v>
                </c:pt>
                <c:pt idx="126">
                  <c:v>5.411255411255411E-3</c:v>
                </c:pt>
                <c:pt idx="127">
                  <c:v>5.411255411255411E-3</c:v>
                </c:pt>
                <c:pt idx="128">
                  <c:v>5.411255411255411E-3</c:v>
                </c:pt>
                <c:pt idx="129">
                  <c:v>5.411255411255411E-3</c:v>
                </c:pt>
                <c:pt idx="130">
                  <c:v>5.411255411255411E-3</c:v>
                </c:pt>
                <c:pt idx="131">
                  <c:v>5.411255411255411E-3</c:v>
                </c:pt>
                <c:pt idx="132">
                  <c:v>5.411255411255411E-3</c:v>
                </c:pt>
                <c:pt idx="133">
                  <c:v>5.411255411255411E-3</c:v>
                </c:pt>
                <c:pt idx="134">
                  <c:v>5.411255411255411E-3</c:v>
                </c:pt>
                <c:pt idx="135">
                  <c:v>5.411255411255411E-3</c:v>
                </c:pt>
                <c:pt idx="136">
                  <c:v>5.411255411255411E-3</c:v>
                </c:pt>
                <c:pt idx="137">
                  <c:v>5.411255411255411E-3</c:v>
                </c:pt>
                <c:pt idx="138">
                  <c:v>5.411255411255411E-3</c:v>
                </c:pt>
                <c:pt idx="139">
                  <c:v>5.411255411255411E-3</c:v>
                </c:pt>
                <c:pt idx="140">
                  <c:v>5.411255411255411E-3</c:v>
                </c:pt>
                <c:pt idx="141">
                  <c:v>5.411255411255411E-3</c:v>
                </c:pt>
                <c:pt idx="142">
                  <c:v>5.411255411255411E-3</c:v>
                </c:pt>
                <c:pt idx="143">
                  <c:v>5.411255411255411E-3</c:v>
                </c:pt>
                <c:pt idx="144">
                  <c:v>5.411255411255411E-3</c:v>
                </c:pt>
                <c:pt idx="145">
                  <c:v>5.411255411255411E-3</c:v>
                </c:pt>
                <c:pt idx="146">
                  <c:v>5.411255411255411E-3</c:v>
                </c:pt>
                <c:pt idx="147">
                  <c:v>5.411255411255411E-3</c:v>
                </c:pt>
                <c:pt idx="148">
                  <c:v>5.411255411255411E-3</c:v>
                </c:pt>
                <c:pt idx="149">
                  <c:v>4.329004329004329E-3</c:v>
                </c:pt>
                <c:pt idx="150">
                  <c:v>4.329004329004329E-3</c:v>
                </c:pt>
                <c:pt idx="151">
                  <c:v>4.329004329004329E-3</c:v>
                </c:pt>
                <c:pt idx="152">
                  <c:v>4.329004329004329E-3</c:v>
                </c:pt>
                <c:pt idx="153">
                  <c:v>3.246753246753247E-3</c:v>
                </c:pt>
                <c:pt idx="154">
                  <c:v>3.246753246753247E-3</c:v>
                </c:pt>
                <c:pt idx="155">
                  <c:v>3.246753246753247E-3</c:v>
                </c:pt>
                <c:pt idx="156">
                  <c:v>3.246753246753247E-3</c:v>
                </c:pt>
                <c:pt idx="157">
                  <c:v>3.246753246753247E-3</c:v>
                </c:pt>
                <c:pt idx="158">
                  <c:v>3.246753246753247E-3</c:v>
                </c:pt>
                <c:pt idx="159">
                  <c:v>3.246753246753247E-3</c:v>
                </c:pt>
                <c:pt idx="160">
                  <c:v>3.246753246753247E-3</c:v>
                </c:pt>
                <c:pt idx="161">
                  <c:v>3.246753246753247E-3</c:v>
                </c:pt>
                <c:pt idx="162">
                  <c:v>3.246753246753247E-3</c:v>
                </c:pt>
                <c:pt idx="163">
                  <c:v>3.246753246753247E-3</c:v>
                </c:pt>
                <c:pt idx="164">
                  <c:v>3.246753246753247E-3</c:v>
                </c:pt>
                <c:pt idx="165">
                  <c:v>3.246753246753247E-3</c:v>
                </c:pt>
                <c:pt idx="166">
                  <c:v>3.246753246753247E-3</c:v>
                </c:pt>
                <c:pt idx="167">
                  <c:v>3.246753246753247E-3</c:v>
                </c:pt>
                <c:pt idx="168">
                  <c:v>3.246753246753247E-3</c:v>
                </c:pt>
                <c:pt idx="169">
                  <c:v>2.1645021645021645E-3</c:v>
                </c:pt>
                <c:pt idx="170">
                  <c:v>2.1645021645021645E-3</c:v>
                </c:pt>
                <c:pt idx="171">
                  <c:v>2.1645021645021645E-3</c:v>
                </c:pt>
                <c:pt idx="172">
                  <c:v>2.1645021645021645E-3</c:v>
                </c:pt>
                <c:pt idx="173">
                  <c:v>2.1645021645021645E-3</c:v>
                </c:pt>
                <c:pt idx="174">
                  <c:v>2.1645021645021645E-3</c:v>
                </c:pt>
                <c:pt idx="175">
                  <c:v>2.1645021645021645E-3</c:v>
                </c:pt>
                <c:pt idx="176">
                  <c:v>2.1645021645021645E-3</c:v>
                </c:pt>
                <c:pt idx="177">
                  <c:v>2.1645021645021645E-3</c:v>
                </c:pt>
                <c:pt idx="178">
                  <c:v>2.1645021645021645E-3</c:v>
                </c:pt>
                <c:pt idx="179">
                  <c:v>2.1645021645021645E-3</c:v>
                </c:pt>
                <c:pt idx="180">
                  <c:v>2.1645021645021645E-3</c:v>
                </c:pt>
                <c:pt idx="181">
                  <c:v>2.1645021645021645E-3</c:v>
                </c:pt>
                <c:pt idx="182">
                  <c:v>2.1645021645021645E-3</c:v>
                </c:pt>
                <c:pt idx="183">
                  <c:v>2.1645021645021645E-3</c:v>
                </c:pt>
                <c:pt idx="184">
                  <c:v>2.1645021645021645E-3</c:v>
                </c:pt>
                <c:pt idx="185">
                  <c:v>2.1645021645021645E-3</c:v>
                </c:pt>
                <c:pt idx="186">
                  <c:v>2.1645021645021645E-3</c:v>
                </c:pt>
                <c:pt idx="187">
                  <c:v>1.0822510822510823E-3</c:v>
                </c:pt>
                <c:pt idx="188">
                  <c:v>1.0822510822510823E-3</c:v>
                </c:pt>
                <c:pt idx="189">
                  <c:v>1.0822510822510823E-3</c:v>
                </c:pt>
                <c:pt idx="190">
                  <c:v>1.0822510822510823E-3</c:v>
                </c:pt>
                <c:pt idx="191">
                  <c:v>1.0822510822510823E-3</c:v>
                </c:pt>
                <c:pt idx="192">
                  <c:v>1.0822510822510823E-3</c:v>
                </c:pt>
                <c:pt idx="193">
                  <c:v>1.0822510822510823E-3</c:v>
                </c:pt>
                <c:pt idx="194">
                  <c:v>1.0822510822510823E-3</c:v>
                </c:pt>
                <c:pt idx="195">
                  <c:v>1.0822510822510823E-3</c:v>
                </c:pt>
                <c:pt idx="196">
                  <c:v>1.0822510822510823E-3</c:v>
                </c:pt>
                <c:pt idx="197">
                  <c:v>1.0822510822510823E-3</c:v>
                </c:pt>
                <c:pt idx="198">
                  <c:v>1.0822510822510823E-3</c:v>
                </c:pt>
                <c:pt idx="199">
                  <c:v>1.0822510822510823E-3</c:v>
                </c:pt>
                <c:pt idx="200">
                  <c:v>1.0822510822510823E-3</c:v>
                </c:pt>
                <c:pt idx="201">
                  <c:v>1.0822510822510823E-3</c:v>
                </c:pt>
                <c:pt idx="202">
                  <c:v>1.0822510822510823E-3</c:v>
                </c:pt>
                <c:pt idx="203">
                  <c:v>1.0822510822510823E-3</c:v>
                </c:pt>
                <c:pt idx="204">
                  <c:v>1.0822510822510823E-3</c:v>
                </c:pt>
                <c:pt idx="205">
                  <c:v>1.0822510822510823E-3</c:v>
                </c:pt>
                <c:pt idx="206">
                  <c:v>1.0822510822510823E-3</c:v>
                </c:pt>
                <c:pt idx="207">
                  <c:v>1.0822510822510823E-3</c:v>
                </c:pt>
                <c:pt idx="208">
                  <c:v>1.0822510822510823E-3</c:v>
                </c:pt>
                <c:pt idx="209">
                  <c:v>1.0822510822510823E-3</c:v>
                </c:pt>
                <c:pt idx="210">
                  <c:v>1.0822510822510823E-3</c:v>
                </c:pt>
                <c:pt idx="211">
                  <c:v>1.0822510822510823E-3</c:v>
                </c:pt>
                <c:pt idx="212">
                  <c:v>1.0822510822510823E-3</c:v>
                </c:pt>
                <c:pt idx="213">
                  <c:v>1.0822510822510823E-3</c:v>
                </c:pt>
                <c:pt idx="214">
                  <c:v>1.0822510822510823E-3</c:v>
                </c:pt>
                <c:pt idx="215">
                  <c:v>1.0822510822510823E-3</c:v>
                </c:pt>
                <c:pt idx="216">
                  <c:v>1.0822510822510823E-3</c:v>
                </c:pt>
                <c:pt idx="217">
                  <c:v>1.0822510822510823E-3</c:v>
                </c:pt>
                <c:pt idx="218">
                  <c:v>1.0822510822510823E-3</c:v>
                </c:pt>
                <c:pt idx="219">
                  <c:v>1.0822510822510823E-3</c:v>
                </c:pt>
                <c:pt idx="220">
                  <c:v>1.0822510822510823E-3</c:v>
                </c:pt>
                <c:pt idx="221">
                  <c:v>1.0822510822510823E-3</c:v>
                </c:pt>
                <c:pt idx="222">
                  <c:v>1.0822510822510823E-3</c:v>
                </c:pt>
                <c:pt idx="223">
                  <c:v>1.0822510822510823E-3</c:v>
                </c:pt>
                <c:pt idx="224">
                  <c:v>1.0822510822510823E-3</c:v>
                </c:pt>
                <c:pt idx="225">
                  <c:v>1.0822510822510823E-3</c:v>
                </c:pt>
                <c:pt idx="226">
                  <c:v>1.0822510822510823E-3</c:v>
                </c:pt>
                <c:pt idx="227">
                  <c:v>1.0822510822510823E-3</c:v>
                </c:pt>
                <c:pt idx="228">
                  <c:v>1.0822510822510823E-3</c:v>
                </c:pt>
                <c:pt idx="229">
                  <c:v>1.0822510822510823E-3</c:v>
                </c:pt>
                <c:pt idx="230">
                  <c:v>1.0822510822510823E-3</c:v>
                </c:pt>
                <c:pt idx="231">
                  <c:v>1.0822510822510823E-3</c:v>
                </c:pt>
                <c:pt idx="232">
                  <c:v>1.0822510822510823E-3</c:v>
                </c:pt>
                <c:pt idx="233">
                  <c:v>1.0822510822510823E-3</c:v>
                </c:pt>
                <c:pt idx="234">
                  <c:v>1.0822510822510823E-3</c:v>
                </c:pt>
                <c:pt idx="235">
                  <c:v>1.0822510822510823E-3</c:v>
                </c:pt>
                <c:pt idx="236">
                  <c:v>1.0822510822510823E-3</c:v>
                </c:pt>
                <c:pt idx="237">
                  <c:v>0</c:v>
                </c:pt>
                <c:pt idx="238">
                  <c:v>0</c:v>
                </c:pt>
                <c:pt idx="239">
                  <c:v>0</c:v>
                </c:pt>
                <c:pt idx="240">
                  <c:v>0</c:v>
                </c:pt>
                <c:pt idx="241">
                  <c:v>0</c:v>
                </c:pt>
                <c:pt idx="242">
                  <c:v>0</c:v>
                </c:pt>
              </c:numCache>
            </c:numRef>
          </c:xVal>
          <c:yVal>
            <c:numRef>
              <c:f>'1, 2, 3, 4, 5, 6, 7, 8, 9, 10'!$P$5685:$P$5927</c:f>
              <c:numCache>
                <c:formatCode>General</c:formatCode>
                <c:ptCount val="243"/>
                <c:pt idx="0">
                  <c:v>1</c:v>
                </c:pt>
                <c:pt idx="1">
                  <c:v>1</c:v>
                </c:pt>
                <c:pt idx="2">
                  <c:v>1</c:v>
                </c:pt>
                <c:pt idx="3">
                  <c:v>1</c:v>
                </c:pt>
                <c:pt idx="4">
                  <c:v>1</c:v>
                </c:pt>
                <c:pt idx="5">
                  <c:v>1</c:v>
                </c:pt>
                <c:pt idx="6">
                  <c:v>0.98804780876494025</c:v>
                </c:pt>
                <c:pt idx="7">
                  <c:v>0.98406374501992033</c:v>
                </c:pt>
                <c:pt idx="8">
                  <c:v>0.97211155378486058</c:v>
                </c:pt>
                <c:pt idx="9">
                  <c:v>0.96414342629482075</c:v>
                </c:pt>
                <c:pt idx="10">
                  <c:v>0.96414342629482075</c:v>
                </c:pt>
                <c:pt idx="11">
                  <c:v>0.96015936254980083</c:v>
                </c:pt>
                <c:pt idx="12">
                  <c:v>0.95617529880478092</c:v>
                </c:pt>
                <c:pt idx="13">
                  <c:v>0.94422310756972117</c:v>
                </c:pt>
                <c:pt idx="14">
                  <c:v>0.94023904382470125</c:v>
                </c:pt>
                <c:pt idx="15">
                  <c:v>0.9322709163346613</c:v>
                </c:pt>
                <c:pt idx="16">
                  <c:v>0.9322709163346613</c:v>
                </c:pt>
                <c:pt idx="17">
                  <c:v>0.9322709163346613</c:v>
                </c:pt>
                <c:pt idx="18">
                  <c:v>0.9322709163346613</c:v>
                </c:pt>
                <c:pt idx="19">
                  <c:v>0.9322709163346613</c:v>
                </c:pt>
                <c:pt idx="20">
                  <c:v>0.9322709163346613</c:v>
                </c:pt>
                <c:pt idx="21">
                  <c:v>0.9322709163346613</c:v>
                </c:pt>
                <c:pt idx="22">
                  <c:v>0.92828685258964139</c:v>
                </c:pt>
                <c:pt idx="23">
                  <c:v>0.92430278884462147</c:v>
                </c:pt>
                <c:pt idx="24">
                  <c:v>0.92031872509960155</c:v>
                </c:pt>
                <c:pt idx="25">
                  <c:v>0.9083665338645418</c:v>
                </c:pt>
                <c:pt idx="26">
                  <c:v>0.90438247011952189</c:v>
                </c:pt>
                <c:pt idx="27">
                  <c:v>0.90039840637450197</c:v>
                </c:pt>
                <c:pt idx="28">
                  <c:v>0.90039840637450197</c:v>
                </c:pt>
                <c:pt idx="29">
                  <c:v>0.90039840637450197</c:v>
                </c:pt>
                <c:pt idx="30">
                  <c:v>0.90039840637450197</c:v>
                </c:pt>
                <c:pt idx="31">
                  <c:v>0.90039840637450197</c:v>
                </c:pt>
                <c:pt idx="32">
                  <c:v>0.89243027888446214</c:v>
                </c:pt>
                <c:pt idx="33">
                  <c:v>0.89243027888446214</c:v>
                </c:pt>
                <c:pt idx="34">
                  <c:v>0.89243027888446214</c:v>
                </c:pt>
                <c:pt idx="35">
                  <c:v>0.89243027888446214</c:v>
                </c:pt>
                <c:pt idx="36">
                  <c:v>0.89243027888446214</c:v>
                </c:pt>
                <c:pt idx="37">
                  <c:v>0.89243027888446214</c:v>
                </c:pt>
                <c:pt idx="38">
                  <c:v>0.89243027888446214</c:v>
                </c:pt>
                <c:pt idx="39">
                  <c:v>0.89243027888446214</c:v>
                </c:pt>
                <c:pt idx="40">
                  <c:v>0.8844621513944223</c:v>
                </c:pt>
                <c:pt idx="41">
                  <c:v>0.88047808764940239</c:v>
                </c:pt>
                <c:pt idx="42">
                  <c:v>0.88047808764940239</c:v>
                </c:pt>
                <c:pt idx="43">
                  <c:v>0.88047808764940239</c:v>
                </c:pt>
                <c:pt idx="44">
                  <c:v>0.88047808764940239</c:v>
                </c:pt>
                <c:pt idx="45">
                  <c:v>0.88047808764940239</c:v>
                </c:pt>
                <c:pt idx="46">
                  <c:v>0.88047808764940239</c:v>
                </c:pt>
                <c:pt idx="47">
                  <c:v>0.88047808764940239</c:v>
                </c:pt>
                <c:pt idx="48">
                  <c:v>0.88047808764940239</c:v>
                </c:pt>
                <c:pt idx="49">
                  <c:v>0.87649402390438247</c:v>
                </c:pt>
                <c:pt idx="50">
                  <c:v>0.87250996015936255</c:v>
                </c:pt>
                <c:pt idx="51">
                  <c:v>0.87250996015936255</c:v>
                </c:pt>
                <c:pt idx="52">
                  <c:v>0.87250996015936255</c:v>
                </c:pt>
                <c:pt idx="53">
                  <c:v>0.87250996015936255</c:v>
                </c:pt>
                <c:pt idx="54">
                  <c:v>0.87250996015936255</c:v>
                </c:pt>
                <c:pt idx="55">
                  <c:v>0.86852589641434264</c:v>
                </c:pt>
                <c:pt idx="56">
                  <c:v>0.86454183266932272</c:v>
                </c:pt>
                <c:pt idx="57">
                  <c:v>0.86454183266932272</c:v>
                </c:pt>
                <c:pt idx="58">
                  <c:v>0.86454183266932272</c:v>
                </c:pt>
                <c:pt idx="59">
                  <c:v>0.86454183266932272</c:v>
                </c:pt>
                <c:pt idx="60">
                  <c:v>0.86454183266932272</c:v>
                </c:pt>
                <c:pt idx="61">
                  <c:v>0.8605577689243028</c:v>
                </c:pt>
                <c:pt idx="62">
                  <c:v>0.8605577689243028</c:v>
                </c:pt>
                <c:pt idx="63">
                  <c:v>0.8605577689243028</c:v>
                </c:pt>
                <c:pt idx="64">
                  <c:v>0.85657370517928288</c:v>
                </c:pt>
                <c:pt idx="65">
                  <c:v>0.84860557768924305</c:v>
                </c:pt>
                <c:pt idx="66">
                  <c:v>0.84860557768924305</c:v>
                </c:pt>
                <c:pt idx="67">
                  <c:v>0.84860557768924305</c:v>
                </c:pt>
                <c:pt idx="68">
                  <c:v>0.84063745019920322</c:v>
                </c:pt>
                <c:pt idx="69">
                  <c:v>0.84063745019920322</c:v>
                </c:pt>
                <c:pt idx="70">
                  <c:v>0.83266932270916338</c:v>
                </c:pt>
                <c:pt idx="71">
                  <c:v>0.83266932270916338</c:v>
                </c:pt>
                <c:pt idx="72">
                  <c:v>0.82470119521912355</c:v>
                </c:pt>
                <c:pt idx="73">
                  <c:v>0.82470119521912355</c:v>
                </c:pt>
                <c:pt idx="74">
                  <c:v>0.82071713147410363</c:v>
                </c:pt>
                <c:pt idx="75">
                  <c:v>0.82071713147410363</c:v>
                </c:pt>
                <c:pt idx="76">
                  <c:v>0.81673306772908372</c:v>
                </c:pt>
                <c:pt idx="77">
                  <c:v>0.8127490039840638</c:v>
                </c:pt>
                <c:pt idx="78">
                  <c:v>0.80876494023904377</c:v>
                </c:pt>
                <c:pt idx="79">
                  <c:v>0.80478087649402386</c:v>
                </c:pt>
                <c:pt idx="80">
                  <c:v>0.80079681274900394</c:v>
                </c:pt>
                <c:pt idx="81">
                  <c:v>0.79681274900398402</c:v>
                </c:pt>
                <c:pt idx="82">
                  <c:v>0.79282868525896411</c:v>
                </c:pt>
                <c:pt idx="83">
                  <c:v>0.79282868525896411</c:v>
                </c:pt>
                <c:pt idx="84">
                  <c:v>0.78884462151394419</c:v>
                </c:pt>
                <c:pt idx="85">
                  <c:v>0.78486055776892427</c:v>
                </c:pt>
                <c:pt idx="86">
                  <c:v>0.78087649402390436</c:v>
                </c:pt>
                <c:pt idx="87">
                  <c:v>0.77689243027888444</c:v>
                </c:pt>
                <c:pt idx="88">
                  <c:v>0.7689243027888446</c:v>
                </c:pt>
                <c:pt idx="89">
                  <c:v>0.76494023904382469</c:v>
                </c:pt>
                <c:pt idx="90">
                  <c:v>0.76095617529880477</c:v>
                </c:pt>
                <c:pt idx="91">
                  <c:v>0.76095617529880477</c:v>
                </c:pt>
                <c:pt idx="92">
                  <c:v>0.75697211155378485</c:v>
                </c:pt>
                <c:pt idx="93">
                  <c:v>0.75298804780876494</c:v>
                </c:pt>
                <c:pt idx="94">
                  <c:v>0.74900398406374502</c:v>
                </c:pt>
                <c:pt idx="95">
                  <c:v>0.7450199203187251</c:v>
                </c:pt>
                <c:pt idx="96">
                  <c:v>0.74103585657370519</c:v>
                </c:pt>
                <c:pt idx="97">
                  <c:v>0.74103585657370519</c:v>
                </c:pt>
                <c:pt idx="98">
                  <c:v>0.73705179282868527</c:v>
                </c:pt>
                <c:pt idx="99">
                  <c:v>0.73306772908366535</c:v>
                </c:pt>
                <c:pt idx="100">
                  <c:v>0.72908366533864544</c:v>
                </c:pt>
                <c:pt idx="101">
                  <c:v>0.72509960159362552</c:v>
                </c:pt>
                <c:pt idx="102">
                  <c:v>0.7211155378486056</c:v>
                </c:pt>
                <c:pt idx="103">
                  <c:v>0.71713147410358569</c:v>
                </c:pt>
                <c:pt idx="104">
                  <c:v>0.71314741035856577</c:v>
                </c:pt>
                <c:pt idx="105">
                  <c:v>0.70119521912350602</c:v>
                </c:pt>
                <c:pt idx="106">
                  <c:v>0.6972111553784861</c:v>
                </c:pt>
                <c:pt idx="107">
                  <c:v>0.69322709163346619</c:v>
                </c:pt>
                <c:pt idx="108">
                  <c:v>0.68924302788844627</c:v>
                </c:pt>
                <c:pt idx="109">
                  <c:v>0.68525896414342624</c:v>
                </c:pt>
                <c:pt idx="110">
                  <c:v>0.68127490039840632</c:v>
                </c:pt>
                <c:pt idx="111">
                  <c:v>0.67729083665338641</c:v>
                </c:pt>
                <c:pt idx="112">
                  <c:v>0.67330677290836649</c:v>
                </c:pt>
                <c:pt idx="113">
                  <c:v>0.66932270916334657</c:v>
                </c:pt>
                <c:pt idx="114">
                  <c:v>0.66533864541832666</c:v>
                </c:pt>
                <c:pt idx="115">
                  <c:v>0.66533864541832666</c:v>
                </c:pt>
                <c:pt idx="116">
                  <c:v>0.66533864541832666</c:v>
                </c:pt>
                <c:pt idx="117">
                  <c:v>0.66135458167330674</c:v>
                </c:pt>
                <c:pt idx="118">
                  <c:v>0.65737051792828682</c:v>
                </c:pt>
                <c:pt idx="119">
                  <c:v>0.64940239043824699</c:v>
                </c:pt>
                <c:pt idx="120">
                  <c:v>0.64143426294820716</c:v>
                </c:pt>
                <c:pt idx="121">
                  <c:v>0.63745019920318724</c:v>
                </c:pt>
                <c:pt idx="122">
                  <c:v>0.62948207171314741</c:v>
                </c:pt>
                <c:pt idx="123">
                  <c:v>0.62549800796812749</c:v>
                </c:pt>
                <c:pt idx="124">
                  <c:v>0.62151394422310757</c:v>
                </c:pt>
                <c:pt idx="125">
                  <c:v>0.61752988047808766</c:v>
                </c:pt>
                <c:pt idx="126">
                  <c:v>0.61354581673306774</c:v>
                </c:pt>
                <c:pt idx="127">
                  <c:v>0.60557768924302791</c:v>
                </c:pt>
                <c:pt idx="128">
                  <c:v>0.60159362549800799</c:v>
                </c:pt>
                <c:pt idx="129">
                  <c:v>0.59760956175298807</c:v>
                </c:pt>
                <c:pt idx="130">
                  <c:v>0.59362549800796816</c:v>
                </c:pt>
                <c:pt idx="131">
                  <c:v>0.58964143426294824</c:v>
                </c:pt>
                <c:pt idx="132">
                  <c:v>0.58565737051792832</c:v>
                </c:pt>
                <c:pt idx="133">
                  <c:v>0.58167330677290841</c:v>
                </c:pt>
                <c:pt idx="134">
                  <c:v>0.57768924302788849</c:v>
                </c:pt>
                <c:pt idx="135">
                  <c:v>0.57370517928286857</c:v>
                </c:pt>
                <c:pt idx="136">
                  <c:v>0.56972111553784865</c:v>
                </c:pt>
                <c:pt idx="137">
                  <c:v>0.56573705179282874</c:v>
                </c:pt>
                <c:pt idx="138">
                  <c:v>0.56175298804780871</c:v>
                </c:pt>
                <c:pt idx="139">
                  <c:v>0.55776892430278879</c:v>
                </c:pt>
                <c:pt idx="140">
                  <c:v>0.55378486055776888</c:v>
                </c:pt>
                <c:pt idx="141">
                  <c:v>0.54980079681274896</c:v>
                </c:pt>
                <c:pt idx="142">
                  <c:v>0.54581673306772904</c:v>
                </c:pt>
                <c:pt idx="143">
                  <c:v>0.54183266932270913</c:v>
                </c:pt>
                <c:pt idx="144">
                  <c:v>0.53784860557768921</c:v>
                </c:pt>
                <c:pt idx="145">
                  <c:v>0.53386454183266929</c:v>
                </c:pt>
                <c:pt idx="146">
                  <c:v>0.52988047808764938</c:v>
                </c:pt>
                <c:pt idx="147">
                  <c:v>0.52589641434262946</c:v>
                </c:pt>
                <c:pt idx="148">
                  <c:v>0.52191235059760954</c:v>
                </c:pt>
                <c:pt idx="149">
                  <c:v>0.52191235059760954</c:v>
                </c:pt>
                <c:pt idx="150">
                  <c:v>0.51792828685258963</c:v>
                </c:pt>
                <c:pt idx="151">
                  <c:v>0.51394422310756971</c:v>
                </c:pt>
                <c:pt idx="152">
                  <c:v>0.50996015936254979</c:v>
                </c:pt>
                <c:pt idx="153">
                  <c:v>0.50597609561752988</c:v>
                </c:pt>
                <c:pt idx="154">
                  <c:v>0.49402390438247012</c:v>
                </c:pt>
                <c:pt idx="155">
                  <c:v>0.49003984063745021</c:v>
                </c:pt>
                <c:pt idx="156">
                  <c:v>0.48605577689243029</c:v>
                </c:pt>
                <c:pt idx="157">
                  <c:v>0.48207171314741037</c:v>
                </c:pt>
                <c:pt idx="158">
                  <c:v>0.47808764940239046</c:v>
                </c:pt>
                <c:pt idx="159">
                  <c:v>0.47410358565737054</c:v>
                </c:pt>
                <c:pt idx="160">
                  <c:v>0.47011952191235062</c:v>
                </c:pt>
                <c:pt idx="161">
                  <c:v>0.46613545816733065</c:v>
                </c:pt>
                <c:pt idx="162">
                  <c:v>0.46215139442231074</c:v>
                </c:pt>
                <c:pt idx="163">
                  <c:v>0.4541832669322709</c:v>
                </c:pt>
                <c:pt idx="164">
                  <c:v>0.45019920318725098</c:v>
                </c:pt>
                <c:pt idx="165">
                  <c:v>0.44621513944223107</c:v>
                </c:pt>
                <c:pt idx="166">
                  <c:v>0.44223107569721115</c:v>
                </c:pt>
                <c:pt idx="167">
                  <c:v>0.43824701195219123</c:v>
                </c:pt>
                <c:pt idx="168">
                  <c:v>0.43426294820717132</c:v>
                </c:pt>
                <c:pt idx="169">
                  <c:v>0.4302788844621514</c:v>
                </c:pt>
                <c:pt idx="170">
                  <c:v>0.42629482071713148</c:v>
                </c:pt>
                <c:pt idx="171">
                  <c:v>0.42231075697211157</c:v>
                </c:pt>
                <c:pt idx="172">
                  <c:v>0.41832669322709165</c:v>
                </c:pt>
                <c:pt idx="173">
                  <c:v>0.41434262948207173</c:v>
                </c:pt>
                <c:pt idx="174">
                  <c:v>0.41035856573705182</c:v>
                </c:pt>
                <c:pt idx="175">
                  <c:v>0.4063745019920319</c:v>
                </c:pt>
                <c:pt idx="176">
                  <c:v>0.40239043824701193</c:v>
                </c:pt>
                <c:pt idx="177">
                  <c:v>0.39442231075697209</c:v>
                </c:pt>
                <c:pt idx="178">
                  <c:v>0.38645418326693226</c:v>
                </c:pt>
                <c:pt idx="179">
                  <c:v>0.38247011952191234</c:v>
                </c:pt>
                <c:pt idx="180">
                  <c:v>0.37848605577689243</c:v>
                </c:pt>
                <c:pt idx="181">
                  <c:v>0.37450199203187251</c:v>
                </c:pt>
                <c:pt idx="182">
                  <c:v>0.36653386454183268</c:v>
                </c:pt>
                <c:pt idx="183">
                  <c:v>0.35458167330677293</c:v>
                </c:pt>
                <c:pt idx="184">
                  <c:v>0.35059760956175301</c:v>
                </c:pt>
                <c:pt idx="185">
                  <c:v>0.34661354581673309</c:v>
                </c:pt>
                <c:pt idx="186">
                  <c:v>0.33466135458167329</c:v>
                </c:pt>
                <c:pt idx="187">
                  <c:v>0.33067729083665337</c:v>
                </c:pt>
                <c:pt idx="188">
                  <c:v>0.32669322709163345</c:v>
                </c:pt>
                <c:pt idx="189">
                  <c:v>0.32270916334661354</c:v>
                </c:pt>
                <c:pt idx="190">
                  <c:v>0.31872509960159362</c:v>
                </c:pt>
                <c:pt idx="191">
                  <c:v>0.3147410358565737</c:v>
                </c:pt>
                <c:pt idx="192">
                  <c:v>0.31075697211155379</c:v>
                </c:pt>
                <c:pt idx="193">
                  <c:v>0.30677290836653387</c:v>
                </c:pt>
                <c:pt idx="194">
                  <c:v>0.30278884462151395</c:v>
                </c:pt>
                <c:pt idx="195">
                  <c:v>0.29880478087649404</c:v>
                </c:pt>
                <c:pt idx="196">
                  <c:v>0.29482071713147412</c:v>
                </c:pt>
                <c:pt idx="197">
                  <c:v>0.2908366533864542</c:v>
                </c:pt>
                <c:pt idx="198">
                  <c:v>0.28685258964143429</c:v>
                </c:pt>
                <c:pt idx="199">
                  <c:v>0.2788844621513944</c:v>
                </c:pt>
                <c:pt idx="200">
                  <c:v>0.27490039840637448</c:v>
                </c:pt>
                <c:pt idx="201">
                  <c:v>0.26693227091633465</c:v>
                </c:pt>
                <c:pt idx="202">
                  <c:v>0.26294820717131473</c:v>
                </c:pt>
                <c:pt idx="203">
                  <c:v>0.25896414342629481</c:v>
                </c:pt>
                <c:pt idx="204">
                  <c:v>0.2549800796812749</c:v>
                </c:pt>
                <c:pt idx="205">
                  <c:v>0.25099601593625498</c:v>
                </c:pt>
                <c:pt idx="206">
                  <c:v>0.24701195219123506</c:v>
                </c:pt>
                <c:pt idx="207">
                  <c:v>0.24302788844621515</c:v>
                </c:pt>
                <c:pt idx="208">
                  <c:v>0.23904382470119523</c:v>
                </c:pt>
                <c:pt idx="209">
                  <c:v>0.23505976095617531</c:v>
                </c:pt>
                <c:pt idx="210">
                  <c:v>0.23107569721115537</c:v>
                </c:pt>
                <c:pt idx="211">
                  <c:v>0.22709163346613545</c:v>
                </c:pt>
                <c:pt idx="212">
                  <c:v>0.22310756972111553</c:v>
                </c:pt>
                <c:pt idx="213">
                  <c:v>0.21912350597609562</c:v>
                </c:pt>
                <c:pt idx="214">
                  <c:v>0.2151394422310757</c:v>
                </c:pt>
                <c:pt idx="215">
                  <c:v>0.21115537848605578</c:v>
                </c:pt>
                <c:pt idx="216">
                  <c:v>0.20717131474103587</c:v>
                </c:pt>
                <c:pt idx="217">
                  <c:v>0.20318725099601595</c:v>
                </c:pt>
                <c:pt idx="218">
                  <c:v>0.19920318725099601</c:v>
                </c:pt>
                <c:pt idx="219">
                  <c:v>0.19521912350597609</c:v>
                </c:pt>
                <c:pt idx="220">
                  <c:v>0.19123505976095617</c:v>
                </c:pt>
                <c:pt idx="221">
                  <c:v>0.18725099601593626</c:v>
                </c:pt>
                <c:pt idx="222">
                  <c:v>0.18326693227091634</c:v>
                </c:pt>
                <c:pt idx="223">
                  <c:v>0.17928286852589642</c:v>
                </c:pt>
                <c:pt idx="224">
                  <c:v>0.1752988047808765</c:v>
                </c:pt>
                <c:pt idx="225">
                  <c:v>0.17131474103585656</c:v>
                </c:pt>
                <c:pt idx="226">
                  <c:v>0.16733067729083664</c:v>
                </c:pt>
                <c:pt idx="227">
                  <c:v>0.16334661354581673</c:v>
                </c:pt>
                <c:pt idx="228">
                  <c:v>0.15936254980079681</c:v>
                </c:pt>
                <c:pt idx="229">
                  <c:v>0.15537848605577689</c:v>
                </c:pt>
                <c:pt idx="230">
                  <c:v>0.15139442231075698</c:v>
                </c:pt>
                <c:pt idx="231">
                  <c:v>0.14342629482071714</c:v>
                </c:pt>
                <c:pt idx="232">
                  <c:v>0.1394422310756972</c:v>
                </c:pt>
                <c:pt idx="233">
                  <c:v>0.13545816733067728</c:v>
                </c:pt>
                <c:pt idx="234">
                  <c:v>0.13147410358565736</c:v>
                </c:pt>
                <c:pt idx="235">
                  <c:v>0.12749003984063745</c:v>
                </c:pt>
                <c:pt idx="236">
                  <c:v>0.12350597609561753</c:v>
                </c:pt>
                <c:pt idx="237">
                  <c:v>1.5936254980079681E-2</c:v>
                </c:pt>
                <c:pt idx="238">
                  <c:v>1.1952191235059761E-2</c:v>
                </c:pt>
                <c:pt idx="239">
                  <c:v>7.9681274900398405E-3</c:v>
                </c:pt>
                <c:pt idx="240">
                  <c:v>3.9840637450199202E-3</c:v>
                </c:pt>
                <c:pt idx="241">
                  <c:v>0</c:v>
                </c:pt>
                <c:pt idx="242">
                  <c:v>0</c:v>
                </c:pt>
              </c:numCache>
            </c:numRef>
          </c:yVal>
          <c:smooth val="0"/>
          <c:extLst xmlns:c16r2="http://schemas.microsoft.com/office/drawing/2015/06/chart">
            <c:ext xmlns:c16="http://schemas.microsoft.com/office/drawing/2014/chart" uri="{C3380CC4-5D6E-409C-BE32-E72D297353CC}">
              <c16:uniqueId val="{00000007-93FF-4F5B-95E8-D449F741DEEC}"/>
            </c:ext>
          </c:extLst>
        </c:ser>
        <c:ser>
          <c:idx val="8"/>
          <c:order val="8"/>
          <c:tx>
            <c:v>7</c:v>
          </c:tx>
          <c:spPr>
            <a:ln w="12700">
              <a:solidFill>
                <a:srgbClr val="C08868"/>
              </a:solidFill>
              <a:prstDash val="solid"/>
            </a:ln>
          </c:spPr>
          <c:marker>
            <c:symbol val="none"/>
          </c:marker>
          <c:xVal>
            <c:numRef>
              <c:f>'1, 2, 3, 4, 5, 6, 7, 8, 9, 10'!$P$5928:$P$6750</c:f>
              <c:numCache>
                <c:formatCode>General</c:formatCode>
                <c:ptCount val="823"/>
                <c:pt idx="0">
                  <c:v>1</c:v>
                </c:pt>
                <c:pt idx="1">
                  <c:v>0.99891774891774887</c:v>
                </c:pt>
                <c:pt idx="2">
                  <c:v>0.99783549783549785</c:v>
                </c:pt>
                <c:pt idx="3">
                  <c:v>0.99675324675324672</c:v>
                </c:pt>
                <c:pt idx="4">
                  <c:v>0.99567099567099571</c:v>
                </c:pt>
                <c:pt idx="5">
                  <c:v>0.99458874458874458</c:v>
                </c:pt>
                <c:pt idx="6">
                  <c:v>0.99350649350649356</c:v>
                </c:pt>
                <c:pt idx="7">
                  <c:v>0.99242424242424243</c:v>
                </c:pt>
                <c:pt idx="8">
                  <c:v>0.9913419913419913</c:v>
                </c:pt>
                <c:pt idx="9">
                  <c:v>0.98917748917748916</c:v>
                </c:pt>
                <c:pt idx="10">
                  <c:v>0.98809523809523814</c:v>
                </c:pt>
                <c:pt idx="11">
                  <c:v>0.98701298701298701</c:v>
                </c:pt>
                <c:pt idx="12">
                  <c:v>0.98593073593073588</c:v>
                </c:pt>
                <c:pt idx="13">
                  <c:v>0.98484848484848486</c:v>
                </c:pt>
                <c:pt idx="14">
                  <c:v>0.98376623376623373</c:v>
                </c:pt>
                <c:pt idx="15">
                  <c:v>0.98268398268398272</c:v>
                </c:pt>
                <c:pt idx="16">
                  <c:v>0.98160173160173159</c:v>
                </c:pt>
                <c:pt idx="17">
                  <c:v>0.98051948051948057</c:v>
                </c:pt>
                <c:pt idx="18">
                  <c:v>0.97943722943722944</c:v>
                </c:pt>
                <c:pt idx="19">
                  <c:v>0.97835497835497831</c:v>
                </c:pt>
                <c:pt idx="20">
                  <c:v>0.97727272727272729</c:v>
                </c:pt>
                <c:pt idx="21">
                  <c:v>0.97619047619047616</c:v>
                </c:pt>
                <c:pt idx="22">
                  <c:v>0.97402597402597402</c:v>
                </c:pt>
                <c:pt idx="23">
                  <c:v>0.97294372294372289</c:v>
                </c:pt>
                <c:pt idx="24">
                  <c:v>0.97186147186147187</c:v>
                </c:pt>
                <c:pt idx="25">
                  <c:v>0.96753246753246758</c:v>
                </c:pt>
                <c:pt idx="26">
                  <c:v>0.96645021645021645</c:v>
                </c:pt>
                <c:pt idx="27">
                  <c:v>0.96536796536796532</c:v>
                </c:pt>
                <c:pt idx="28">
                  <c:v>0.9642857142857143</c:v>
                </c:pt>
                <c:pt idx="29">
                  <c:v>0.96320346320346317</c:v>
                </c:pt>
                <c:pt idx="30">
                  <c:v>0.96212121212121215</c:v>
                </c:pt>
                <c:pt idx="31">
                  <c:v>0.96103896103896103</c:v>
                </c:pt>
                <c:pt idx="32">
                  <c:v>0.95995670995671001</c:v>
                </c:pt>
                <c:pt idx="33">
                  <c:v>0.95887445887445888</c:v>
                </c:pt>
                <c:pt idx="34">
                  <c:v>0.95779220779220775</c:v>
                </c:pt>
                <c:pt idx="35">
                  <c:v>0.95670995670995673</c:v>
                </c:pt>
                <c:pt idx="36">
                  <c:v>0.9556277056277056</c:v>
                </c:pt>
                <c:pt idx="37">
                  <c:v>0.95454545454545459</c:v>
                </c:pt>
                <c:pt idx="38">
                  <c:v>0.95346320346320346</c:v>
                </c:pt>
                <c:pt idx="39">
                  <c:v>0.95129870129870131</c:v>
                </c:pt>
                <c:pt idx="40">
                  <c:v>0.94805194805194803</c:v>
                </c:pt>
                <c:pt idx="41">
                  <c:v>0.94696969696969702</c:v>
                </c:pt>
                <c:pt idx="42">
                  <c:v>0.94480519480519476</c:v>
                </c:pt>
                <c:pt idx="43">
                  <c:v>0.94372294372294374</c:v>
                </c:pt>
                <c:pt idx="44">
                  <c:v>0.94264069264069261</c:v>
                </c:pt>
                <c:pt idx="45">
                  <c:v>0.94155844155844159</c:v>
                </c:pt>
                <c:pt idx="46">
                  <c:v>0.94047619047619047</c:v>
                </c:pt>
                <c:pt idx="47">
                  <c:v>0.93939393939393945</c:v>
                </c:pt>
                <c:pt idx="48">
                  <c:v>0.93831168831168832</c:v>
                </c:pt>
                <c:pt idx="49">
                  <c:v>0.93722943722943719</c:v>
                </c:pt>
                <c:pt idx="50">
                  <c:v>0.93506493506493504</c:v>
                </c:pt>
                <c:pt idx="51">
                  <c:v>0.93398268398268403</c:v>
                </c:pt>
                <c:pt idx="52">
                  <c:v>0.9329004329004329</c:v>
                </c:pt>
                <c:pt idx="53">
                  <c:v>0.93181818181818177</c:v>
                </c:pt>
                <c:pt idx="54">
                  <c:v>0.93073593073593075</c:v>
                </c:pt>
                <c:pt idx="55">
                  <c:v>0.92965367965367962</c:v>
                </c:pt>
                <c:pt idx="56">
                  <c:v>0.9285714285714286</c:v>
                </c:pt>
                <c:pt idx="57">
                  <c:v>0.92748917748917747</c:v>
                </c:pt>
                <c:pt idx="58">
                  <c:v>0.92640692640692646</c:v>
                </c:pt>
                <c:pt idx="59">
                  <c:v>0.92532467532467533</c:v>
                </c:pt>
                <c:pt idx="60">
                  <c:v>0.92207792207792205</c:v>
                </c:pt>
                <c:pt idx="61">
                  <c:v>0.91991341991341991</c:v>
                </c:pt>
                <c:pt idx="62">
                  <c:v>0.91883116883116878</c:v>
                </c:pt>
                <c:pt idx="63">
                  <c:v>0.91774891774891776</c:v>
                </c:pt>
                <c:pt idx="64">
                  <c:v>0.91233766233766234</c:v>
                </c:pt>
                <c:pt idx="65">
                  <c:v>0.90909090909090906</c:v>
                </c:pt>
                <c:pt idx="66">
                  <c:v>0.90367965367965364</c:v>
                </c:pt>
                <c:pt idx="67">
                  <c:v>0.90259740259740262</c:v>
                </c:pt>
                <c:pt idx="68">
                  <c:v>0.90151515151515149</c:v>
                </c:pt>
                <c:pt idx="69">
                  <c:v>0.90043290043290047</c:v>
                </c:pt>
                <c:pt idx="70">
                  <c:v>0.89935064935064934</c:v>
                </c:pt>
                <c:pt idx="71">
                  <c:v>0.8971861471861472</c:v>
                </c:pt>
                <c:pt idx="72">
                  <c:v>0.89610389610389607</c:v>
                </c:pt>
                <c:pt idx="73">
                  <c:v>0.89393939393939392</c:v>
                </c:pt>
                <c:pt idx="74">
                  <c:v>0.8928571428571429</c:v>
                </c:pt>
                <c:pt idx="75">
                  <c:v>0.89177489177489178</c:v>
                </c:pt>
                <c:pt idx="76">
                  <c:v>0.89069264069264065</c:v>
                </c:pt>
                <c:pt idx="77">
                  <c:v>0.88961038961038963</c:v>
                </c:pt>
                <c:pt idx="78">
                  <c:v>0.8885281385281385</c:v>
                </c:pt>
                <c:pt idx="79">
                  <c:v>0.88744588744588748</c:v>
                </c:pt>
                <c:pt idx="80">
                  <c:v>0.88636363636363635</c:v>
                </c:pt>
                <c:pt idx="81">
                  <c:v>0.88528138528138534</c:v>
                </c:pt>
                <c:pt idx="82">
                  <c:v>0.88095238095238093</c:v>
                </c:pt>
                <c:pt idx="83">
                  <c:v>0.87987012987012991</c:v>
                </c:pt>
                <c:pt idx="84">
                  <c:v>0.87878787878787878</c:v>
                </c:pt>
                <c:pt idx="85">
                  <c:v>0.87121212121212122</c:v>
                </c:pt>
                <c:pt idx="86">
                  <c:v>0.86904761904761907</c:v>
                </c:pt>
                <c:pt idx="87">
                  <c:v>0.86796536796536794</c:v>
                </c:pt>
                <c:pt idx="88">
                  <c:v>0.86580086580086579</c:v>
                </c:pt>
                <c:pt idx="89">
                  <c:v>0.86471861471861466</c:v>
                </c:pt>
                <c:pt idx="90">
                  <c:v>0.86363636363636365</c:v>
                </c:pt>
                <c:pt idx="91">
                  <c:v>0.86255411255411252</c:v>
                </c:pt>
                <c:pt idx="92">
                  <c:v>0.8614718614718615</c:v>
                </c:pt>
                <c:pt idx="93">
                  <c:v>0.85822510822510822</c:v>
                </c:pt>
                <c:pt idx="94">
                  <c:v>0.8571428571428571</c:v>
                </c:pt>
                <c:pt idx="95">
                  <c:v>0.85497835497835495</c:v>
                </c:pt>
                <c:pt idx="96">
                  <c:v>0.85389610389610393</c:v>
                </c:pt>
                <c:pt idx="97">
                  <c:v>0.85064935064935066</c:v>
                </c:pt>
                <c:pt idx="98">
                  <c:v>0.84956709956709953</c:v>
                </c:pt>
                <c:pt idx="99">
                  <c:v>0.84632034632034636</c:v>
                </c:pt>
                <c:pt idx="100">
                  <c:v>0.8441558441558441</c:v>
                </c:pt>
                <c:pt idx="101">
                  <c:v>0.84307359307359309</c:v>
                </c:pt>
                <c:pt idx="102">
                  <c:v>0.83874458874458879</c:v>
                </c:pt>
                <c:pt idx="103">
                  <c:v>0.83549783549783552</c:v>
                </c:pt>
                <c:pt idx="104">
                  <c:v>0.83441558441558439</c:v>
                </c:pt>
                <c:pt idx="105">
                  <c:v>0.83333333333333337</c:v>
                </c:pt>
                <c:pt idx="106">
                  <c:v>0.83116883116883122</c:v>
                </c:pt>
                <c:pt idx="107">
                  <c:v>0.83008658008658009</c:v>
                </c:pt>
                <c:pt idx="108">
                  <c:v>0.82900432900432897</c:v>
                </c:pt>
                <c:pt idx="109">
                  <c:v>0.82792207792207795</c:v>
                </c:pt>
                <c:pt idx="110">
                  <c:v>0.8257575757575758</c:v>
                </c:pt>
                <c:pt idx="111">
                  <c:v>0.82359307359307354</c:v>
                </c:pt>
                <c:pt idx="112">
                  <c:v>0.82251082251082253</c:v>
                </c:pt>
                <c:pt idx="113">
                  <c:v>0.8214285714285714</c:v>
                </c:pt>
                <c:pt idx="114">
                  <c:v>0.82034632034632038</c:v>
                </c:pt>
                <c:pt idx="115">
                  <c:v>0.81926406926406925</c:v>
                </c:pt>
                <c:pt idx="116">
                  <c:v>0.81601731601731597</c:v>
                </c:pt>
                <c:pt idx="117">
                  <c:v>0.81493506493506496</c:v>
                </c:pt>
                <c:pt idx="118">
                  <c:v>0.81385281385281383</c:v>
                </c:pt>
                <c:pt idx="119">
                  <c:v>0.81277056277056281</c:v>
                </c:pt>
                <c:pt idx="120">
                  <c:v>0.81168831168831168</c:v>
                </c:pt>
                <c:pt idx="121">
                  <c:v>0.81060606060606055</c:v>
                </c:pt>
                <c:pt idx="122">
                  <c:v>0.80952380952380953</c:v>
                </c:pt>
                <c:pt idx="123">
                  <c:v>0.80844155844155841</c:v>
                </c:pt>
                <c:pt idx="124">
                  <c:v>0.80627705627705626</c:v>
                </c:pt>
                <c:pt idx="125">
                  <c:v>0.80519480519480524</c:v>
                </c:pt>
                <c:pt idx="126">
                  <c:v>0.80411255411255411</c:v>
                </c:pt>
                <c:pt idx="127">
                  <c:v>0.80194805194805197</c:v>
                </c:pt>
                <c:pt idx="128">
                  <c:v>0.79978354978354982</c:v>
                </c:pt>
                <c:pt idx="129">
                  <c:v>0.79545454545454541</c:v>
                </c:pt>
                <c:pt idx="130">
                  <c:v>0.79112554112554112</c:v>
                </c:pt>
                <c:pt idx="131">
                  <c:v>0.78896103896103897</c:v>
                </c:pt>
                <c:pt idx="132">
                  <c:v>0.78787878787878785</c:v>
                </c:pt>
                <c:pt idx="133">
                  <c:v>0.7857142857142857</c:v>
                </c:pt>
                <c:pt idx="134">
                  <c:v>0.78246753246753242</c:v>
                </c:pt>
                <c:pt idx="135">
                  <c:v>0.78030303030303028</c:v>
                </c:pt>
                <c:pt idx="136">
                  <c:v>0.77922077922077926</c:v>
                </c:pt>
                <c:pt idx="137">
                  <c:v>0.77813852813852813</c:v>
                </c:pt>
                <c:pt idx="138">
                  <c:v>0.77705627705627711</c:v>
                </c:pt>
                <c:pt idx="139">
                  <c:v>0.77489177489177485</c:v>
                </c:pt>
                <c:pt idx="140">
                  <c:v>0.77164502164502169</c:v>
                </c:pt>
                <c:pt idx="141">
                  <c:v>0.77056277056277056</c:v>
                </c:pt>
                <c:pt idx="142">
                  <c:v>0.76948051948051943</c:v>
                </c:pt>
                <c:pt idx="143">
                  <c:v>0.76839826839826841</c:v>
                </c:pt>
                <c:pt idx="144">
                  <c:v>0.76515151515151514</c:v>
                </c:pt>
                <c:pt idx="145">
                  <c:v>0.76406926406926412</c:v>
                </c:pt>
                <c:pt idx="146">
                  <c:v>0.76298701298701299</c:v>
                </c:pt>
                <c:pt idx="147">
                  <c:v>0.76190476190476186</c:v>
                </c:pt>
                <c:pt idx="148">
                  <c:v>0.76082251082251084</c:v>
                </c:pt>
                <c:pt idx="149">
                  <c:v>0.75757575757575757</c:v>
                </c:pt>
                <c:pt idx="150">
                  <c:v>0.75649350649350644</c:v>
                </c:pt>
                <c:pt idx="151">
                  <c:v>0.75541125541125542</c:v>
                </c:pt>
                <c:pt idx="152">
                  <c:v>0.75432900432900429</c:v>
                </c:pt>
                <c:pt idx="153">
                  <c:v>0.75108225108225113</c:v>
                </c:pt>
                <c:pt idx="154">
                  <c:v>0.75</c:v>
                </c:pt>
                <c:pt idx="155">
                  <c:v>0.74675324675324672</c:v>
                </c:pt>
                <c:pt idx="156">
                  <c:v>0.74567099567099571</c:v>
                </c:pt>
                <c:pt idx="157">
                  <c:v>0.74458874458874458</c:v>
                </c:pt>
                <c:pt idx="158">
                  <c:v>0.74242424242424243</c:v>
                </c:pt>
                <c:pt idx="159">
                  <c:v>0.74025974025974028</c:v>
                </c:pt>
                <c:pt idx="160">
                  <c:v>0.73809523809523814</c:v>
                </c:pt>
                <c:pt idx="161">
                  <c:v>0.73701298701298701</c:v>
                </c:pt>
                <c:pt idx="162">
                  <c:v>0.73593073593073588</c:v>
                </c:pt>
                <c:pt idx="163">
                  <c:v>0.73268398268398272</c:v>
                </c:pt>
                <c:pt idx="164">
                  <c:v>0.73160173160173159</c:v>
                </c:pt>
                <c:pt idx="165">
                  <c:v>0.73051948051948057</c:v>
                </c:pt>
                <c:pt idx="166">
                  <c:v>0.72943722943722944</c:v>
                </c:pt>
                <c:pt idx="167">
                  <c:v>0.72835497835497831</c:v>
                </c:pt>
                <c:pt idx="168">
                  <c:v>0.72619047619047616</c:v>
                </c:pt>
                <c:pt idx="169">
                  <c:v>0.72510822510822515</c:v>
                </c:pt>
                <c:pt idx="170">
                  <c:v>0.72294372294372289</c:v>
                </c:pt>
                <c:pt idx="171">
                  <c:v>0.71753246753246758</c:v>
                </c:pt>
                <c:pt idx="172">
                  <c:v>0.71645021645021645</c:v>
                </c:pt>
                <c:pt idx="173">
                  <c:v>0.71536796536796532</c:v>
                </c:pt>
                <c:pt idx="174">
                  <c:v>0.7142857142857143</c:v>
                </c:pt>
                <c:pt idx="175">
                  <c:v>0.71320346320346317</c:v>
                </c:pt>
                <c:pt idx="176">
                  <c:v>0.71103896103896103</c:v>
                </c:pt>
                <c:pt idx="177">
                  <c:v>0.70779220779220775</c:v>
                </c:pt>
                <c:pt idx="178">
                  <c:v>0.70670995670995673</c:v>
                </c:pt>
                <c:pt idx="179">
                  <c:v>0.70238095238095233</c:v>
                </c:pt>
                <c:pt idx="180">
                  <c:v>0.70129870129870131</c:v>
                </c:pt>
                <c:pt idx="181">
                  <c:v>0.69696969696969702</c:v>
                </c:pt>
                <c:pt idx="182">
                  <c:v>0.69480519480519476</c:v>
                </c:pt>
                <c:pt idx="183">
                  <c:v>0.69372294372294374</c:v>
                </c:pt>
                <c:pt idx="184">
                  <c:v>0.69155844155844159</c:v>
                </c:pt>
                <c:pt idx="185">
                  <c:v>0.68939393939393945</c:v>
                </c:pt>
                <c:pt idx="186">
                  <c:v>0.68831168831168832</c:v>
                </c:pt>
                <c:pt idx="187">
                  <c:v>0.68614718614718617</c:v>
                </c:pt>
                <c:pt idx="188">
                  <c:v>0.68181818181818177</c:v>
                </c:pt>
                <c:pt idx="189">
                  <c:v>0.68073593073593075</c:v>
                </c:pt>
                <c:pt idx="190">
                  <c:v>0.67965367965367962</c:v>
                </c:pt>
                <c:pt idx="191">
                  <c:v>0.67532467532467533</c:v>
                </c:pt>
                <c:pt idx="192">
                  <c:v>0.67207792207792205</c:v>
                </c:pt>
                <c:pt idx="193">
                  <c:v>0.67099567099567103</c:v>
                </c:pt>
                <c:pt idx="194">
                  <c:v>0.66774891774891776</c:v>
                </c:pt>
                <c:pt idx="195">
                  <c:v>0.66558441558441561</c:v>
                </c:pt>
                <c:pt idx="196">
                  <c:v>0.66233766233766234</c:v>
                </c:pt>
                <c:pt idx="197">
                  <c:v>0.65909090909090906</c:v>
                </c:pt>
                <c:pt idx="198">
                  <c:v>0.65800865800865804</c:v>
                </c:pt>
                <c:pt idx="199">
                  <c:v>0.65692640692640691</c:v>
                </c:pt>
                <c:pt idx="200">
                  <c:v>0.65367965367965364</c:v>
                </c:pt>
                <c:pt idx="201">
                  <c:v>0.65259740259740262</c:v>
                </c:pt>
                <c:pt idx="202">
                  <c:v>0.65151515151515149</c:v>
                </c:pt>
                <c:pt idx="203">
                  <c:v>0.65043290043290047</c:v>
                </c:pt>
                <c:pt idx="204">
                  <c:v>0.64935064935064934</c:v>
                </c:pt>
                <c:pt idx="205">
                  <c:v>0.64502164502164505</c:v>
                </c:pt>
                <c:pt idx="206">
                  <c:v>0.64393939393939392</c:v>
                </c:pt>
                <c:pt idx="207">
                  <c:v>0.6428571428571429</c:v>
                </c:pt>
                <c:pt idx="208">
                  <c:v>0.64177489177489178</c:v>
                </c:pt>
                <c:pt idx="209">
                  <c:v>0.64069264069264065</c:v>
                </c:pt>
                <c:pt idx="210">
                  <c:v>0.63961038961038963</c:v>
                </c:pt>
                <c:pt idx="211">
                  <c:v>0.63744588744588748</c:v>
                </c:pt>
                <c:pt idx="212">
                  <c:v>0.63636363636363635</c:v>
                </c:pt>
                <c:pt idx="213">
                  <c:v>0.63311688311688308</c:v>
                </c:pt>
                <c:pt idx="214">
                  <c:v>0.62878787878787878</c:v>
                </c:pt>
                <c:pt idx="215">
                  <c:v>0.62770562770562766</c:v>
                </c:pt>
                <c:pt idx="216">
                  <c:v>0.62662337662337664</c:v>
                </c:pt>
                <c:pt idx="217">
                  <c:v>0.62554112554112551</c:v>
                </c:pt>
                <c:pt idx="218">
                  <c:v>0.62445887445887449</c:v>
                </c:pt>
                <c:pt idx="219">
                  <c:v>0.62012987012987009</c:v>
                </c:pt>
                <c:pt idx="220">
                  <c:v>0.61796536796536794</c:v>
                </c:pt>
                <c:pt idx="221">
                  <c:v>0.61688311688311692</c:v>
                </c:pt>
                <c:pt idx="222">
                  <c:v>0.61580086580086579</c:v>
                </c:pt>
                <c:pt idx="223">
                  <c:v>0.61471861471861466</c:v>
                </c:pt>
                <c:pt idx="224">
                  <c:v>0.61363636363636365</c:v>
                </c:pt>
                <c:pt idx="225">
                  <c:v>0.6114718614718615</c:v>
                </c:pt>
                <c:pt idx="226">
                  <c:v>0.60930735930735935</c:v>
                </c:pt>
                <c:pt idx="227">
                  <c:v>0.60822510822510822</c:v>
                </c:pt>
                <c:pt idx="228">
                  <c:v>0.6071428571428571</c:v>
                </c:pt>
                <c:pt idx="229">
                  <c:v>0.60606060606060608</c:v>
                </c:pt>
                <c:pt idx="230">
                  <c:v>0.60497835497835495</c:v>
                </c:pt>
                <c:pt idx="231">
                  <c:v>0.60389610389610393</c:v>
                </c:pt>
                <c:pt idx="232">
                  <c:v>0.60064935064935066</c:v>
                </c:pt>
                <c:pt idx="233">
                  <c:v>0.59956709956709953</c:v>
                </c:pt>
                <c:pt idx="234">
                  <c:v>0.59848484848484851</c:v>
                </c:pt>
                <c:pt idx="235">
                  <c:v>0.59740259740259738</c:v>
                </c:pt>
                <c:pt idx="236">
                  <c:v>0.59632034632034636</c:v>
                </c:pt>
                <c:pt idx="237">
                  <c:v>0.59523809523809523</c:v>
                </c:pt>
                <c:pt idx="238">
                  <c:v>0.5941558441558441</c:v>
                </c:pt>
                <c:pt idx="239">
                  <c:v>0.59199134199134196</c:v>
                </c:pt>
                <c:pt idx="240">
                  <c:v>0.59090909090909094</c:v>
                </c:pt>
                <c:pt idx="241">
                  <c:v>0.58874458874458879</c:v>
                </c:pt>
                <c:pt idx="242">
                  <c:v>0.58658008658008653</c:v>
                </c:pt>
                <c:pt idx="243">
                  <c:v>0.58549783549783552</c:v>
                </c:pt>
                <c:pt idx="244">
                  <c:v>0.58333333333333337</c:v>
                </c:pt>
                <c:pt idx="245">
                  <c:v>0.58225108225108224</c:v>
                </c:pt>
                <c:pt idx="246">
                  <c:v>0.58008658008658009</c:v>
                </c:pt>
                <c:pt idx="247">
                  <c:v>0.57467532467532467</c:v>
                </c:pt>
                <c:pt idx="248">
                  <c:v>0.57359307359307354</c:v>
                </c:pt>
                <c:pt idx="249">
                  <c:v>0.57251082251082253</c:v>
                </c:pt>
                <c:pt idx="250">
                  <c:v>0.57251082251082253</c:v>
                </c:pt>
                <c:pt idx="251">
                  <c:v>0.55194805194805197</c:v>
                </c:pt>
                <c:pt idx="252">
                  <c:v>0.55086580086580084</c:v>
                </c:pt>
                <c:pt idx="253">
                  <c:v>0.54870129870129869</c:v>
                </c:pt>
                <c:pt idx="254">
                  <c:v>0.54761904761904767</c:v>
                </c:pt>
                <c:pt idx="255">
                  <c:v>0.54653679653679654</c:v>
                </c:pt>
                <c:pt idx="256">
                  <c:v>0.5443722943722944</c:v>
                </c:pt>
                <c:pt idx="257">
                  <c:v>0.54329004329004327</c:v>
                </c:pt>
                <c:pt idx="258">
                  <c:v>0.54220779220779225</c:v>
                </c:pt>
                <c:pt idx="259">
                  <c:v>0.54112554112554112</c:v>
                </c:pt>
                <c:pt idx="260">
                  <c:v>0.54004329004328999</c:v>
                </c:pt>
                <c:pt idx="261">
                  <c:v>0.53896103896103897</c:v>
                </c:pt>
                <c:pt idx="262">
                  <c:v>0.53787878787878785</c:v>
                </c:pt>
                <c:pt idx="263">
                  <c:v>0.53679653679653683</c:v>
                </c:pt>
                <c:pt idx="264">
                  <c:v>0.5357142857142857</c:v>
                </c:pt>
                <c:pt idx="265">
                  <c:v>0.53463203463203468</c:v>
                </c:pt>
                <c:pt idx="266">
                  <c:v>0.53246753246753242</c:v>
                </c:pt>
                <c:pt idx="267">
                  <c:v>0.5313852813852814</c:v>
                </c:pt>
                <c:pt idx="268">
                  <c:v>0.52922077922077926</c:v>
                </c:pt>
                <c:pt idx="269">
                  <c:v>0.52813852813852813</c:v>
                </c:pt>
                <c:pt idx="270">
                  <c:v>0.52705627705627711</c:v>
                </c:pt>
                <c:pt idx="271">
                  <c:v>0.52597402597402598</c:v>
                </c:pt>
                <c:pt idx="272">
                  <c:v>0.52489177489177485</c:v>
                </c:pt>
                <c:pt idx="273">
                  <c:v>0.52380952380952384</c:v>
                </c:pt>
                <c:pt idx="274">
                  <c:v>0.52272727272727271</c:v>
                </c:pt>
                <c:pt idx="275">
                  <c:v>0.52164502164502169</c:v>
                </c:pt>
                <c:pt idx="276">
                  <c:v>0.52056277056277056</c:v>
                </c:pt>
                <c:pt idx="277">
                  <c:v>0.51948051948051943</c:v>
                </c:pt>
                <c:pt idx="278">
                  <c:v>0.51839826839826841</c:v>
                </c:pt>
                <c:pt idx="279">
                  <c:v>0.51731601731601728</c:v>
                </c:pt>
                <c:pt idx="280">
                  <c:v>0.51731601731601728</c:v>
                </c:pt>
                <c:pt idx="281">
                  <c:v>0.51406926406926412</c:v>
                </c:pt>
                <c:pt idx="282">
                  <c:v>0.51298701298701299</c:v>
                </c:pt>
                <c:pt idx="283">
                  <c:v>0.51082251082251084</c:v>
                </c:pt>
                <c:pt idx="284">
                  <c:v>0.50974025974025972</c:v>
                </c:pt>
                <c:pt idx="285">
                  <c:v>0.5086580086580087</c:v>
                </c:pt>
                <c:pt idx="286">
                  <c:v>0.50649350649350644</c:v>
                </c:pt>
                <c:pt idx="287">
                  <c:v>0.50541125541125542</c:v>
                </c:pt>
                <c:pt idx="288">
                  <c:v>0.50432900432900429</c:v>
                </c:pt>
                <c:pt idx="289">
                  <c:v>0.50324675324675328</c:v>
                </c:pt>
                <c:pt idx="290">
                  <c:v>0.50216450216450215</c:v>
                </c:pt>
                <c:pt idx="291">
                  <c:v>0.50108225108225113</c:v>
                </c:pt>
                <c:pt idx="292">
                  <c:v>0.49891774891774893</c:v>
                </c:pt>
                <c:pt idx="293">
                  <c:v>0.4935064935064935</c:v>
                </c:pt>
                <c:pt idx="294">
                  <c:v>0.49134199134199136</c:v>
                </c:pt>
                <c:pt idx="295">
                  <c:v>0.48917748917748916</c:v>
                </c:pt>
                <c:pt idx="296">
                  <c:v>0.48809523809523808</c:v>
                </c:pt>
                <c:pt idx="297">
                  <c:v>0.48701298701298701</c:v>
                </c:pt>
                <c:pt idx="298">
                  <c:v>0.48593073593073594</c:v>
                </c:pt>
                <c:pt idx="299">
                  <c:v>0.48376623376623379</c:v>
                </c:pt>
                <c:pt idx="300">
                  <c:v>0.48268398268398266</c:v>
                </c:pt>
                <c:pt idx="301">
                  <c:v>0.48160173160173159</c:v>
                </c:pt>
                <c:pt idx="302">
                  <c:v>0.48051948051948051</c:v>
                </c:pt>
                <c:pt idx="303">
                  <c:v>0.47943722943722944</c:v>
                </c:pt>
                <c:pt idx="304">
                  <c:v>0.47835497835497837</c:v>
                </c:pt>
                <c:pt idx="305">
                  <c:v>0.47727272727272729</c:v>
                </c:pt>
                <c:pt idx="306">
                  <c:v>0.47619047619047616</c:v>
                </c:pt>
                <c:pt idx="307">
                  <c:v>0.47510822510822509</c:v>
                </c:pt>
                <c:pt idx="308">
                  <c:v>0.47402597402597402</c:v>
                </c:pt>
                <c:pt idx="309">
                  <c:v>0.47294372294372294</c:v>
                </c:pt>
                <c:pt idx="310">
                  <c:v>0.47294372294372294</c:v>
                </c:pt>
                <c:pt idx="311">
                  <c:v>0.4707792207792208</c:v>
                </c:pt>
                <c:pt idx="312">
                  <c:v>0.4686147186147186</c:v>
                </c:pt>
                <c:pt idx="313">
                  <c:v>0.46753246753246752</c:v>
                </c:pt>
                <c:pt idx="314">
                  <c:v>0.46645021645021645</c:v>
                </c:pt>
                <c:pt idx="315">
                  <c:v>0.4642857142857143</c:v>
                </c:pt>
                <c:pt idx="316">
                  <c:v>0.46320346320346323</c:v>
                </c:pt>
                <c:pt idx="317">
                  <c:v>0.46103896103896103</c:v>
                </c:pt>
                <c:pt idx="318">
                  <c:v>0.45995670995670995</c:v>
                </c:pt>
                <c:pt idx="319">
                  <c:v>0.45887445887445888</c:v>
                </c:pt>
                <c:pt idx="320">
                  <c:v>0.45779220779220781</c:v>
                </c:pt>
                <c:pt idx="321">
                  <c:v>0.45670995670995673</c:v>
                </c:pt>
                <c:pt idx="322">
                  <c:v>0.4556277056277056</c:v>
                </c:pt>
                <c:pt idx="323">
                  <c:v>0.45346320346320346</c:v>
                </c:pt>
                <c:pt idx="324">
                  <c:v>0.45238095238095238</c:v>
                </c:pt>
                <c:pt idx="325">
                  <c:v>0.45129870129870131</c:v>
                </c:pt>
                <c:pt idx="326">
                  <c:v>0.44913419913419911</c:v>
                </c:pt>
                <c:pt idx="327">
                  <c:v>0.44805194805194803</c:v>
                </c:pt>
                <c:pt idx="328">
                  <c:v>0.44696969696969696</c:v>
                </c:pt>
                <c:pt idx="329">
                  <c:v>0.44588744588744589</c:v>
                </c:pt>
                <c:pt idx="330">
                  <c:v>0.44480519480519481</c:v>
                </c:pt>
                <c:pt idx="331">
                  <c:v>0.44372294372294374</c:v>
                </c:pt>
                <c:pt idx="332">
                  <c:v>0.44264069264069267</c:v>
                </c:pt>
                <c:pt idx="333">
                  <c:v>0.44155844155844154</c:v>
                </c:pt>
                <c:pt idx="334">
                  <c:v>0.44047619047619047</c:v>
                </c:pt>
                <c:pt idx="335">
                  <c:v>0.43939393939393939</c:v>
                </c:pt>
                <c:pt idx="336">
                  <c:v>0.43831168831168832</c:v>
                </c:pt>
                <c:pt idx="337">
                  <c:v>0.43614718614718617</c:v>
                </c:pt>
                <c:pt idx="338">
                  <c:v>0.43506493506493504</c:v>
                </c:pt>
                <c:pt idx="339">
                  <c:v>0.43181818181818182</c:v>
                </c:pt>
                <c:pt idx="340">
                  <c:v>0.43073593073593075</c:v>
                </c:pt>
                <c:pt idx="341">
                  <c:v>0.42965367965367968</c:v>
                </c:pt>
                <c:pt idx="342">
                  <c:v>0.42857142857142855</c:v>
                </c:pt>
                <c:pt idx="343">
                  <c:v>0.42748917748917747</c:v>
                </c:pt>
                <c:pt idx="344">
                  <c:v>0.42532467532467533</c:v>
                </c:pt>
                <c:pt idx="345">
                  <c:v>0.42424242424242425</c:v>
                </c:pt>
                <c:pt idx="346">
                  <c:v>0.42316017316017318</c:v>
                </c:pt>
                <c:pt idx="347">
                  <c:v>0.42207792207792205</c:v>
                </c:pt>
                <c:pt idx="348">
                  <c:v>0.41991341991341991</c:v>
                </c:pt>
                <c:pt idx="349">
                  <c:v>0.41883116883116883</c:v>
                </c:pt>
                <c:pt idx="350">
                  <c:v>0.41774891774891776</c:v>
                </c:pt>
                <c:pt idx="351">
                  <c:v>0.41666666666666669</c:v>
                </c:pt>
                <c:pt idx="352">
                  <c:v>0.41558441558441561</c:v>
                </c:pt>
                <c:pt idx="353">
                  <c:v>0.41341991341991341</c:v>
                </c:pt>
                <c:pt idx="354">
                  <c:v>0.41233766233766234</c:v>
                </c:pt>
                <c:pt idx="355">
                  <c:v>0.41017316017316019</c:v>
                </c:pt>
                <c:pt idx="356">
                  <c:v>0.40909090909090912</c:v>
                </c:pt>
                <c:pt idx="357">
                  <c:v>0.40800865800865799</c:v>
                </c:pt>
                <c:pt idx="358">
                  <c:v>0.40692640692640691</c:v>
                </c:pt>
                <c:pt idx="359">
                  <c:v>0.40476190476190477</c:v>
                </c:pt>
                <c:pt idx="360">
                  <c:v>0.40367965367965369</c:v>
                </c:pt>
                <c:pt idx="361">
                  <c:v>0.40259740259740262</c:v>
                </c:pt>
                <c:pt idx="362">
                  <c:v>0.40151515151515149</c:v>
                </c:pt>
                <c:pt idx="363">
                  <c:v>0.40043290043290042</c:v>
                </c:pt>
                <c:pt idx="364">
                  <c:v>0.39935064935064934</c:v>
                </c:pt>
                <c:pt idx="365">
                  <c:v>0.39826839826839827</c:v>
                </c:pt>
                <c:pt idx="366">
                  <c:v>0.39610389610389612</c:v>
                </c:pt>
                <c:pt idx="367">
                  <c:v>0.395021645021645</c:v>
                </c:pt>
                <c:pt idx="368">
                  <c:v>0.39177489177489178</c:v>
                </c:pt>
                <c:pt idx="369">
                  <c:v>0.3906926406926407</c:v>
                </c:pt>
                <c:pt idx="370">
                  <c:v>0.38636363636363635</c:v>
                </c:pt>
                <c:pt idx="371">
                  <c:v>0.38528138528138528</c:v>
                </c:pt>
                <c:pt idx="372">
                  <c:v>0.38419913419913421</c:v>
                </c:pt>
                <c:pt idx="373">
                  <c:v>0.38311688311688313</c:v>
                </c:pt>
                <c:pt idx="374">
                  <c:v>0.38203463203463206</c:v>
                </c:pt>
                <c:pt idx="375">
                  <c:v>0.37987012987012986</c:v>
                </c:pt>
                <c:pt idx="376">
                  <c:v>0.37878787878787878</c:v>
                </c:pt>
                <c:pt idx="377">
                  <c:v>0.37770562770562771</c:v>
                </c:pt>
                <c:pt idx="378">
                  <c:v>0.37445887445887444</c:v>
                </c:pt>
                <c:pt idx="379">
                  <c:v>0.37337662337662336</c:v>
                </c:pt>
                <c:pt idx="380">
                  <c:v>0.37121212121212122</c:v>
                </c:pt>
                <c:pt idx="381">
                  <c:v>0.37012987012987014</c:v>
                </c:pt>
                <c:pt idx="382">
                  <c:v>0.36904761904761907</c:v>
                </c:pt>
                <c:pt idx="383">
                  <c:v>0.36796536796536794</c:v>
                </c:pt>
                <c:pt idx="384">
                  <c:v>0.36688311688311687</c:v>
                </c:pt>
                <c:pt idx="385">
                  <c:v>0.36580086580086579</c:v>
                </c:pt>
                <c:pt idx="386">
                  <c:v>0.36471861471861472</c:v>
                </c:pt>
                <c:pt idx="387">
                  <c:v>0.36255411255411257</c:v>
                </c:pt>
                <c:pt idx="388">
                  <c:v>0.36147186147186144</c:v>
                </c:pt>
                <c:pt idx="389">
                  <c:v>0.36038961038961037</c:v>
                </c:pt>
                <c:pt idx="390">
                  <c:v>0.35714285714285715</c:v>
                </c:pt>
                <c:pt idx="391">
                  <c:v>0.35606060606060608</c:v>
                </c:pt>
                <c:pt idx="392">
                  <c:v>0.354978354978355</c:v>
                </c:pt>
                <c:pt idx="393">
                  <c:v>0.3528138528138528</c:v>
                </c:pt>
                <c:pt idx="394">
                  <c:v>0.35173160173160173</c:v>
                </c:pt>
                <c:pt idx="395">
                  <c:v>0.35064935064935066</c:v>
                </c:pt>
                <c:pt idx="396">
                  <c:v>0.34848484848484851</c:v>
                </c:pt>
                <c:pt idx="397">
                  <c:v>0.34740259740259738</c:v>
                </c:pt>
                <c:pt idx="398">
                  <c:v>0.34523809523809523</c:v>
                </c:pt>
                <c:pt idx="399">
                  <c:v>0.34415584415584416</c:v>
                </c:pt>
                <c:pt idx="400">
                  <c:v>0.34199134199134201</c:v>
                </c:pt>
                <c:pt idx="401">
                  <c:v>0.33982683982683981</c:v>
                </c:pt>
                <c:pt idx="402">
                  <c:v>0.33874458874458874</c:v>
                </c:pt>
                <c:pt idx="403">
                  <c:v>0.33658008658008659</c:v>
                </c:pt>
                <c:pt idx="404">
                  <c:v>0.33441558441558439</c:v>
                </c:pt>
                <c:pt idx="405">
                  <c:v>0.33333333333333331</c:v>
                </c:pt>
                <c:pt idx="406">
                  <c:v>0.32900432900432902</c:v>
                </c:pt>
                <c:pt idx="407">
                  <c:v>0.32792207792207795</c:v>
                </c:pt>
                <c:pt idx="408">
                  <c:v>0.32683982683982682</c:v>
                </c:pt>
                <c:pt idx="409">
                  <c:v>0.32575757575757575</c:v>
                </c:pt>
                <c:pt idx="410">
                  <c:v>0.32467532467532467</c:v>
                </c:pt>
                <c:pt idx="411">
                  <c:v>0.3235930735930736</c:v>
                </c:pt>
                <c:pt idx="412">
                  <c:v>0.32251082251082253</c:v>
                </c:pt>
                <c:pt idx="413">
                  <c:v>0.32142857142857145</c:v>
                </c:pt>
                <c:pt idx="414">
                  <c:v>0.31926406926406925</c:v>
                </c:pt>
                <c:pt idx="415">
                  <c:v>0.3170995670995671</c:v>
                </c:pt>
                <c:pt idx="416">
                  <c:v>0.31601731601731603</c:v>
                </c:pt>
                <c:pt idx="417">
                  <c:v>0.31385281385281383</c:v>
                </c:pt>
                <c:pt idx="418">
                  <c:v>0.31277056277056275</c:v>
                </c:pt>
                <c:pt idx="419">
                  <c:v>0.31168831168831168</c:v>
                </c:pt>
                <c:pt idx="420">
                  <c:v>0.31060606060606061</c:v>
                </c:pt>
                <c:pt idx="421">
                  <c:v>0.30844155844155846</c:v>
                </c:pt>
                <c:pt idx="422">
                  <c:v>0.30735930735930733</c:v>
                </c:pt>
                <c:pt idx="423">
                  <c:v>0.30519480519480519</c:v>
                </c:pt>
                <c:pt idx="424">
                  <c:v>0.30411255411255411</c:v>
                </c:pt>
                <c:pt idx="425">
                  <c:v>0.30303030303030304</c:v>
                </c:pt>
                <c:pt idx="426">
                  <c:v>0.30194805194805197</c:v>
                </c:pt>
                <c:pt idx="427">
                  <c:v>0.30086580086580089</c:v>
                </c:pt>
                <c:pt idx="428">
                  <c:v>0.29978354978354976</c:v>
                </c:pt>
                <c:pt idx="429">
                  <c:v>0.29653679653679654</c:v>
                </c:pt>
                <c:pt idx="430">
                  <c:v>0.29653679653679654</c:v>
                </c:pt>
                <c:pt idx="431">
                  <c:v>0.29545454545454547</c:v>
                </c:pt>
                <c:pt idx="432">
                  <c:v>0.29329004329004327</c:v>
                </c:pt>
                <c:pt idx="433">
                  <c:v>0.29112554112554112</c:v>
                </c:pt>
                <c:pt idx="434">
                  <c:v>0.29004329004329005</c:v>
                </c:pt>
                <c:pt idx="435">
                  <c:v>0.28896103896103897</c:v>
                </c:pt>
                <c:pt idx="436">
                  <c:v>0.2878787878787879</c:v>
                </c:pt>
                <c:pt idx="437">
                  <c:v>0.28679653679653677</c:v>
                </c:pt>
                <c:pt idx="438">
                  <c:v>0.28463203463203463</c:v>
                </c:pt>
                <c:pt idx="439">
                  <c:v>0.28354978354978355</c:v>
                </c:pt>
                <c:pt idx="440">
                  <c:v>0.28246753246753248</c:v>
                </c:pt>
                <c:pt idx="441">
                  <c:v>0.2813852813852814</c:v>
                </c:pt>
                <c:pt idx="442">
                  <c:v>0.2792207792207792</c:v>
                </c:pt>
                <c:pt idx="443">
                  <c:v>0.27813852813852813</c:v>
                </c:pt>
                <c:pt idx="444">
                  <c:v>0.27597402597402598</c:v>
                </c:pt>
                <c:pt idx="445">
                  <c:v>0.27489177489177491</c:v>
                </c:pt>
                <c:pt idx="446">
                  <c:v>0.27380952380952384</c:v>
                </c:pt>
                <c:pt idx="447">
                  <c:v>0.27272727272727271</c:v>
                </c:pt>
                <c:pt idx="448">
                  <c:v>0.27056277056277056</c:v>
                </c:pt>
                <c:pt idx="449">
                  <c:v>0.26948051948051949</c:v>
                </c:pt>
                <c:pt idx="450">
                  <c:v>0.26839826839826841</c:v>
                </c:pt>
                <c:pt idx="451">
                  <c:v>0.26731601731601734</c:v>
                </c:pt>
                <c:pt idx="452">
                  <c:v>0.26623376623376621</c:v>
                </c:pt>
                <c:pt idx="453">
                  <c:v>0.26515151515151514</c:v>
                </c:pt>
                <c:pt idx="454">
                  <c:v>0.26406926406926406</c:v>
                </c:pt>
                <c:pt idx="455">
                  <c:v>0.26190476190476192</c:v>
                </c:pt>
                <c:pt idx="456">
                  <c:v>0.26082251082251084</c:v>
                </c:pt>
                <c:pt idx="457">
                  <c:v>0.25974025974025972</c:v>
                </c:pt>
                <c:pt idx="458">
                  <c:v>0.25865800865800864</c:v>
                </c:pt>
                <c:pt idx="459">
                  <c:v>0.25757575757575757</c:v>
                </c:pt>
                <c:pt idx="460">
                  <c:v>0.2564935064935065</c:v>
                </c:pt>
                <c:pt idx="461">
                  <c:v>0.25541125541125542</c:v>
                </c:pt>
                <c:pt idx="462">
                  <c:v>0.25432900432900435</c:v>
                </c:pt>
                <c:pt idx="463">
                  <c:v>0.25324675324675322</c:v>
                </c:pt>
                <c:pt idx="464">
                  <c:v>0.25216450216450215</c:v>
                </c:pt>
                <c:pt idx="465">
                  <c:v>0.25108225108225107</c:v>
                </c:pt>
                <c:pt idx="466">
                  <c:v>0.25</c:v>
                </c:pt>
                <c:pt idx="467">
                  <c:v>0.24891774891774893</c:v>
                </c:pt>
                <c:pt idx="468">
                  <c:v>0.24783549783549783</c:v>
                </c:pt>
                <c:pt idx="469">
                  <c:v>0.24675324675324675</c:v>
                </c:pt>
                <c:pt idx="470">
                  <c:v>0.2435064935064935</c:v>
                </c:pt>
                <c:pt idx="471">
                  <c:v>0.24242424242424243</c:v>
                </c:pt>
                <c:pt idx="472">
                  <c:v>0.24134199134199133</c:v>
                </c:pt>
                <c:pt idx="473">
                  <c:v>0.24025974025974026</c:v>
                </c:pt>
                <c:pt idx="474">
                  <c:v>0.23917748917748918</c:v>
                </c:pt>
                <c:pt idx="475">
                  <c:v>0.23809523809523808</c:v>
                </c:pt>
                <c:pt idx="476">
                  <c:v>0.23701298701298701</c:v>
                </c:pt>
                <c:pt idx="477">
                  <c:v>0.23593073593073594</c:v>
                </c:pt>
                <c:pt idx="478">
                  <c:v>0.23484848484848486</c:v>
                </c:pt>
                <c:pt idx="479">
                  <c:v>0.23376623376623376</c:v>
                </c:pt>
                <c:pt idx="480">
                  <c:v>0.23268398268398269</c:v>
                </c:pt>
                <c:pt idx="481">
                  <c:v>0.23051948051948051</c:v>
                </c:pt>
                <c:pt idx="482">
                  <c:v>0.22943722943722944</c:v>
                </c:pt>
                <c:pt idx="483">
                  <c:v>0.22727272727272727</c:v>
                </c:pt>
                <c:pt idx="484">
                  <c:v>0.22619047619047619</c:v>
                </c:pt>
                <c:pt idx="485">
                  <c:v>0.22510822510822512</c:v>
                </c:pt>
                <c:pt idx="486">
                  <c:v>0.22402597402597402</c:v>
                </c:pt>
                <c:pt idx="487">
                  <c:v>0.22186147186147187</c:v>
                </c:pt>
                <c:pt idx="488">
                  <c:v>0.22077922077922077</c:v>
                </c:pt>
                <c:pt idx="489">
                  <c:v>0.2196969696969697</c:v>
                </c:pt>
                <c:pt idx="490">
                  <c:v>0.21861471861471862</c:v>
                </c:pt>
                <c:pt idx="491">
                  <c:v>0.21645021645021645</c:v>
                </c:pt>
                <c:pt idx="492">
                  <c:v>0.21536796536796537</c:v>
                </c:pt>
                <c:pt idx="493">
                  <c:v>0.21428571428571427</c:v>
                </c:pt>
                <c:pt idx="494">
                  <c:v>0.2132034632034632</c:v>
                </c:pt>
                <c:pt idx="495">
                  <c:v>0.21212121212121213</c:v>
                </c:pt>
                <c:pt idx="496">
                  <c:v>0.21103896103896103</c:v>
                </c:pt>
                <c:pt idx="497">
                  <c:v>0.20995670995670995</c:v>
                </c:pt>
                <c:pt idx="498">
                  <c:v>0.20887445887445888</c:v>
                </c:pt>
                <c:pt idx="499">
                  <c:v>0.2067099567099567</c:v>
                </c:pt>
                <c:pt idx="500">
                  <c:v>0.20562770562770563</c:v>
                </c:pt>
                <c:pt idx="501">
                  <c:v>0.20454545454545456</c:v>
                </c:pt>
                <c:pt idx="502">
                  <c:v>0.20346320346320346</c:v>
                </c:pt>
                <c:pt idx="503">
                  <c:v>0.20238095238095238</c:v>
                </c:pt>
                <c:pt idx="504">
                  <c:v>0.20129870129870131</c:v>
                </c:pt>
                <c:pt idx="505">
                  <c:v>0.20021645021645021</c:v>
                </c:pt>
                <c:pt idx="506">
                  <c:v>0.19913419913419914</c:v>
                </c:pt>
                <c:pt idx="507">
                  <c:v>0.19805194805194806</c:v>
                </c:pt>
                <c:pt idx="508">
                  <c:v>0.19696969696969696</c:v>
                </c:pt>
                <c:pt idx="509">
                  <c:v>0.19588744588744589</c:v>
                </c:pt>
                <c:pt idx="510">
                  <c:v>0.19480519480519481</c:v>
                </c:pt>
                <c:pt idx="511">
                  <c:v>0.19372294372294371</c:v>
                </c:pt>
                <c:pt idx="512">
                  <c:v>0.19264069264069264</c:v>
                </c:pt>
                <c:pt idx="513">
                  <c:v>0.19155844155844157</c:v>
                </c:pt>
                <c:pt idx="514">
                  <c:v>0.19047619047619047</c:v>
                </c:pt>
                <c:pt idx="515">
                  <c:v>0.18939393939393939</c:v>
                </c:pt>
                <c:pt idx="516">
                  <c:v>0.18831168831168832</c:v>
                </c:pt>
                <c:pt idx="517">
                  <c:v>0.18722943722943722</c:v>
                </c:pt>
                <c:pt idx="518">
                  <c:v>0.18614718614718614</c:v>
                </c:pt>
                <c:pt idx="519">
                  <c:v>0.18506493506493507</c:v>
                </c:pt>
                <c:pt idx="520">
                  <c:v>0.1829004329004329</c:v>
                </c:pt>
                <c:pt idx="521">
                  <c:v>0.18181818181818182</c:v>
                </c:pt>
                <c:pt idx="522">
                  <c:v>0.18073593073593072</c:v>
                </c:pt>
                <c:pt idx="523">
                  <c:v>0.17965367965367965</c:v>
                </c:pt>
                <c:pt idx="524">
                  <c:v>0.17857142857142858</c:v>
                </c:pt>
                <c:pt idx="525">
                  <c:v>0.1774891774891775</c:v>
                </c:pt>
                <c:pt idx="526">
                  <c:v>0.1764069264069264</c:v>
                </c:pt>
                <c:pt idx="527">
                  <c:v>0.17532467532467533</c:v>
                </c:pt>
                <c:pt idx="528">
                  <c:v>0.17424242424242425</c:v>
                </c:pt>
                <c:pt idx="529">
                  <c:v>0.17316017316017315</c:v>
                </c:pt>
                <c:pt idx="530">
                  <c:v>0.17207792207792208</c:v>
                </c:pt>
                <c:pt idx="531">
                  <c:v>0.17099567099567101</c:v>
                </c:pt>
                <c:pt idx="532">
                  <c:v>0.16991341991341991</c:v>
                </c:pt>
                <c:pt idx="533">
                  <c:v>0.16883116883116883</c:v>
                </c:pt>
                <c:pt idx="534">
                  <c:v>0.16883116883116883</c:v>
                </c:pt>
                <c:pt idx="535">
                  <c:v>0.16774891774891776</c:v>
                </c:pt>
                <c:pt idx="536">
                  <c:v>0.16666666666666666</c:v>
                </c:pt>
                <c:pt idx="537">
                  <c:v>0.16558441558441558</c:v>
                </c:pt>
                <c:pt idx="538">
                  <c:v>0.16450216450216451</c:v>
                </c:pt>
                <c:pt idx="539">
                  <c:v>0.16341991341991341</c:v>
                </c:pt>
                <c:pt idx="540">
                  <c:v>0.16125541125541126</c:v>
                </c:pt>
                <c:pt idx="541">
                  <c:v>0.16017316017316016</c:v>
                </c:pt>
                <c:pt idx="542">
                  <c:v>0.15909090909090909</c:v>
                </c:pt>
                <c:pt idx="543">
                  <c:v>0.15800865800865802</c:v>
                </c:pt>
                <c:pt idx="544">
                  <c:v>0.15800865800865802</c:v>
                </c:pt>
                <c:pt idx="545">
                  <c:v>0.15692640692640691</c:v>
                </c:pt>
                <c:pt idx="546">
                  <c:v>0.15584415584415584</c:v>
                </c:pt>
                <c:pt idx="547">
                  <c:v>0.15259740259740259</c:v>
                </c:pt>
                <c:pt idx="548">
                  <c:v>0.15151515151515152</c:v>
                </c:pt>
                <c:pt idx="549">
                  <c:v>0.15043290043290045</c:v>
                </c:pt>
                <c:pt idx="550">
                  <c:v>0.14935064935064934</c:v>
                </c:pt>
                <c:pt idx="551">
                  <c:v>0.14826839826839827</c:v>
                </c:pt>
                <c:pt idx="552">
                  <c:v>0.1471861471861472</c:v>
                </c:pt>
                <c:pt idx="553">
                  <c:v>0.1461038961038961</c:v>
                </c:pt>
                <c:pt idx="554">
                  <c:v>0.1461038961038961</c:v>
                </c:pt>
                <c:pt idx="555">
                  <c:v>0.14502164502164502</c:v>
                </c:pt>
                <c:pt idx="556">
                  <c:v>0.14393939393939395</c:v>
                </c:pt>
                <c:pt idx="557">
                  <c:v>0.14285714285714285</c:v>
                </c:pt>
                <c:pt idx="558">
                  <c:v>0.14177489177489178</c:v>
                </c:pt>
                <c:pt idx="559">
                  <c:v>0.1406926406926407</c:v>
                </c:pt>
                <c:pt idx="560">
                  <c:v>0.1396103896103896</c:v>
                </c:pt>
                <c:pt idx="561">
                  <c:v>0.1396103896103896</c:v>
                </c:pt>
                <c:pt idx="562">
                  <c:v>0.13852813852813853</c:v>
                </c:pt>
                <c:pt idx="563">
                  <c:v>0.13744588744588745</c:v>
                </c:pt>
                <c:pt idx="564">
                  <c:v>0.13419913419913421</c:v>
                </c:pt>
                <c:pt idx="565">
                  <c:v>0.13419913419913421</c:v>
                </c:pt>
                <c:pt idx="566">
                  <c:v>0.13311688311688311</c:v>
                </c:pt>
                <c:pt idx="567">
                  <c:v>0.13203463203463203</c:v>
                </c:pt>
                <c:pt idx="568">
                  <c:v>0.13095238095238096</c:v>
                </c:pt>
                <c:pt idx="569">
                  <c:v>0.12987012987012986</c:v>
                </c:pt>
                <c:pt idx="570">
                  <c:v>0.12878787878787878</c:v>
                </c:pt>
                <c:pt idx="571">
                  <c:v>0.12770562770562771</c:v>
                </c:pt>
                <c:pt idx="572">
                  <c:v>0.12662337662337661</c:v>
                </c:pt>
                <c:pt idx="573">
                  <c:v>0.12554112554112554</c:v>
                </c:pt>
                <c:pt idx="574">
                  <c:v>0.12445887445887446</c:v>
                </c:pt>
                <c:pt idx="575">
                  <c:v>0.12337662337662338</c:v>
                </c:pt>
                <c:pt idx="576">
                  <c:v>0.12229437229437229</c:v>
                </c:pt>
                <c:pt idx="577">
                  <c:v>0.12121212121212122</c:v>
                </c:pt>
                <c:pt idx="578">
                  <c:v>0.12012987012987013</c:v>
                </c:pt>
                <c:pt idx="579">
                  <c:v>0.11904761904761904</c:v>
                </c:pt>
                <c:pt idx="580">
                  <c:v>0.11796536796536797</c:v>
                </c:pt>
                <c:pt idx="581">
                  <c:v>0.11688311688311688</c:v>
                </c:pt>
                <c:pt idx="582">
                  <c:v>0.11580086580086581</c:v>
                </c:pt>
                <c:pt idx="583">
                  <c:v>0.11471861471861472</c:v>
                </c:pt>
                <c:pt idx="584">
                  <c:v>0.11363636363636363</c:v>
                </c:pt>
                <c:pt idx="585">
                  <c:v>0.11255411255411256</c:v>
                </c:pt>
                <c:pt idx="586">
                  <c:v>0.11147186147186147</c:v>
                </c:pt>
                <c:pt idx="587">
                  <c:v>0.11038961038961038</c:v>
                </c:pt>
                <c:pt idx="588">
                  <c:v>0.10930735930735931</c:v>
                </c:pt>
                <c:pt idx="589">
                  <c:v>0.10822510822510822</c:v>
                </c:pt>
                <c:pt idx="590">
                  <c:v>0.10714285714285714</c:v>
                </c:pt>
                <c:pt idx="591">
                  <c:v>0.10606060606060606</c:v>
                </c:pt>
                <c:pt idx="592">
                  <c:v>0.10497835497835498</c:v>
                </c:pt>
                <c:pt idx="593">
                  <c:v>0.10497835497835498</c:v>
                </c:pt>
                <c:pt idx="594">
                  <c:v>0.1038961038961039</c:v>
                </c:pt>
                <c:pt idx="595">
                  <c:v>0.10281385281385282</c:v>
                </c:pt>
                <c:pt idx="596">
                  <c:v>0.10173160173160173</c:v>
                </c:pt>
                <c:pt idx="597">
                  <c:v>0.10064935064935066</c:v>
                </c:pt>
                <c:pt idx="598">
                  <c:v>9.9567099567099568E-2</c:v>
                </c:pt>
                <c:pt idx="599">
                  <c:v>9.8484848484848481E-2</c:v>
                </c:pt>
                <c:pt idx="600">
                  <c:v>9.7402597402597407E-2</c:v>
                </c:pt>
                <c:pt idx="601">
                  <c:v>9.632034632034632E-2</c:v>
                </c:pt>
                <c:pt idx="602">
                  <c:v>9.5238095238095233E-2</c:v>
                </c:pt>
                <c:pt idx="603">
                  <c:v>9.4155844155844159E-2</c:v>
                </c:pt>
                <c:pt idx="604">
                  <c:v>9.3073593073593072E-2</c:v>
                </c:pt>
                <c:pt idx="605">
                  <c:v>9.1991341991341985E-2</c:v>
                </c:pt>
                <c:pt idx="606">
                  <c:v>9.0909090909090912E-2</c:v>
                </c:pt>
                <c:pt idx="607">
                  <c:v>8.9826839826839824E-2</c:v>
                </c:pt>
                <c:pt idx="608">
                  <c:v>8.8744588744588751E-2</c:v>
                </c:pt>
                <c:pt idx="609">
                  <c:v>8.7662337662337664E-2</c:v>
                </c:pt>
                <c:pt idx="610">
                  <c:v>8.6580086580086577E-2</c:v>
                </c:pt>
                <c:pt idx="611">
                  <c:v>8.5497835497835503E-2</c:v>
                </c:pt>
                <c:pt idx="612">
                  <c:v>8.4415584415584416E-2</c:v>
                </c:pt>
                <c:pt idx="613">
                  <c:v>8.3333333333333329E-2</c:v>
                </c:pt>
                <c:pt idx="614">
                  <c:v>8.2251082251082255E-2</c:v>
                </c:pt>
                <c:pt idx="615">
                  <c:v>8.1168831168831168E-2</c:v>
                </c:pt>
                <c:pt idx="616">
                  <c:v>8.0086580086580081E-2</c:v>
                </c:pt>
                <c:pt idx="617">
                  <c:v>7.9004329004329008E-2</c:v>
                </c:pt>
                <c:pt idx="618">
                  <c:v>7.792207792207792E-2</c:v>
                </c:pt>
                <c:pt idx="619">
                  <c:v>7.6839826839826833E-2</c:v>
                </c:pt>
                <c:pt idx="620">
                  <c:v>7.575757575757576E-2</c:v>
                </c:pt>
                <c:pt idx="621">
                  <c:v>7.4675324675324672E-2</c:v>
                </c:pt>
                <c:pt idx="622">
                  <c:v>7.3593073593073599E-2</c:v>
                </c:pt>
                <c:pt idx="623">
                  <c:v>7.2510822510822512E-2</c:v>
                </c:pt>
                <c:pt idx="624">
                  <c:v>7.1428571428571425E-2</c:v>
                </c:pt>
                <c:pt idx="625">
                  <c:v>7.1428571428571425E-2</c:v>
                </c:pt>
                <c:pt idx="626">
                  <c:v>7.0346320346320351E-2</c:v>
                </c:pt>
                <c:pt idx="627">
                  <c:v>6.9264069264069264E-2</c:v>
                </c:pt>
                <c:pt idx="628">
                  <c:v>6.8181818181818177E-2</c:v>
                </c:pt>
                <c:pt idx="629">
                  <c:v>6.7099567099567103E-2</c:v>
                </c:pt>
                <c:pt idx="630">
                  <c:v>6.6017316017316016E-2</c:v>
                </c:pt>
                <c:pt idx="631">
                  <c:v>6.4935064935064929E-2</c:v>
                </c:pt>
                <c:pt idx="632">
                  <c:v>6.3852813852813856E-2</c:v>
                </c:pt>
                <c:pt idx="633">
                  <c:v>6.2770562770562768E-2</c:v>
                </c:pt>
                <c:pt idx="634">
                  <c:v>6.1688311688311688E-2</c:v>
                </c:pt>
                <c:pt idx="635">
                  <c:v>6.0606060606060608E-2</c:v>
                </c:pt>
                <c:pt idx="636">
                  <c:v>5.9523809523809521E-2</c:v>
                </c:pt>
                <c:pt idx="637">
                  <c:v>5.844155844155844E-2</c:v>
                </c:pt>
                <c:pt idx="638">
                  <c:v>5.735930735930736E-2</c:v>
                </c:pt>
                <c:pt idx="639">
                  <c:v>5.735930735930736E-2</c:v>
                </c:pt>
                <c:pt idx="640">
                  <c:v>5.627705627705628E-2</c:v>
                </c:pt>
                <c:pt idx="641">
                  <c:v>5.5194805194805192E-2</c:v>
                </c:pt>
                <c:pt idx="642">
                  <c:v>5.4112554112554112E-2</c:v>
                </c:pt>
                <c:pt idx="643">
                  <c:v>5.3030303030303032E-2</c:v>
                </c:pt>
                <c:pt idx="644">
                  <c:v>5.3030303030303032E-2</c:v>
                </c:pt>
                <c:pt idx="645">
                  <c:v>5.1948051948051951E-2</c:v>
                </c:pt>
                <c:pt idx="646">
                  <c:v>5.0865800865800864E-2</c:v>
                </c:pt>
                <c:pt idx="647">
                  <c:v>4.9783549783549784E-2</c:v>
                </c:pt>
                <c:pt idx="648">
                  <c:v>4.8701298701298704E-2</c:v>
                </c:pt>
                <c:pt idx="649">
                  <c:v>4.7619047619047616E-2</c:v>
                </c:pt>
                <c:pt idx="650">
                  <c:v>4.6536796536796536E-2</c:v>
                </c:pt>
                <c:pt idx="651">
                  <c:v>4.5454545454545456E-2</c:v>
                </c:pt>
                <c:pt idx="652">
                  <c:v>4.4372294372294376E-2</c:v>
                </c:pt>
                <c:pt idx="653">
                  <c:v>4.3290043290043288E-2</c:v>
                </c:pt>
                <c:pt idx="654">
                  <c:v>4.2207792207792208E-2</c:v>
                </c:pt>
                <c:pt idx="655">
                  <c:v>4.1125541125541128E-2</c:v>
                </c:pt>
                <c:pt idx="656">
                  <c:v>4.1125541125541128E-2</c:v>
                </c:pt>
                <c:pt idx="657">
                  <c:v>4.004329004329004E-2</c:v>
                </c:pt>
                <c:pt idx="658">
                  <c:v>3.896103896103896E-2</c:v>
                </c:pt>
                <c:pt idx="659">
                  <c:v>3.896103896103896E-2</c:v>
                </c:pt>
                <c:pt idx="660">
                  <c:v>3.787878787878788E-2</c:v>
                </c:pt>
                <c:pt idx="661">
                  <c:v>3.67965367965368E-2</c:v>
                </c:pt>
                <c:pt idx="662">
                  <c:v>3.5714285714285712E-2</c:v>
                </c:pt>
                <c:pt idx="663">
                  <c:v>3.5714285714285712E-2</c:v>
                </c:pt>
                <c:pt idx="664">
                  <c:v>3.4632034632034632E-2</c:v>
                </c:pt>
                <c:pt idx="665">
                  <c:v>3.3549783549783552E-2</c:v>
                </c:pt>
                <c:pt idx="666">
                  <c:v>3.2467532467532464E-2</c:v>
                </c:pt>
                <c:pt idx="667">
                  <c:v>3.2467532467532464E-2</c:v>
                </c:pt>
                <c:pt idx="668">
                  <c:v>3.2467532467532464E-2</c:v>
                </c:pt>
                <c:pt idx="669">
                  <c:v>3.2467532467532464E-2</c:v>
                </c:pt>
                <c:pt idx="670">
                  <c:v>3.1385281385281384E-2</c:v>
                </c:pt>
                <c:pt idx="671">
                  <c:v>3.0303030303030304E-2</c:v>
                </c:pt>
                <c:pt idx="672">
                  <c:v>3.0303030303030304E-2</c:v>
                </c:pt>
                <c:pt idx="673">
                  <c:v>3.0303030303030304E-2</c:v>
                </c:pt>
                <c:pt idx="674">
                  <c:v>2.922077922077922E-2</c:v>
                </c:pt>
                <c:pt idx="675">
                  <c:v>2.922077922077922E-2</c:v>
                </c:pt>
                <c:pt idx="676">
                  <c:v>2.813852813852814E-2</c:v>
                </c:pt>
                <c:pt idx="677">
                  <c:v>2.7056277056277056E-2</c:v>
                </c:pt>
                <c:pt idx="678">
                  <c:v>2.7056277056277056E-2</c:v>
                </c:pt>
                <c:pt idx="679">
                  <c:v>2.5974025974025976E-2</c:v>
                </c:pt>
                <c:pt idx="680">
                  <c:v>2.5974025974025976E-2</c:v>
                </c:pt>
                <c:pt idx="681">
                  <c:v>2.4891774891774892E-2</c:v>
                </c:pt>
                <c:pt idx="682">
                  <c:v>2.4891774891774892E-2</c:v>
                </c:pt>
                <c:pt idx="683">
                  <c:v>2.4891774891774892E-2</c:v>
                </c:pt>
                <c:pt idx="684">
                  <c:v>2.4891774891774892E-2</c:v>
                </c:pt>
                <c:pt idx="685">
                  <c:v>2.4891774891774892E-2</c:v>
                </c:pt>
                <c:pt idx="686">
                  <c:v>2.4891774891774892E-2</c:v>
                </c:pt>
                <c:pt idx="687">
                  <c:v>2.4891774891774892E-2</c:v>
                </c:pt>
                <c:pt idx="688">
                  <c:v>2.4891774891774892E-2</c:v>
                </c:pt>
                <c:pt idx="689">
                  <c:v>2.4891774891774892E-2</c:v>
                </c:pt>
                <c:pt idx="690">
                  <c:v>2.4891774891774892E-2</c:v>
                </c:pt>
                <c:pt idx="691">
                  <c:v>2.4891774891774892E-2</c:v>
                </c:pt>
                <c:pt idx="692">
                  <c:v>2.3809523809523808E-2</c:v>
                </c:pt>
                <c:pt idx="693">
                  <c:v>2.3809523809523808E-2</c:v>
                </c:pt>
                <c:pt idx="694">
                  <c:v>2.2727272727272728E-2</c:v>
                </c:pt>
                <c:pt idx="695">
                  <c:v>2.1645021645021644E-2</c:v>
                </c:pt>
                <c:pt idx="696">
                  <c:v>2.1645021645021644E-2</c:v>
                </c:pt>
                <c:pt idx="697">
                  <c:v>2.0562770562770564E-2</c:v>
                </c:pt>
                <c:pt idx="698">
                  <c:v>2.0562770562770564E-2</c:v>
                </c:pt>
                <c:pt idx="699">
                  <c:v>2.0562770562770564E-2</c:v>
                </c:pt>
                <c:pt idx="700">
                  <c:v>2.0562770562770564E-2</c:v>
                </c:pt>
                <c:pt idx="701">
                  <c:v>2.0562770562770564E-2</c:v>
                </c:pt>
                <c:pt idx="702">
                  <c:v>2.0562770562770564E-2</c:v>
                </c:pt>
                <c:pt idx="703">
                  <c:v>1.948051948051948E-2</c:v>
                </c:pt>
                <c:pt idx="704">
                  <c:v>1.948051948051948E-2</c:v>
                </c:pt>
                <c:pt idx="705">
                  <c:v>1.948051948051948E-2</c:v>
                </c:pt>
                <c:pt idx="706">
                  <c:v>1.83982683982684E-2</c:v>
                </c:pt>
                <c:pt idx="707">
                  <c:v>1.83982683982684E-2</c:v>
                </c:pt>
                <c:pt idx="708">
                  <c:v>1.83982683982684E-2</c:v>
                </c:pt>
                <c:pt idx="709">
                  <c:v>1.83982683982684E-2</c:v>
                </c:pt>
                <c:pt idx="710">
                  <c:v>1.7316017316017316E-2</c:v>
                </c:pt>
                <c:pt idx="711">
                  <c:v>1.7316017316017316E-2</c:v>
                </c:pt>
                <c:pt idx="712">
                  <c:v>1.7316017316017316E-2</c:v>
                </c:pt>
                <c:pt idx="713">
                  <c:v>1.6233766233766232E-2</c:v>
                </c:pt>
                <c:pt idx="714">
                  <c:v>1.6233766233766232E-2</c:v>
                </c:pt>
                <c:pt idx="715">
                  <c:v>1.6233766233766232E-2</c:v>
                </c:pt>
                <c:pt idx="716">
                  <c:v>1.6233766233766232E-2</c:v>
                </c:pt>
                <c:pt idx="717">
                  <c:v>1.6233766233766232E-2</c:v>
                </c:pt>
                <c:pt idx="718">
                  <c:v>1.6233766233766232E-2</c:v>
                </c:pt>
                <c:pt idx="719">
                  <c:v>1.5151515151515152E-2</c:v>
                </c:pt>
                <c:pt idx="720">
                  <c:v>1.5151515151515152E-2</c:v>
                </c:pt>
                <c:pt idx="721">
                  <c:v>1.5151515151515152E-2</c:v>
                </c:pt>
                <c:pt idx="722">
                  <c:v>1.5151515151515152E-2</c:v>
                </c:pt>
                <c:pt idx="723">
                  <c:v>1.5151515151515152E-2</c:v>
                </c:pt>
                <c:pt idx="724">
                  <c:v>1.5151515151515152E-2</c:v>
                </c:pt>
                <c:pt idx="725">
                  <c:v>1.406926406926407E-2</c:v>
                </c:pt>
                <c:pt idx="726">
                  <c:v>1.406926406926407E-2</c:v>
                </c:pt>
                <c:pt idx="727">
                  <c:v>1.406926406926407E-2</c:v>
                </c:pt>
                <c:pt idx="728">
                  <c:v>1.406926406926407E-2</c:v>
                </c:pt>
                <c:pt idx="729">
                  <c:v>1.406926406926407E-2</c:v>
                </c:pt>
                <c:pt idx="730">
                  <c:v>1.406926406926407E-2</c:v>
                </c:pt>
                <c:pt idx="731">
                  <c:v>1.406926406926407E-2</c:v>
                </c:pt>
                <c:pt idx="732">
                  <c:v>1.406926406926407E-2</c:v>
                </c:pt>
                <c:pt idx="733">
                  <c:v>1.406926406926407E-2</c:v>
                </c:pt>
                <c:pt idx="734">
                  <c:v>1.406926406926407E-2</c:v>
                </c:pt>
                <c:pt idx="735">
                  <c:v>1.406926406926407E-2</c:v>
                </c:pt>
                <c:pt idx="736">
                  <c:v>1.406926406926407E-2</c:v>
                </c:pt>
                <c:pt idx="737">
                  <c:v>1.2987012987012988E-2</c:v>
                </c:pt>
                <c:pt idx="738">
                  <c:v>1.1904761904761904E-2</c:v>
                </c:pt>
                <c:pt idx="739">
                  <c:v>1.1904761904761904E-2</c:v>
                </c:pt>
                <c:pt idx="740">
                  <c:v>1.1904761904761904E-2</c:v>
                </c:pt>
                <c:pt idx="741">
                  <c:v>1.1904761904761904E-2</c:v>
                </c:pt>
                <c:pt idx="742">
                  <c:v>1.1904761904761904E-2</c:v>
                </c:pt>
                <c:pt idx="743">
                  <c:v>1.1904761904761904E-2</c:v>
                </c:pt>
                <c:pt idx="744">
                  <c:v>1.1904761904761904E-2</c:v>
                </c:pt>
                <c:pt idx="745">
                  <c:v>1.0822510822510822E-2</c:v>
                </c:pt>
                <c:pt idx="746">
                  <c:v>1.0822510822510822E-2</c:v>
                </c:pt>
                <c:pt idx="747">
                  <c:v>1.0822510822510822E-2</c:v>
                </c:pt>
                <c:pt idx="748">
                  <c:v>1.0822510822510822E-2</c:v>
                </c:pt>
                <c:pt idx="749">
                  <c:v>1.0822510822510822E-2</c:v>
                </c:pt>
                <c:pt idx="750">
                  <c:v>1.0822510822510822E-2</c:v>
                </c:pt>
                <c:pt idx="751">
                  <c:v>1.0822510822510822E-2</c:v>
                </c:pt>
                <c:pt idx="752">
                  <c:v>1.0822510822510822E-2</c:v>
                </c:pt>
                <c:pt idx="753">
                  <c:v>9.74025974025974E-3</c:v>
                </c:pt>
                <c:pt idx="754">
                  <c:v>9.74025974025974E-3</c:v>
                </c:pt>
                <c:pt idx="755">
                  <c:v>8.658008658008658E-3</c:v>
                </c:pt>
                <c:pt idx="756">
                  <c:v>8.658008658008658E-3</c:v>
                </c:pt>
                <c:pt idx="757">
                  <c:v>8.658008658008658E-3</c:v>
                </c:pt>
                <c:pt idx="758">
                  <c:v>8.658008658008658E-3</c:v>
                </c:pt>
                <c:pt idx="759">
                  <c:v>8.658008658008658E-3</c:v>
                </c:pt>
                <c:pt idx="760">
                  <c:v>8.658008658008658E-3</c:v>
                </c:pt>
                <c:pt idx="761">
                  <c:v>8.658008658008658E-3</c:v>
                </c:pt>
                <c:pt idx="762">
                  <c:v>8.658008658008658E-3</c:v>
                </c:pt>
                <c:pt idx="763">
                  <c:v>8.658008658008658E-3</c:v>
                </c:pt>
                <c:pt idx="764">
                  <c:v>8.658008658008658E-3</c:v>
                </c:pt>
                <c:pt idx="765">
                  <c:v>8.658008658008658E-3</c:v>
                </c:pt>
                <c:pt idx="766">
                  <c:v>8.658008658008658E-3</c:v>
                </c:pt>
                <c:pt idx="767">
                  <c:v>8.658008658008658E-3</c:v>
                </c:pt>
                <c:pt idx="768">
                  <c:v>8.658008658008658E-3</c:v>
                </c:pt>
                <c:pt idx="769">
                  <c:v>8.658008658008658E-3</c:v>
                </c:pt>
                <c:pt idx="770">
                  <c:v>8.658008658008658E-3</c:v>
                </c:pt>
                <c:pt idx="771">
                  <c:v>8.658008658008658E-3</c:v>
                </c:pt>
                <c:pt idx="772">
                  <c:v>8.658008658008658E-3</c:v>
                </c:pt>
                <c:pt idx="773">
                  <c:v>8.658008658008658E-3</c:v>
                </c:pt>
                <c:pt idx="774">
                  <c:v>7.575757575757576E-3</c:v>
                </c:pt>
                <c:pt idx="775">
                  <c:v>7.575757575757576E-3</c:v>
                </c:pt>
                <c:pt idx="776">
                  <c:v>7.575757575757576E-3</c:v>
                </c:pt>
                <c:pt idx="777">
                  <c:v>7.575757575757576E-3</c:v>
                </c:pt>
                <c:pt idx="778">
                  <c:v>7.575757575757576E-3</c:v>
                </c:pt>
                <c:pt idx="779">
                  <c:v>7.575757575757576E-3</c:v>
                </c:pt>
                <c:pt idx="780">
                  <c:v>7.575757575757576E-3</c:v>
                </c:pt>
                <c:pt idx="781">
                  <c:v>7.575757575757576E-3</c:v>
                </c:pt>
                <c:pt idx="782">
                  <c:v>7.575757575757576E-3</c:v>
                </c:pt>
                <c:pt idx="783">
                  <c:v>7.575757575757576E-3</c:v>
                </c:pt>
                <c:pt idx="784">
                  <c:v>7.575757575757576E-3</c:v>
                </c:pt>
                <c:pt idx="785">
                  <c:v>7.575757575757576E-3</c:v>
                </c:pt>
                <c:pt idx="786">
                  <c:v>6.4935064935064939E-3</c:v>
                </c:pt>
                <c:pt idx="787">
                  <c:v>6.4935064935064939E-3</c:v>
                </c:pt>
                <c:pt idx="788">
                  <c:v>6.4935064935064939E-3</c:v>
                </c:pt>
                <c:pt idx="789">
                  <c:v>6.4935064935064939E-3</c:v>
                </c:pt>
                <c:pt idx="790">
                  <c:v>6.4935064935064939E-3</c:v>
                </c:pt>
                <c:pt idx="791">
                  <c:v>6.4935064935064939E-3</c:v>
                </c:pt>
                <c:pt idx="792">
                  <c:v>6.4935064935064939E-3</c:v>
                </c:pt>
                <c:pt idx="793">
                  <c:v>6.4935064935064939E-3</c:v>
                </c:pt>
                <c:pt idx="794">
                  <c:v>6.4935064935064939E-3</c:v>
                </c:pt>
                <c:pt idx="795">
                  <c:v>6.4935064935064939E-3</c:v>
                </c:pt>
                <c:pt idx="796">
                  <c:v>6.4935064935064939E-3</c:v>
                </c:pt>
                <c:pt idx="797">
                  <c:v>6.4935064935064939E-3</c:v>
                </c:pt>
                <c:pt idx="798">
                  <c:v>6.4935064935064939E-3</c:v>
                </c:pt>
                <c:pt idx="799">
                  <c:v>6.4935064935064939E-3</c:v>
                </c:pt>
                <c:pt idx="800">
                  <c:v>6.4935064935064939E-3</c:v>
                </c:pt>
                <c:pt idx="801">
                  <c:v>6.4935064935064939E-3</c:v>
                </c:pt>
                <c:pt idx="802">
                  <c:v>5.411255411255411E-3</c:v>
                </c:pt>
                <c:pt idx="803">
                  <c:v>5.411255411255411E-3</c:v>
                </c:pt>
                <c:pt idx="804">
                  <c:v>5.411255411255411E-3</c:v>
                </c:pt>
                <c:pt idx="805">
                  <c:v>5.411255411255411E-3</c:v>
                </c:pt>
                <c:pt idx="806">
                  <c:v>5.411255411255411E-3</c:v>
                </c:pt>
                <c:pt idx="807">
                  <c:v>5.411255411255411E-3</c:v>
                </c:pt>
                <c:pt idx="808">
                  <c:v>5.411255411255411E-3</c:v>
                </c:pt>
                <c:pt idx="809">
                  <c:v>5.411255411255411E-3</c:v>
                </c:pt>
                <c:pt idx="810">
                  <c:v>5.411255411255411E-3</c:v>
                </c:pt>
                <c:pt idx="811">
                  <c:v>5.411255411255411E-3</c:v>
                </c:pt>
                <c:pt idx="812">
                  <c:v>5.411255411255411E-3</c:v>
                </c:pt>
                <c:pt idx="813">
                  <c:v>5.411255411255411E-3</c:v>
                </c:pt>
                <c:pt idx="814">
                  <c:v>5.411255411255411E-3</c:v>
                </c:pt>
                <c:pt idx="815">
                  <c:v>5.411255411255411E-3</c:v>
                </c:pt>
                <c:pt idx="816">
                  <c:v>5.411255411255411E-3</c:v>
                </c:pt>
                <c:pt idx="817">
                  <c:v>5.411255411255411E-3</c:v>
                </c:pt>
                <c:pt idx="818">
                  <c:v>5.411255411255411E-3</c:v>
                </c:pt>
                <c:pt idx="819">
                  <c:v>5.411255411255411E-3</c:v>
                </c:pt>
                <c:pt idx="820">
                  <c:v>5.411255411255411E-3</c:v>
                </c:pt>
                <c:pt idx="821">
                  <c:v>0</c:v>
                </c:pt>
                <c:pt idx="822">
                  <c:v>0</c:v>
                </c:pt>
              </c:numCache>
            </c:numRef>
          </c:xVal>
          <c:yVal>
            <c:numRef>
              <c:f>'1, 2, 3, 4, 5, 6, 7, 8, 9, 10'!$P$6751:$P$7573</c:f>
              <c:numCache>
                <c:formatCode>General</c:formatCode>
                <c:ptCount val="82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0.99601593625498008</c:v>
                </c:pt>
                <c:pt idx="75">
                  <c:v>0.99601593625498008</c:v>
                </c:pt>
                <c:pt idx="76">
                  <c:v>0.99601593625498008</c:v>
                </c:pt>
                <c:pt idx="77">
                  <c:v>0.99601593625498008</c:v>
                </c:pt>
                <c:pt idx="78">
                  <c:v>0.99601593625498008</c:v>
                </c:pt>
                <c:pt idx="79">
                  <c:v>0.99601593625498008</c:v>
                </c:pt>
                <c:pt idx="80">
                  <c:v>0.99601593625498008</c:v>
                </c:pt>
                <c:pt idx="81">
                  <c:v>0.99601593625498008</c:v>
                </c:pt>
                <c:pt idx="82">
                  <c:v>0.99601593625498008</c:v>
                </c:pt>
                <c:pt idx="83">
                  <c:v>0.99601593625498008</c:v>
                </c:pt>
                <c:pt idx="84">
                  <c:v>0.99601593625498008</c:v>
                </c:pt>
                <c:pt idx="85">
                  <c:v>0.99601593625498008</c:v>
                </c:pt>
                <c:pt idx="86">
                  <c:v>0.99601593625498008</c:v>
                </c:pt>
                <c:pt idx="87">
                  <c:v>0.99601593625498008</c:v>
                </c:pt>
                <c:pt idx="88">
                  <c:v>0.99601593625498008</c:v>
                </c:pt>
                <c:pt idx="89">
                  <c:v>0.99601593625498008</c:v>
                </c:pt>
                <c:pt idx="90">
                  <c:v>0.99601593625498008</c:v>
                </c:pt>
                <c:pt idx="91">
                  <c:v>0.99601593625498008</c:v>
                </c:pt>
                <c:pt idx="92">
                  <c:v>0.99203187250996017</c:v>
                </c:pt>
                <c:pt idx="93">
                  <c:v>0.99203187250996017</c:v>
                </c:pt>
                <c:pt idx="94">
                  <c:v>0.99203187250996017</c:v>
                </c:pt>
                <c:pt idx="95">
                  <c:v>0.99203187250996017</c:v>
                </c:pt>
                <c:pt idx="96">
                  <c:v>0.99203187250996017</c:v>
                </c:pt>
                <c:pt idx="97">
                  <c:v>0.99203187250996017</c:v>
                </c:pt>
                <c:pt idx="98">
                  <c:v>0.98804780876494025</c:v>
                </c:pt>
                <c:pt idx="99">
                  <c:v>0.98804780876494025</c:v>
                </c:pt>
                <c:pt idx="100">
                  <c:v>0.98804780876494025</c:v>
                </c:pt>
                <c:pt idx="101">
                  <c:v>0.98804780876494025</c:v>
                </c:pt>
                <c:pt idx="102">
                  <c:v>0.98804780876494025</c:v>
                </c:pt>
                <c:pt idx="103">
                  <c:v>0.98804780876494025</c:v>
                </c:pt>
                <c:pt idx="104">
                  <c:v>0.98804780876494025</c:v>
                </c:pt>
                <c:pt idx="105">
                  <c:v>0.98804780876494025</c:v>
                </c:pt>
                <c:pt idx="106">
                  <c:v>0.98804780876494025</c:v>
                </c:pt>
                <c:pt idx="107">
                  <c:v>0.98804780876494025</c:v>
                </c:pt>
                <c:pt idx="108">
                  <c:v>0.98804780876494025</c:v>
                </c:pt>
                <c:pt idx="109">
                  <c:v>0.98804780876494025</c:v>
                </c:pt>
                <c:pt idx="110">
                  <c:v>0.98804780876494025</c:v>
                </c:pt>
                <c:pt idx="111">
                  <c:v>0.98804780876494025</c:v>
                </c:pt>
                <c:pt idx="112">
                  <c:v>0.98804780876494025</c:v>
                </c:pt>
                <c:pt idx="113">
                  <c:v>0.98804780876494025</c:v>
                </c:pt>
                <c:pt idx="114">
                  <c:v>0.98804780876494025</c:v>
                </c:pt>
                <c:pt idx="115">
                  <c:v>0.98804780876494025</c:v>
                </c:pt>
                <c:pt idx="116">
                  <c:v>0.98804780876494025</c:v>
                </c:pt>
                <c:pt idx="117">
                  <c:v>0.98804780876494025</c:v>
                </c:pt>
                <c:pt idx="118">
                  <c:v>0.98804780876494025</c:v>
                </c:pt>
                <c:pt idx="119">
                  <c:v>0.98804780876494025</c:v>
                </c:pt>
                <c:pt idx="120">
                  <c:v>0.98804780876494025</c:v>
                </c:pt>
                <c:pt idx="121">
                  <c:v>0.98804780876494025</c:v>
                </c:pt>
                <c:pt idx="122">
                  <c:v>0.98804780876494025</c:v>
                </c:pt>
                <c:pt idx="123">
                  <c:v>0.98804780876494025</c:v>
                </c:pt>
                <c:pt idx="124">
                  <c:v>0.98804780876494025</c:v>
                </c:pt>
                <c:pt idx="125">
                  <c:v>0.98804780876494025</c:v>
                </c:pt>
                <c:pt idx="126">
                  <c:v>0.98804780876494025</c:v>
                </c:pt>
                <c:pt idx="127">
                  <c:v>0.98804780876494025</c:v>
                </c:pt>
                <c:pt idx="128">
                  <c:v>0.98804780876494025</c:v>
                </c:pt>
                <c:pt idx="129">
                  <c:v>0.98804780876494025</c:v>
                </c:pt>
                <c:pt idx="130">
                  <c:v>0.98804780876494025</c:v>
                </c:pt>
                <c:pt idx="131">
                  <c:v>0.98804780876494025</c:v>
                </c:pt>
                <c:pt idx="132">
                  <c:v>0.98804780876494025</c:v>
                </c:pt>
                <c:pt idx="133">
                  <c:v>0.98804780876494025</c:v>
                </c:pt>
                <c:pt idx="134">
                  <c:v>0.98804780876494025</c:v>
                </c:pt>
                <c:pt idx="135">
                  <c:v>0.98804780876494025</c:v>
                </c:pt>
                <c:pt idx="136">
                  <c:v>0.98804780876494025</c:v>
                </c:pt>
                <c:pt idx="137">
                  <c:v>0.98804780876494025</c:v>
                </c:pt>
                <c:pt idx="138">
                  <c:v>0.98804780876494025</c:v>
                </c:pt>
                <c:pt idx="139">
                  <c:v>0.98804780876494025</c:v>
                </c:pt>
                <c:pt idx="140">
                  <c:v>0.98804780876494025</c:v>
                </c:pt>
                <c:pt idx="141">
                  <c:v>0.98804780876494025</c:v>
                </c:pt>
                <c:pt idx="142">
                  <c:v>0.98804780876494025</c:v>
                </c:pt>
                <c:pt idx="143">
                  <c:v>0.98804780876494025</c:v>
                </c:pt>
                <c:pt idx="144">
                  <c:v>0.98804780876494025</c:v>
                </c:pt>
                <c:pt idx="145">
                  <c:v>0.98804780876494025</c:v>
                </c:pt>
                <c:pt idx="146">
                  <c:v>0.98804780876494025</c:v>
                </c:pt>
                <c:pt idx="147">
                  <c:v>0.98804780876494025</c:v>
                </c:pt>
                <c:pt idx="148">
                  <c:v>0.98804780876494025</c:v>
                </c:pt>
                <c:pt idx="149">
                  <c:v>0.98804780876494025</c:v>
                </c:pt>
                <c:pt idx="150">
                  <c:v>0.98804780876494025</c:v>
                </c:pt>
                <c:pt idx="151">
                  <c:v>0.98804780876494025</c:v>
                </c:pt>
                <c:pt idx="152">
                  <c:v>0.98804780876494025</c:v>
                </c:pt>
                <c:pt idx="153">
                  <c:v>0.98804780876494025</c:v>
                </c:pt>
                <c:pt idx="154">
                  <c:v>0.98804780876494025</c:v>
                </c:pt>
                <c:pt idx="155">
                  <c:v>0.98804780876494025</c:v>
                </c:pt>
                <c:pt idx="156">
                  <c:v>0.98804780876494025</c:v>
                </c:pt>
                <c:pt idx="157">
                  <c:v>0.98804780876494025</c:v>
                </c:pt>
                <c:pt idx="158">
                  <c:v>0.98804780876494025</c:v>
                </c:pt>
                <c:pt idx="159">
                  <c:v>0.98804780876494025</c:v>
                </c:pt>
                <c:pt idx="160">
                  <c:v>0.98804780876494025</c:v>
                </c:pt>
                <c:pt idx="161">
                  <c:v>0.98804780876494025</c:v>
                </c:pt>
                <c:pt idx="162">
                  <c:v>0.98804780876494025</c:v>
                </c:pt>
                <c:pt idx="163">
                  <c:v>0.98804780876494025</c:v>
                </c:pt>
                <c:pt idx="164">
                  <c:v>0.98804780876494025</c:v>
                </c:pt>
                <c:pt idx="165">
                  <c:v>0.98804780876494025</c:v>
                </c:pt>
                <c:pt idx="166">
                  <c:v>0.98804780876494025</c:v>
                </c:pt>
                <c:pt idx="167">
                  <c:v>0.98804780876494025</c:v>
                </c:pt>
                <c:pt idx="168">
                  <c:v>0.98804780876494025</c:v>
                </c:pt>
                <c:pt idx="169">
                  <c:v>0.98804780876494025</c:v>
                </c:pt>
                <c:pt idx="170">
                  <c:v>0.98804780876494025</c:v>
                </c:pt>
                <c:pt idx="171">
                  <c:v>0.98804780876494025</c:v>
                </c:pt>
                <c:pt idx="172">
                  <c:v>0.98804780876494025</c:v>
                </c:pt>
                <c:pt idx="173">
                  <c:v>0.98804780876494025</c:v>
                </c:pt>
                <c:pt idx="174">
                  <c:v>0.98804780876494025</c:v>
                </c:pt>
                <c:pt idx="175">
                  <c:v>0.98804780876494025</c:v>
                </c:pt>
                <c:pt idx="176">
                  <c:v>0.98804780876494025</c:v>
                </c:pt>
                <c:pt idx="177">
                  <c:v>0.98804780876494025</c:v>
                </c:pt>
                <c:pt idx="178">
                  <c:v>0.98804780876494025</c:v>
                </c:pt>
                <c:pt idx="179">
                  <c:v>0.98804780876494025</c:v>
                </c:pt>
                <c:pt idx="180">
                  <c:v>0.98804780876494025</c:v>
                </c:pt>
                <c:pt idx="181">
                  <c:v>0.98804780876494025</c:v>
                </c:pt>
                <c:pt idx="182">
                  <c:v>0.98406374501992033</c:v>
                </c:pt>
                <c:pt idx="183">
                  <c:v>0.98406374501992033</c:v>
                </c:pt>
                <c:pt idx="184">
                  <c:v>0.98406374501992033</c:v>
                </c:pt>
                <c:pt idx="185">
                  <c:v>0.98406374501992033</c:v>
                </c:pt>
                <c:pt idx="186">
                  <c:v>0.98406374501992033</c:v>
                </c:pt>
                <c:pt idx="187">
                  <c:v>0.98406374501992033</c:v>
                </c:pt>
                <c:pt idx="188">
                  <c:v>0.98406374501992033</c:v>
                </c:pt>
                <c:pt idx="189">
                  <c:v>0.98406374501992033</c:v>
                </c:pt>
                <c:pt idx="190">
                  <c:v>0.98406374501992033</c:v>
                </c:pt>
                <c:pt idx="191">
                  <c:v>0.98007968127490042</c:v>
                </c:pt>
                <c:pt idx="192">
                  <c:v>0.98007968127490042</c:v>
                </c:pt>
                <c:pt idx="193">
                  <c:v>0.98007968127490042</c:v>
                </c:pt>
                <c:pt idx="194">
                  <c:v>0.98007968127490042</c:v>
                </c:pt>
                <c:pt idx="195">
                  <c:v>0.98007968127490042</c:v>
                </c:pt>
                <c:pt idx="196">
                  <c:v>0.98007968127490042</c:v>
                </c:pt>
                <c:pt idx="197">
                  <c:v>0.98007968127490042</c:v>
                </c:pt>
                <c:pt idx="198">
                  <c:v>0.98007968127490042</c:v>
                </c:pt>
                <c:pt idx="199">
                  <c:v>0.98007968127490042</c:v>
                </c:pt>
                <c:pt idx="200">
                  <c:v>0.98007968127490042</c:v>
                </c:pt>
                <c:pt idx="201">
                  <c:v>0.98007968127490042</c:v>
                </c:pt>
                <c:pt idx="202">
                  <c:v>0.9760956175298805</c:v>
                </c:pt>
                <c:pt idx="203">
                  <c:v>0.9760956175298805</c:v>
                </c:pt>
                <c:pt idx="204">
                  <c:v>0.9760956175298805</c:v>
                </c:pt>
                <c:pt idx="205">
                  <c:v>0.9760956175298805</c:v>
                </c:pt>
                <c:pt idx="206">
                  <c:v>0.9760956175298805</c:v>
                </c:pt>
                <c:pt idx="207">
                  <c:v>0.9760956175298805</c:v>
                </c:pt>
                <c:pt idx="208">
                  <c:v>0.9760956175298805</c:v>
                </c:pt>
                <c:pt idx="209">
                  <c:v>0.9760956175298805</c:v>
                </c:pt>
                <c:pt idx="210">
                  <c:v>0.9760956175298805</c:v>
                </c:pt>
                <c:pt idx="211">
                  <c:v>0.9760956175298805</c:v>
                </c:pt>
                <c:pt idx="212">
                  <c:v>0.9760956175298805</c:v>
                </c:pt>
                <c:pt idx="213">
                  <c:v>0.9760956175298805</c:v>
                </c:pt>
                <c:pt idx="214">
                  <c:v>0.9760956175298805</c:v>
                </c:pt>
                <c:pt idx="215">
                  <c:v>0.9760956175298805</c:v>
                </c:pt>
                <c:pt idx="216">
                  <c:v>0.9760956175298805</c:v>
                </c:pt>
                <c:pt idx="217">
                  <c:v>0.9760956175298805</c:v>
                </c:pt>
                <c:pt idx="218">
                  <c:v>0.9760956175298805</c:v>
                </c:pt>
                <c:pt idx="219">
                  <c:v>0.9760956175298805</c:v>
                </c:pt>
                <c:pt idx="220">
                  <c:v>0.9760956175298805</c:v>
                </c:pt>
                <c:pt idx="221">
                  <c:v>0.9760956175298805</c:v>
                </c:pt>
                <c:pt idx="222">
                  <c:v>0.9760956175298805</c:v>
                </c:pt>
                <c:pt idx="223">
                  <c:v>0.9760956175298805</c:v>
                </c:pt>
                <c:pt idx="224">
                  <c:v>0.9760956175298805</c:v>
                </c:pt>
                <c:pt idx="225">
                  <c:v>0.9760956175298805</c:v>
                </c:pt>
                <c:pt idx="226">
                  <c:v>0.9760956175298805</c:v>
                </c:pt>
                <c:pt idx="227">
                  <c:v>0.9760956175298805</c:v>
                </c:pt>
                <c:pt idx="228">
                  <c:v>0.9760956175298805</c:v>
                </c:pt>
                <c:pt idx="229">
                  <c:v>0.9760956175298805</c:v>
                </c:pt>
                <c:pt idx="230">
                  <c:v>0.9760956175298805</c:v>
                </c:pt>
                <c:pt idx="231">
                  <c:v>0.9760956175298805</c:v>
                </c:pt>
                <c:pt idx="232">
                  <c:v>0.9760956175298805</c:v>
                </c:pt>
                <c:pt idx="233">
                  <c:v>0.9760956175298805</c:v>
                </c:pt>
                <c:pt idx="234">
                  <c:v>0.9760956175298805</c:v>
                </c:pt>
                <c:pt idx="235">
                  <c:v>0.9760956175298805</c:v>
                </c:pt>
                <c:pt idx="236">
                  <c:v>0.9760956175298805</c:v>
                </c:pt>
                <c:pt idx="237">
                  <c:v>0.9760956175298805</c:v>
                </c:pt>
                <c:pt idx="238">
                  <c:v>0.9760956175298805</c:v>
                </c:pt>
                <c:pt idx="239">
                  <c:v>0.9760956175298805</c:v>
                </c:pt>
                <c:pt idx="240">
                  <c:v>0.9760956175298805</c:v>
                </c:pt>
                <c:pt idx="241">
                  <c:v>0.9760956175298805</c:v>
                </c:pt>
                <c:pt idx="242">
                  <c:v>0.9760956175298805</c:v>
                </c:pt>
                <c:pt idx="243">
                  <c:v>0.9760956175298805</c:v>
                </c:pt>
                <c:pt idx="244">
                  <c:v>0.9760956175298805</c:v>
                </c:pt>
                <c:pt idx="245">
                  <c:v>0.9760956175298805</c:v>
                </c:pt>
                <c:pt idx="246">
                  <c:v>0.9760956175298805</c:v>
                </c:pt>
                <c:pt idx="247">
                  <c:v>0.9760956175298805</c:v>
                </c:pt>
                <c:pt idx="248">
                  <c:v>0.9760956175298805</c:v>
                </c:pt>
                <c:pt idx="249">
                  <c:v>0.9760956175298805</c:v>
                </c:pt>
                <c:pt idx="250">
                  <c:v>0.97211155378486058</c:v>
                </c:pt>
                <c:pt idx="251">
                  <c:v>0.97211155378486058</c:v>
                </c:pt>
                <c:pt idx="252">
                  <c:v>0.97211155378486058</c:v>
                </c:pt>
                <c:pt idx="253">
                  <c:v>0.97211155378486058</c:v>
                </c:pt>
                <c:pt idx="254">
                  <c:v>0.97211155378486058</c:v>
                </c:pt>
                <c:pt idx="255">
                  <c:v>0.97211155378486058</c:v>
                </c:pt>
                <c:pt idx="256">
                  <c:v>0.97211155378486058</c:v>
                </c:pt>
                <c:pt idx="257">
                  <c:v>0.97211155378486058</c:v>
                </c:pt>
                <c:pt idx="258">
                  <c:v>0.97211155378486058</c:v>
                </c:pt>
                <c:pt idx="259">
                  <c:v>0.97211155378486058</c:v>
                </c:pt>
                <c:pt idx="260">
                  <c:v>0.97211155378486058</c:v>
                </c:pt>
                <c:pt idx="261">
                  <c:v>0.97211155378486058</c:v>
                </c:pt>
                <c:pt idx="262">
                  <c:v>0.97211155378486058</c:v>
                </c:pt>
                <c:pt idx="263">
                  <c:v>0.97211155378486058</c:v>
                </c:pt>
                <c:pt idx="264">
                  <c:v>0.97211155378486058</c:v>
                </c:pt>
                <c:pt idx="265">
                  <c:v>0.97211155378486058</c:v>
                </c:pt>
                <c:pt idx="266">
                  <c:v>0.97211155378486058</c:v>
                </c:pt>
                <c:pt idx="267">
                  <c:v>0.97211155378486058</c:v>
                </c:pt>
                <c:pt idx="268">
                  <c:v>0.97211155378486058</c:v>
                </c:pt>
                <c:pt idx="269">
                  <c:v>0.97211155378486058</c:v>
                </c:pt>
                <c:pt idx="270">
                  <c:v>0.97211155378486058</c:v>
                </c:pt>
                <c:pt idx="271">
                  <c:v>0.97211155378486058</c:v>
                </c:pt>
                <c:pt idx="272">
                  <c:v>0.97211155378486058</c:v>
                </c:pt>
                <c:pt idx="273">
                  <c:v>0.97211155378486058</c:v>
                </c:pt>
                <c:pt idx="274">
                  <c:v>0.97211155378486058</c:v>
                </c:pt>
                <c:pt idx="275">
                  <c:v>0.97211155378486058</c:v>
                </c:pt>
                <c:pt idx="276">
                  <c:v>0.97211155378486058</c:v>
                </c:pt>
                <c:pt idx="277">
                  <c:v>0.97211155378486058</c:v>
                </c:pt>
                <c:pt idx="278">
                  <c:v>0.97211155378486058</c:v>
                </c:pt>
                <c:pt idx="279">
                  <c:v>0.97211155378486058</c:v>
                </c:pt>
                <c:pt idx="280">
                  <c:v>0.96812749003984067</c:v>
                </c:pt>
                <c:pt idx="281">
                  <c:v>0.96812749003984067</c:v>
                </c:pt>
                <c:pt idx="282">
                  <c:v>0.96812749003984067</c:v>
                </c:pt>
                <c:pt idx="283">
                  <c:v>0.96812749003984067</c:v>
                </c:pt>
                <c:pt idx="284">
                  <c:v>0.96812749003984067</c:v>
                </c:pt>
                <c:pt idx="285">
                  <c:v>0.96812749003984067</c:v>
                </c:pt>
                <c:pt idx="286">
                  <c:v>0.96812749003984067</c:v>
                </c:pt>
                <c:pt idx="287">
                  <c:v>0.96812749003984067</c:v>
                </c:pt>
                <c:pt idx="288">
                  <c:v>0.96812749003984067</c:v>
                </c:pt>
                <c:pt idx="289">
                  <c:v>0.96812749003984067</c:v>
                </c:pt>
                <c:pt idx="290">
                  <c:v>0.96812749003984067</c:v>
                </c:pt>
                <c:pt idx="291">
                  <c:v>0.96812749003984067</c:v>
                </c:pt>
                <c:pt idx="292">
                  <c:v>0.96812749003984067</c:v>
                </c:pt>
                <c:pt idx="293">
                  <c:v>0.96812749003984067</c:v>
                </c:pt>
                <c:pt idx="294">
                  <c:v>0.96812749003984067</c:v>
                </c:pt>
                <c:pt idx="295">
                  <c:v>0.96812749003984067</c:v>
                </c:pt>
                <c:pt idx="296">
                  <c:v>0.96812749003984067</c:v>
                </c:pt>
                <c:pt idx="297">
                  <c:v>0.96812749003984067</c:v>
                </c:pt>
                <c:pt idx="298">
                  <c:v>0.96812749003984067</c:v>
                </c:pt>
                <c:pt idx="299">
                  <c:v>0.96812749003984067</c:v>
                </c:pt>
                <c:pt idx="300">
                  <c:v>0.96812749003984067</c:v>
                </c:pt>
                <c:pt idx="301">
                  <c:v>0.96812749003984067</c:v>
                </c:pt>
                <c:pt idx="302">
                  <c:v>0.96812749003984067</c:v>
                </c:pt>
                <c:pt idx="303">
                  <c:v>0.96812749003984067</c:v>
                </c:pt>
                <c:pt idx="304">
                  <c:v>0.96812749003984067</c:v>
                </c:pt>
                <c:pt idx="305">
                  <c:v>0.96812749003984067</c:v>
                </c:pt>
                <c:pt idx="306">
                  <c:v>0.96812749003984067</c:v>
                </c:pt>
                <c:pt idx="307">
                  <c:v>0.96812749003984067</c:v>
                </c:pt>
                <c:pt idx="308">
                  <c:v>0.96812749003984067</c:v>
                </c:pt>
                <c:pt idx="309">
                  <c:v>0.96812749003984067</c:v>
                </c:pt>
                <c:pt idx="310">
                  <c:v>0.96414342629482075</c:v>
                </c:pt>
                <c:pt idx="311">
                  <c:v>0.96015936254980083</c:v>
                </c:pt>
                <c:pt idx="312">
                  <c:v>0.96015936254980083</c:v>
                </c:pt>
                <c:pt idx="313">
                  <c:v>0.96015936254980083</c:v>
                </c:pt>
                <c:pt idx="314">
                  <c:v>0.96015936254980083</c:v>
                </c:pt>
                <c:pt idx="315">
                  <c:v>0.96015936254980083</c:v>
                </c:pt>
                <c:pt idx="316">
                  <c:v>0.96015936254980083</c:v>
                </c:pt>
                <c:pt idx="317">
                  <c:v>0.96015936254980083</c:v>
                </c:pt>
                <c:pt idx="318">
                  <c:v>0.96015936254980083</c:v>
                </c:pt>
                <c:pt idx="319">
                  <c:v>0.96015936254980083</c:v>
                </c:pt>
                <c:pt idx="320">
                  <c:v>0.96015936254980083</c:v>
                </c:pt>
                <c:pt idx="321">
                  <c:v>0.96015936254980083</c:v>
                </c:pt>
                <c:pt idx="322">
                  <c:v>0.96015936254980083</c:v>
                </c:pt>
                <c:pt idx="323">
                  <c:v>0.96015936254980083</c:v>
                </c:pt>
                <c:pt idx="324">
                  <c:v>0.96015936254980083</c:v>
                </c:pt>
                <c:pt idx="325">
                  <c:v>0.96015936254980083</c:v>
                </c:pt>
                <c:pt idx="326">
                  <c:v>0.96015936254980083</c:v>
                </c:pt>
                <c:pt idx="327">
                  <c:v>0.96015936254980083</c:v>
                </c:pt>
                <c:pt idx="328">
                  <c:v>0.96015936254980083</c:v>
                </c:pt>
                <c:pt idx="329">
                  <c:v>0.96015936254980083</c:v>
                </c:pt>
                <c:pt idx="330">
                  <c:v>0.96015936254980083</c:v>
                </c:pt>
                <c:pt idx="331">
                  <c:v>0.96015936254980083</c:v>
                </c:pt>
                <c:pt idx="332">
                  <c:v>0.96015936254980083</c:v>
                </c:pt>
                <c:pt idx="333">
                  <c:v>0.96015936254980083</c:v>
                </c:pt>
                <c:pt idx="334">
                  <c:v>0.96015936254980083</c:v>
                </c:pt>
                <c:pt idx="335">
                  <c:v>0.96015936254980083</c:v>
                </c:pt>
                <c:pt idx="336">
                  <c:v>0.96015936254980083</c:v>
                </c:pt>
                <c:pt idx="337">
                  <c:v>0.96015936254980083</c:v>
                </c:pt>
                <c:pt idx="338">
                  <c:v>0.96015936254980083</c:v>
                </c:pt>
                <c:pt idx="339">
                  <c:v>0.96015936254980083</c:v>
                </c:pt>
                <c:pt idx="340">
                  <c:v>0.96015936254980083</c:v>
                </c:pt>
                <c:pt idx="341">
                  <c:v>0.96015936254980083</c:v>
                </c:pt>
                <c:pt idx="342">
                  <c:v>0.96015936254980083</c:v>
                </c:pt>
                <c:pt idx="343">
                  <c:v>0.96015936254980083</c:v>
                </c:pt>
                <c:pt idx="344">
                  <c:v>0.96015936254980083</c:v>
                </c:pt>
                <c:pt idx="345">
                  <c:v>0.96015936254980083</c:v>
                </c:pt>
                <c:pt idx="346">
                  <c:v>0.96015936254980083</c:v>
                </c:pt>
                <c:pt idx="347">
                  <c:v>0.96015936254980083</c:v>
                </c:pt>
                <c:pt idx="348">
                  <c:v>0.96015936254980083</c:v>
                </c:pt>
                <c:pt idx="349">
                  <c:v>0.96015936254980083</c:v>
                </c:pt>
                <c:pt idx="350">
                  <c:v>0.96015936254980083</c:v>
                </c:pt>
                <c:pt idx="351">
                  <c:v>0.96015936254980083</c:v>
                </c:pt>
                <c:pt idx="352">
                  <c:v>0.96015936254980083</c:v>
                </c:pt>
                <c:pt idx="353">
                  <c:v>0.96015936254980083</c:v>
                </c:pt>
                <c:pt idx="354">
                  <c:v>0.96015936254980083</c:v>
                </c:pt>
                <c:pt idx="355">
                  <c:v>0.96015936254980083</c:v>
                </c:pt>
                <c:pt idx="356">
                  <c:v>0.96015936254980083</c:v>
                </c:pt>
                <c:pt idx="357">
                  <c:v>0.96015936254980083</c:v>
                </c:pt>
                <c:pt idx="358">
                  <c:v>0.96015936254980083</c:v>
                </c:pt>
                <c:pt idx="359">
                  <c:v>0.96015936254980083</c:v>
                </c:pt>
                <c:pt idx="360">
                  <c:v>0.96015936254980083</c:v>
                </c:pt>
                <c:pt idx="361">
                  <c:v>0.96015936254980083</c:v>
                </c:pt>
                <c:pt idx="362">
                  <c:v>0.96015936254980083</c:v>
                </c:pt>
                <c:pt idx="363">
                  <c:v>0.96015936254980083</c:v>
                </c:pt>
                <c:pt idx="364">
                  <c:v>0.96015936254980083</c:v>
                </c:pt>
                <c:pt idx="365">
                  <c:v>0.96015936254980083</c:v>
                </c:pt>
                <c:pt idx="366">
                  <c:v>0.96015936254980083</c:v>
                </c:pt>
                <c:pt idx="367">
                  <c:v>0.96015936254980083</c:v>
                </c:pt>
                <c:pt idx="368">
                  <c:v>0.96015936254980083</c:v>
                </c:pt>
                <c:pt idx="369">
                  <c:v>0.96015936254980083</c:v>
                </c:pt>
                <c:pt idx="370">
                  <c:v>0.96015936254980083</c:v>
                </c:pt>
                <c:pt idx="371">
                  <c:v>0.96015936254980083</c:v>
                </c:pt>
                <c:pt idx="372">
                  <c:v>0.96015936254980083</c:v>
                </c:pt>
                <c:pt idx="373">
                  <c:v>0.96015936254980083</c:v>
                </c:pt>
                <c:pt idx="374">
                  <c:v>0.96015936254980083</c:v>
                </c:pt>
                <c:pt idx="375">
                  <c:v>0.96015936254980083</c:v>
                </c:pt>
                <c:pt idx="376">
                  <c:v>0.96015936254980083</c:v>
                </c:pt>
                <c:pt idx="377">
                  <c:v>0.96015936254980083</c:v>
                </c:pt>
                <c:pt idx="378">
                  <c:v>0.96015936254980083</c:v>
                </c:pt>
                <c:pt idx="379">
                  <c:v>0.96015936254980083</c:v>
                </c:pt>
                <c:pt idx="380">
                  <c:v>0.96015936254980083</c:v>
                </c:pt>
                <c:pt idx="381">
                  <c:v>0.96015936254980083</c:v>
                </c:pt>
                <c:pt idx="382">
                  <c:v>0.96015936254980083</c:v>
                </c:pt>
                <c:pt idx="383">
                  <c:v>0.96015936254980083</c:v>
                </c:pt>
                <c:pt idx="384">
                  <c:v>0.96015936254980083</c:v>
                </c:pt>
                <c:pt idx="385">
                  <c:v>0.96015936254980083</c:v>
                </c:pt>
                <c:pt idx="386">
                  <c:v>0.96015936254980083</c:v>
                </c:pt>
                <c:pt idx="387">
                  <c:v>0.96015936254980083</c:v>
                </c:pt>
                <c:pt idx="388">
                  <c:v>0.96015936254980083</c:v>
                </c:pt>
                <c:pt idx="389">
                  <c:v>0.96015936254980083</c:v>
                </c:pt>
                <c:pt idx="390">
                  <c:v>0.96015936254980083</c:v>
                </c:pt>
                <c:pt idx="391">
                  <c:v>0.96015936254980083</c:v>
                </c:pt>
                <c:pt idx="392">
                  <c:v>0.96015936254980083</c:v>
                </c:pt>
                <c:pt idx="393">
                  <c:v>0.96015936254980083</c:v>
                </c:pt>
                <c:pt idx="394">
                  <c:v>0.96015936254980083</c:v>
                </c:pt>
                <c:pt idx="395">
                  <c:v>0.96015936254980083</c:v>
                </c:pt>
                <c:pt idx="396">
                  <c:v>0.96015936254980083</c:v>
                </c:pt>
                <c:pt idx="397">
                  <c:v>0.96015936254980083</c:v>
                </c:pt>
                <c:pt idx="398">
                  <c:v>0.96015936254980083</c:v>
                </c:pt>
                <c:pt idx="399">
                  <c:v>0.96015936254980083</c:v>
                </c:pt>
                <c:pt idx="400">
                  <c:v>0.96015936254980083</c:v>
                </c:pt>
                <c:pt idx="401">
                  <c:v>0.96015936254980083</c:v>
                </c:pt>
                <c:pt idx="402">
                  <c:v>0.95617529880478092</c:v>
                </c:pt>
                <c:pt idx="403">
                  <c:v>0.95617529880478092</c:v>
                </c:pt>
                <c:pt idx="404">
                  <c:v>0.95617529880478092</c:v>
                </c:pt>
                <c:pt idx="405">
                  <c:v>0.95617529880478092</c:v>
                </c:pt>
                <c:pt idx="406">
                  <c:v>0.95617529880478092</c:v>
                </c:pt>
                <c:pt idx="407">
                  <c:v>0.95617529880478092</c:v>
                </c:pt>
                <c:pt idx="408">
                  <c:v>0.95617529880478092</c:v>
                </c:pt>
                <c:pt idx="409">
                  <c:v>0.95617529880478092</c:v>
                </c:pt>
                <c:pt idx="410">
                  <c:v>0.95617529880478092</c:v>
                </c:pt>
                <c:pt idx="411">
                  <c:v>0.95617529880478092</c:v>
                </c:pt>
                <c:pt idx="412">
                  <c:v>0.95617529880478092</c:v>
                </c:pt>
                <c:pt idx="413">
                  <c:v>0.95617529880478092</c:v>
                </c:pt>
                <c:pt idx="414">
                  <c:v>0.95617529880478092</c:v>
                </c:pt>
                <c:pt idx="415">
                  <c:v>0.95617529880478092</c:v>
                </c:pt>
                <c:pt idx="416">
                  <c:v>0.95617529880478092</c:v>
                </c:pt>
                <c:pt idx="417">
                  <c:v>0.95617529880478092</c:v>
                </c:pt>
                <c:pt idx="418">
                  <c:v>0.95617529880478092</c:v>
                </c:pt>
                <c:pt idx="419">
                  <c:v>0.95617529880478092</c:v>
                </c:pt>
                <c:pt idx="420">
                  <c:v>0.95617529880478092</c:v>
                </c:pt>
                <c:pt idx="421">
                  <c:v>0.95617529880478092</c:v>
                </c:pt>
                <c:pt idx="422">
                  <c:v>0.95617529880478092</c:v>
                </c:pt>
                <c:pt idx="423">
                  <c:v>0.95617529880478092</c:v>
                </c:pt>
                <c:pt idx="424">
                  <c:v>0.95617529880478092</c:v>
                </c:pt>
                <c:pt idx="425">
                  <c:v>0.95617529880478092</c:v>
                </c:pt>
                <c:pt idx="426">
                  <c:v>0.95617529880478092</c:v>
                </c:pt>
                <c:pt idx="427">
                  <c:v>0.95617529880478092</c:v>
                </c:pt>
                <c:pt idx="428">
                  <c:v>0.95617529880478092</c:v>
                </c:pt>
                <c:pt idx="429">
                  <c:v>0.95617529880478092</c:v>
                </c:pt>
                <c:pt idx="430">
                  <c:v>0.952191235059761</c:v>
                </c:pt>
                <c:pt idx="431">
                  <c:v>0.952191235059761</c:v>
                </c:pt>
                <c:pt idx="432">
                  <c:v>0.952191235059761</c:v>
                </c:pt>
                <c:pt idx="433">
                  <c:v>0.952191235059761</c:v>
                </c:pt>
                <c:pt idx="434">
                  <c:v>0.952191235059761</c:v>
                </c:pt>
                <c:pt idx="435">
                  <c:v>0.952191235059761</c:v>
                </c:pt>
                <c:pt idx="436">
                  <c:v>0.952191235059761</c:v>
                </c:pt>
                <c:pt idx="437">
                  <c:v>0.952191235059761</c:v>
                </c:pt>
                <c:pt idx="438">
                  <c:v>0.952191235059761</c:v>
                </c:pt>
                <c:pt idx="439">
                  <c:v>0.952191235059761</c:v>
                </c:pt>
                <c:pt idx="440">
                  <c:v>0.952191235059761</c:v>
                </c:pt>
                <c:pt idx="441">
                  <c:v>0.952191235059761</c:v>
                </c:pt>
                <c:pt idx="442">
                  <c:v>0.952191235059761</c:v>
                </c:pt>
                <c:pt idx="443">
                  <c:v>0.952191235059761</c:v>
                </c:pt>
                <c:pt idx="444">
                  <c:v>0.952191235059761</c:v>
                </c:pt>
                <c:pt idx="445">
                  <c:v>0.952191235059761</c:v>
                </c:pt>
                <c:pt idx="446">
                  <c:v>0.952191235059761</c:v>
                </c:pt>
                <c:pt idx="447">
                  <c:v>0.952191235059761</c:v>
                </c:pt>
                <c:pt idx="448">
                  <c:v>0.952191235059761</c:v>
                </c:pt>
                <c:pt idx="449">
                  <c:v>0.952191235059761</c:v>
                </c:pt>
                <c:pt idx="450">
                  <c:v>0.952191235059761</c:v>
                </c:pt>
                <c:pt idx="451">
                  <c:v>0.952191235059761</c:v>
                </c:pt>
                <c:pt idx="452">
                  <c:v>0.952191235059761</c:v>
                </c:pt>
                <c:pt idx="453">
                  <c:v>0.952191235059761</c:v>
                </c:pt>
                <c:pt idx="454">
                  <c:v>0.952191235059761</c:v>
                </c:pt>
                <c:pt idx="455">
                  <c:v>0.952191235059761</c:v>
                </c:pt>
                <c:pt idx="456">
                  <c:v>0.952191235059761</c:v>
                </c:pt>
                <c:pt idx="457">
                  <c:v>0.952191235059761</c:v>
                </c:pt>
                <c:pt idx="458">
                  <c:v>0.952191235059761</c:v>
                </c:pt>
                <c:pt idx="459">
                  <c:v>0.952191235059761</c:v>
                </c:pt>
                <c:pt idx="460">
                  <c:v>0.952191235059761</c:v>
                </c:pt>
                <c:pt idx="461">
                  <c:v>0.952191235059761</c:v>
                </c:pt>
                <c:pt idx="462">
                  <c:v>0.952191235059761</c:v>
                </c:pt>
                <c:pt idx="463">
                  <c:v>0.952191235059761</c:v>
                </c:pt>
                <c:pt idx="464">
                  <c:v>0.952191235059761</c:v>
                </c:pt>
                <c:pt idx="465">
                  <c:v>0.952191235059761</c:v>
                </c:pt>
                <c:pt idx="466">
                  <c:v>0.952191235059761</c:v>
                </c:pt>
                <c:pt idx="467">
                  <c:v>0.952191235059761</c:v>
                </c:pt>
                <c:pt idx="468">
                  <c:v>0.952191235059761</c:v>
                </c:pt>
                <c:pt idx="469">
                  <c:v>0.952191235059761</c:v>
                </c:pt>
                <c:pt idx="470">
                  <c:v>0.952191235059761</c:v>
                </c:pt>
                <c:pt idx="471">
                  <c:v>0.952191235059761</c:v>
                </c:pt>
                <c:pt idx="472">
                  <c:v>0.952191235059761</c:v>
                </c:pt>
                <c:pt idx="473">
                  <c:v>0.952191235059761</c:v>
                </c:pt>
                <c:pt idx="474">
                  <c:v>0.952191235059761</c:v>
                </c:pt>
                <c:pt idx="475">
                  <c:v>0.952191235059761</c:v>
                </c:pt>
                <c:pt idx="476">
                  <c:v>0.952191235059761</c:v>
                </c:pt>
                <c:pt idx="477">
                  <c:v>0.952191235059761</c:v>
                </c:pt>
                <c:pt idx="478">
                  <c:v>0.952191235059761</c:v>
                </c:pt>
                <c:pt idx="479">
                  <c:v>0.952191235059761</c:v>
                </c:pt>
                <c:pt idx="480">
                  <c:v>0.952191235059761</c:v>
                </c:pt>
                <c:pt idx="481">
                  <c:v>0.952191235059761</c:v>
                </c:pt>
                <c:pt idx="482">
                  <c:v>0.952191235059761</c:v>
                </c:pt>
                <c:pt idx="483">
                  <c:v>0.952191235059761</c:v>
                </c:pt>
                <c:pt idx="484">
                  <c:v>0.952191235059761</c:v>
                </c:pt>
                <c:pt idx="485">
                  <c:v>0.952191235059761</c:v>
                </c:pt>
                <c:pt idx="486">
                  <c:v>0.952191235059761</c:v>
                </c:pt>
                <c:pt idx="487">
                  <c:v>0.952191235059761</c:v>
                </c:pt>
                <c:pt idx="488">
                  <c:v>0.952191235059761</c:v>
                </c:pt>
                <c:pt idx="489">
                  <c:v>0.952191235059761</c:v>
                </c:pt>
                <c:pt idx="490">
                  <c:v>0.952191235059761</c:v>
                </c:pt>
                <c:pt idx="491">
                  <c:v>0.952191235059761</c:v>
                </c:pt>
                <c:pt idx="492">
                  <c:v>0.952191235059761</c:v>
                </c:pt>
                <c:pt idx="493">
                  <c:v>0.952191235059761</c:v>
                </c:pt>
                <c:pt idx="494">
                  <c:v>0.952191235059761</c:v>
                </c:pt>
                <c:pt idx="495">
                  <c:v>0.952191235059761</c:v>
                </c:pt>
                <c:pt idx="496">
                  <c:v>0.952191235059761</c:v>
                </c:pt>
                <c:pt idx="497">
                  <c:v>0.952191235059761</c:v>
                </c:pt>
                <c:pt idx="498">
                  <c:v>0.952191235059761</c:v>
                </c:pt>
                <c:pt idx="499">
                  <c:v>0.952191235059761</c:v>
                </c:pt>
                <c:pt idx="500">
                  <c:v>0.952191235059761</c:v>
                </c:pt>
                <c:pt idx="501">
                  <c:v>0.952191235059761</c:v>
                </c:pt>
                <c:pt idx="502">
                  <c:v>0.952191235059761</c:v>
                </c:pt>
                <c:pt idx="503">
                  <c:v>0.952191235059761</c:v>
                </c:pt>
                <c:pt idx="504">
                  <c:v>0.952191235059761</c:v>
                </c:pt>
                <c:pt idx="505">
                  <c:v>0.952191235059761</c:v>
                </c:pt>
                <c:pt idx="506">
                  <c:v>0.952191235059761</c:v>
                </c:pt>
                <c:pt idx="507">
                  <c:v>0.952191235059761</c:v>
                </c:pt>
                <c:pt idx="508">
                  <c:v>0.952191235059761</c:v>
                </c:pt>
                <c:pt idx="509">
                  <c:v>0.952191235059761</c:v>
                </c:pt>
                <c:pt idx="510">
                  <c:v>0.952191235059761</c:v>
                </c:pt>
                <c:pt idx="511">
                  <c:v>0.952191235059761</c:v>
                </c:pt>
                <c:pt idx="512">
                  <c:v>0.952191235059761</c:v>
                </c:pt>
                <c:pt idx="513">
                  <c:v>0.952191235059761</c:v>
                </c:pt>
                <c:pt idx="514">
                  <c:v>0.952191235059761</c:v>
                </c:pt>
                <c:pt idx="515">
                  <c:v>0.952191235059761</c:v>
                </c:pt>
                <c:pt idx="516">
                  <c:v>0.952191235059761</c:v>
                </c:pt>
                <c:pt idx="517">
                  <c:v>0.952191235059761</c:v>
                </c:pt>
                <c:pt idx="518">
                  <c:v>0.952191235059761</c:v>
                </c:pt>
                <c:pt idx="519">
                  <c:v>0.952191235059761</c:v>
                </c:pt>
                <c:pt idx="520">
                  <c:v>0.952191235059761</c:v>
                </c:pt>
                <c:pt idx="521">
                  <c:v>0.952191235059761</c:v>
                </c:pt>
                <c:pt idx="522">
                  <c:v>0.952191235059761</c:v>
                </c:pt>
                <c:pt idx="523">
                  <c:v>0.952191235059761</c:v>
                </c:pt>
                <c:pt idx="524">
                  <c:v>0.952191235059761</c:v>
                </c:pt>
                <c:pt idx="525">
                  <c:v>0.952191235059761</c:v>
                </c:pt>
                <c:pt idx="526">
                  <c:v>0.952191235059761</c:v>
                </c:pt>
                <c:pt idx="527">
                  <c:v>0.952191235059761</c:v>
                </c:pt>
                <c:pt idx="528">
                  <c:v>0.952191235059761</c:v>
                </c:pt>
                <c:pt idx="529">
                  <c:v>0.952191235059761</c:v>
                </c:pt>
                <c:pt idx="530">
                  <c:v>0.952191235059761</c:v>
                </c:pt>
                <c:pt idx="531">
                  <c:v>0.952191235059761</c:v>
                </c:pt>
                <c:pt idx="532">
                  <c:v>0.952191235059761</c:v>
                </c:pt>
                <c:pt idx="533">
                  <c:v>0.952191235059761</c:v>
                </c:pt>
                <c:pt idx="534">
                  <c:v>0.94820717131474108</c:v>
                </c:pt>
                <c:pt idx="535">
                  <c:v>0.94820717131474108</c:v>
                </c:pt>
                <c:pt idx="536">
                  <c:v>0.94820717131474108</c:v>
                </c:pt>
                <c:pt idx="537">
                  <c:v>0.94820717131474108</c:v>
                </c:pt>
                <c:pt idx="538">
                  <c:v>0.94820717131474108</c:v>
                </c:pt>
                <c:pt idx="539">
                  <c:v>0.94820717131474108</c:v>
                </c:pt>
                <c:pt idx="540">
                  <c:v>0.94820717131474108</c:v>
                </c:pt>
                <c:pt idx="541">
                  <c:v>0.94820717131474108</c:v>
                </c:pt>
                <c:pt idx="542">
                  <c:v>0.94820717131474108</c:v>
                </c:pt>
                <c:pt idx="543">
                  <c:v>0.94820717131474108</c:v>
                </c:pt>
                <c:pt idx="544">
                  <c:v>0.94422310756972117</c:v>
                </c:pt>
                <c:pt idx="545">
                  <c:v>0.94422310756972117</c:v>
                </c:pt>
                <c:pt idx="546">
                  <c:v>0.94422310756972117</c:v>
                </c:pt>
                <c:pt idx="547">
                  <c:v>0.94422310756972117</c:v>
                </c:pt>
                <c:pt idx="548">
                  <c:v>0.94422310756972117</c:v>
                </c:pt>
                <c:pt idx="549">
                  <c:v>0.94422310756972117</c:v>
                </c:pt>
                <c:pt idx="550">
                  <c:v>0.94422310756972117</c:v>
                </c:pt>
                <c:pt idx="551">
                  <c:v>0.94422310756972117</c:v>
                </c:pt>
                <c:pt idx="552">
                  <c:v>0.94422310756972117</c:v>
                </c:pt>
                <c:pt idx="553">
                  <c:v>0.94422310756972117</c:v>
                </c:pt>
                <c:pt idx="554">
                  <c:v>0.94023904382470125</c:v>
                </c:pt>
                <c:pt idx="555">
                  <c:v>0.94023904382470125</c:v>
                </c:pt>
                <c:pt idx="556">
                  <c:v>0.94023904382470125</c:v>
                </c:pt>
                <c:pt idx="557">
                  <c:v>0.94023904382470125</c:v>
                </c:pt>
                <c:pt idx="558">
                  <c:v>0.94023904382470125</c:v>
                </c:pt>
                <c:pt idx="559">
                  <c:v>0.94023904382470125</c:v>
                </c:pt>
                <c:pt idx="560">
                  <c:v>0.94023904382470125</c:v>
                </c:pt>
                <c:pt idx="561">
                  <c:v>0.93625498007968122</c:v>
                </c:pt>
                <c:pt idx="562">
                  <c:v>0.93625498007968122</c:v>
                </c:pt>
                <c:pt idx="563">
                  <c:v>0.93625498007968122</c:v>
                </c:pt>
                <c:pt idx="564">
                  <c:v>0.93625498007968122</c:v>
                </c:pt>
                <c:pt idx="565">
                  <c:v>0.9322709163346613</c:v>
                </c:pt>
                <c:pt idx="566">
                  <c:v>0.9322709163346613</c:v>
                </c:pt>
                <c:pt idx="567">
                  <c:v>0.9322709163346613</c:v>
                </c:pt>
                <c:pt idx="568">
                  <c:v>0.9322709163346613</c:v>
                </c:pt>
                <c:pt idx="569">
                  <c:v>0.9322709163346613</c:v>
                </c:pt>
                <c:pt idx="570">
                  <c:v>0.9322709163346613</c:v>
                </c:pt>
                <c:pt idx="571">
                  <c:v>0.9322709163346613</c:v>
                </c:pt>
                <c:pt idx="572">
                  <c:v>0.9322709163346613</c:v>
                </c:pt>
                <c:pt idx="573">
                  <c:v>0.9322709163346613</c:v>
                </c:pt>
                <c:pt idx="574">
                  <c:v>0.9322709163346613</c:v>
                </c:pt>
                <c:pt idx="575">
                  <c:v>0.9322709163346613</c:v>
                </c:pt>
                <c:pt idx="576">
                  <c:v>0.9322709163346613</c:v>
                </c:pt>
                <c:pt idx="577">
                  <c:v>0.9322709163346613</c:v>
                </c:pt>
                <c:pt idx="578">
                  <c:v>0.9322709163346613</c:v>
                </c:pt>
                <c:pt idx="579">
                  <c:v>0.9322709163346613</c:v>
                </c:pt>
                <c:pt idx="580">
                  <c:v>0.9322709163346613</c:v>
                </c:pt>
                <c:pt idx="581">
                  <c:v>0.9322709163346613</c:v>
                </c:pt>
                <c:pt idx="582">
                  <c:v>0.9322709163346613</c:v>
                </c:pt>
                <c:pt idx="583">
                  <c:v>0.9322709163346613</c:v>
                </c:pt>
                <c:pt idx="584">
                  <c:v>0.9322709163346613</c:v>
                </c:pt>
                <c:pt idx="585">
                  <c:v>0.9322709163346613</c:v>
                </c:pt>
                <c:pt idx="586">
                  <c:v>0.9322709163346613</c:v>
                </c:pt>
                <c:pt idx="587">
                  <c:v>0.9322709163346613</c:v>
                </c:pt>
                <c:pt idx="588">
                  <c:v>0.9322709163346613</c:v>
                </c:pt>
                <c:pt idx="589">
                  <c:v>0.9322709163346613</c:v>
                </c:pt>
                <c:pt idx="590">
                  <c:v>0.9322709163346613</c:v>
                </c:pt>
                <c:pt idx="591">
                  <c:v>0.9322709163346613</c:v>
                </c:pt>
                <c:pt idx="592">
                  <c:v>0.9322709163346613</c:v>
                </c:pt>
                <c:pt idx="593">
                  <c:v>0.92828685258964139</c:v>
                </c:pt>
                <c:pt idx="594">
                  <c:v>0.92828685258964139</c:v>
                </c:pt>
                <c:pt idx="595">
                  <c:v>0.92828685258964139</c:v>
                </c:pt>
                <c:pt idx="596">
                  <c:v>0.92828685258964139</c:v>
                </c:pt>
                <c:pt idx="597">
                  <c:v>0.92828685258964139</c:v>
                </c:pt>
                <c:pt idx="598">
                  <c:v>0.92828685258964139</c:v>
                </c:pt>
                <c:pt idx="599">
                  <c:v>0.92828685258964139</c:v>
                </c:pt>
                <c:pt idx="600">
                  <c:v>0.92828685258964139</c:v>
                </c:pt>
                <c:pt idx="601">
                  <c:v>0.92828685258964139</c:v>
                </c:pt>
                <c:pt idx="602">
                  <c:v>0.92828685258964139</c:v>
                </c:pt>
                <c:pt idx="603">
                  <c:v>0.92828685258964139</c:v>
                </c:pt>
                <c:pt idx="604">
                  <c:v>0.92828685258964139</c:v>
                </c:pt>
                <c:pt idx="605">
                  <c:v>0.92828685258964139</c:v>
                </c:pt>
                <c:pt idx="606">
                  <c:v>0.92828685258964139</c:v>
                </c:pt>
                <c:pt idx="607">
                  <c:v>0.92828685258964139</c:v>
                </c:pt>
                <c:pt idx="608">
                  <c:v>0.92828685258964139</c:v>
                </c:pt>
                <c:pt idx="609">
                  <c:v>0.92828685258964139</c:v>
                </c:pt>
                <c:pt idx="610">
                  <c:v>0.92828685258964139</c:v>
                </c:pt>
                <c:pt idx="611">
                  <c:v>0.92828685258964139</c:v>
                </c:pt>
                <c:pt idx="612">
                  <c:v>0.92828685258964139</c:v>
                </c:pt>
                <c:pt idx="613">
                  <c:v>0.92828685258964139</c:v>
                </c:pt>
                <c:pt idx="614">
                  <c:v>0.92828685258964139</c:v>
                </c:pt>
                <c:pt idx="615">
                  <c:v>0.92828685258964139</c:v>
                </c:pt>
                <c:pt idx="616">
                  <c:v>0.92828685258964139</c:v>
                </c:pt>
                <c:pt idx="617">
                  <c:v>0.92828685258964139</c:v>
                </c:pt>
                <c:pt idx="618">
                  <c:v>0.92828685258964139</c:v>
                </c:pt>
                <c:pt idx="619">
                  <c:v>0.92828685258964139</c:v>
                </c:pt>
                <c:pt idx="620">
                  <c:v>0.92828685258964139</c:v>
                </c:pt>
                <c:pt idx="621">
                  <c:v>0.92828685258964139</c:v>
                </c:pt>
                <c:pt idx="622">
                  <c:v>0.92828685258964139</c:v>
                </c:pt>
                <c:pt idx="623">
                  <c:v>0.92828685258964139</c:v>
                </c:pt>
                <c:pt idx="624">
                  <c:v>0.92828685258964139</c:v>
                </c:pt>
                <c:pt idx="625">
                  <c:v>0.92430278884462147</c:v>
                </c:pt>
                <c:pt idx="626">
                  <c:v>0.92430278884462147</c:v>
                </c:pt>
                <c:pt idx="627">
                  <c:v>0.92430278884462147</c:v>
                </c:pt>
                <c:pt idx="628">
                  <c:v>0.92430278884462147</c:v>
                </c:pt>
                <c:pt idx="629">
                  <c:v>0.92430278884462147</c:v>
                </c:pt>
                <c:pt idx="630">
                  <c:v>0.92430278884462147</c:v>
                </c:pt>
                <c:pt idx="631">
                  <c:v>0.92430278884462147</c:v>
                </c:pt>
                <c:pt idx="632">
                  <c:v>0.92430278884462147</c:v>
                </c:pt>
                <c:pt idx="633">
                  <c:v>0.92430278884462147</c:v>
                </c:pt>
                <c:pt idx="634">
                  <c:v>0.92430278884462147</c:v>
                </c:pt>
                <c:pt idx="635">
                  <c:v>0.92430278884462147</c:v>
                </c:pt>
                <c:pt idx="636">
                  <c:v>0.92430278884462147</c:v>
                </c:pt>
                <c:pt idx="637">
                  <c:v>0.92430278884462147</c:v>
                </c:pt>
                <c:pt idx="638">
                  <c:v>0.92430278884462147</c:v>
                </c:pt>
                <c:pt idx="639">
                  <c:v>0.92031872509960155</c:v>
                </c:pt>
                <c:pt idx="640">
                  <c:v>0.92031872509960155</c:v>
                </c:pt>
                <c:pt idx="641">
                  <c:v>0.92031872509960155</c:v>
                </c:pt>
                <c:pt idx="642">
                  <c:v>0.92031872509960155</c:v>
                </c:pt>
                <c:pt idx="643">
                  <c:v>0.92031872509960155</c:v>
                </c:pt>
                <c:pt idx="644">
                  <c:v>0.91633466135458164</c:v>
                </c:pt>
                <c:pt idx="645">
                  <c:v>0.91633466135458164</c:v>
                </c:pt>
                <c:pt idx="646">
                  <c:v>0.91633466135458164</c:v>
                </c:pt>
                <c:pt idx="647">
                  <c:v>0.91633466135458164</c:v>
                </c:pt>
                <c:pt idx="648">
                  <c:v>0.91633466135458164</c:v>
                </c:pt>
                <c:pt idx="649">
                  <c:v>0.91633466135458164</c:v>
                </c:pt>
                <c:pt idx="650">
                  <c:v>0.91633466135458164</c:v>
                </c:pt>
                <c:pt idx="651">
                  <c:v>0.91633466135458164</c:v>
                </c:pt>
                <c:pt idx="652">
                  <c:v>0.91633466135458164</c:v>
                </c:pt>
                <c:pt idx="653">
                  <c:v>0.91633466135458164</c:v>
                </c:pt>
                <c:pt idx="654">
                  <c:v>0.91633466135458164</c:v>
                </c:pt>
                <c:pt idx="655">
                  <c:v>0.91633466135458164</c:v>
                </c:pt>
                <c:pt idx="656">
                  <c:v>0.91235059760956172</c:v>
                </c:pt>
                <c:pt idx="657">
                  <c:v>0.91235059760956172</c:v>
                </c:pt>
                <c:pt idx="658">
                  <c:v>0.91235059760956172</c:v>
                </c:pt>
                <c:pt idx="659">
                  <c:v>0.9083665338645418</c:v>
                </c:pt>
                <c:pt idx="660">
                  <c:v>0.9083665338645418</c:v>
                </c:pt>
                <c:pt idx="661">
                  <c:v>0.9083665338645418</c:v>
                </c:pt>
                <c:pt idx="662">
                  <c:v>0.9083665338645418</c:v>
                </c:pt>
                <c:pt idx="663">
                  <c:v>0.90438247011952189</c:v>
                </c:pt>
                <c:pt idx="664">
                  <c:v>0.90438247011952189</c:v>
                </c:pt>
                <c:pt idx="665">
                  <c:v>0.90438247011952189</c:v>
                </c:pt>
                <c:pt idx="666">
                  <c:v>0.90438247011952189</c:v>
                </c:pt>
                <c:pt idx="667">
                  <c:v>0.90039840637450197</c:v>
                </c:pt>
                <c:pt idx="668">
                  <c:v>0.89641434262948205</c:v>
                </c:pt>
                <c:pt idx="669">
                  <c:v>0.89243027888446214</c:v>
                </c:pt>
                <c:pt idx="670">
                  <c:v>0.89243027888446214</c:v>
                </c:pt>
                <c:pt idx="671">
                  <c:v>0.89243027888446214</c:v>
                </c:pt>
                <c:pt idx="672">
                  <c:v>0.88844621513944222</c:v>
                </c:pt>
                <c:pt idx="673">
                  <c:v>0.8844621513944223</c:v>
                </c:pt>
                <c:pt idx="674">
                  <c:v>0.8844621513944223</c:v>
                </c:pt>
                <c:pt idx="675">
                  <c:v>0.88047808764940239</c:v>
                </c:pt>
                <c:pt idx="676">
                  <c:v>0.88047808764940239</c:v>
                </c:pt>
                <c:pt idx="677">
                  <c:v>0.88047808764940239</c:v>
                </c:pt>
                <c:pt idx="678">
                  <c:v>0.87649402390438247</c:v>
                </c:pt>
                <c:pt idx="679">
                  <c:v>0.87649402390438247</c:v>
                </c:pt>
                <c:pt idx="680">
                  <c:v>0.87250996015936255</c:v>
                </c:pt>
                <c:pt idx="681">
                  <c:v>0.87250996015936255</c:v>
                </c:pt>
                <c:pt idx="682">
                  <c:v>0.86852589641434264</c:v>
                </c:pt>
                <c:pt idx="683">
                  <c:v>0.86454183266932272</c:v>
                </c:pt>
                <c:pt idx="684">
                  <c:v>0.8605577689243028</c:v>
                </c:pt>
                <c:pt idx="685">
                  <c:v>0.85657370517928288</c:v>
                </c:pt>
                <c:pt idx="686">
                  <c:v>0.85258964143426297</c:v>
                </c:pt>
                <c:pt idx="687">
                  <c:v>0.84860557768924305</c:v>
                </c:pt>
                <c:pt idx="688">
                  <c:v>0.84462151394422313</c:v>
                </c:pt>
                <c:pt idx="689">
                  <c:v>0.84063745019920322</c:v>
                </c:pt>
                <c:pt idx="690">
                  <c:v>0.8366533864541833</c:v>
                </c:pt>
                <c:pt idx="691">
                  <c:v>0.83266932270916338</c:v>
                </c:pt>
                <c:pt idx="692">
                  <c:v>0.83266932270916338</c:v>
                </c:pt>
                <c:pt idx="693">
                  <c:v>0.82868525896414347</c:v>
                </c:pt>
                <c:pt idx="694">
                  <c:v>0.82868525896414347</c:v>
                </c:pt>
                <c:pt idx="695">
                  <c:v>0.82868525896414347</c:v>
                </c:pt>
                <c:pt idx="696">
                  <c:v>0.82470119521912355</c:v>
                </c:pt>
                <c:pt idx="697">
                  <c:v>0.82470119521912355</c:v>
                </c:pt>
                <c:pt idx="698">
                  <c:v>0.82071713147410363</c:v>
                </c:pt>
                <c:pt idx="699">
                  <c:v>0.81673306772908372</c:v>
                </c:pt>
                <c:pt idx="700">
                  <c:v>0.8127490039840638</c:v>
                </c:pt>
                <c:pt idx="701">
                  <c:v>0.80876494023904377</c:v>
                </c:pt>
                <c:pt idx="702">
                  <c:v>0.80478087649402386</c:v>
                </c:pt>
                <c:pt idx="703">
                  <c:v>0.80478087649402386</c:v>
                </c:pt>
                <c:pt idx="704">
                  <c:v>0.80079681274900394</c:v>
                </c:pt>
                <c:pt idx="705">
                  <c:v>0.79681274900398402</c:v>
                </c:pt>
                <c:pt idx="706">
                  <c:v>0.79681274900398402</c:v>
                </c:pt>
                <c:pt idx="707">
                  <c:v>0.79282868525896411</c:v>
                </c:pt>
                <c:pt idx="708">
                  <c:v>0.78884462151394419</c:v>
                </c:pt>
                <c:pt idx="709">
                  <c:v>0.78486055776892427</c:v>
                </c:pt>
                <c:pt idx="710">
                  <c:v>0.78486055776892427</c:v>
                </c:pt>
                <c:pt idx="711">
                  <c:v>0.78087649402390436</c:v>
                </c:pt>
                <c:pt idx="712">
                  <c:v>0.77689243027888444</c:v>
                </c:pt>
                <c:pt idx="713">
                  <c:v>0.77689243027888444</c:v>
                </c:pt>
                <c:pt idx="714">
                  <c:v>0.77290836653386452</c:v>
                </c:pt>
                <c:pt idx="715">
                  <c:v>0.7689243027888446</c:v>
                </c:pt>
                <c:pt idx="716">
                  <c:v>0.76494023904382469</c:v>
                </c:pt>
                <c:pt idx="717">
                  <c:v>0.76095617529880477</c:v>
                </c:pt>
                <c:pt idx="718">
                  <c:v>0.75697211155378485</c:v>
                </c:pt>
                <c:pt idx="719">
                  <c:v>0.75697211155378485</c:v>
                </c:pt>
                <c:pt idx="720">
                  <c:v>0.75298804780876494</c:v>
                </c:pt>
                <c:pt idx="721">
                  <c:v>0.74900398406374502</c:v>
                </c:pt>
                <c:pt idx="722">
                  <c:v>0.7450199203187251</c:v>
                </c:pt>
                <c:pt idx="723">
                  <c:v>0.74103585657370519</c:v>
                </c:pt>
                <c:pt idx="724">
                  <c:v>0.73705179282868527</c:v>
                </c:pt>
                <c:pt idx="725">
                  <c:v>0.73705179282868527</c:v>
                </c:pt>
                <c:pt idx="726">
                  <c:v>0.73306772908366535</c:v>
                </c:pt>
                <c:pt idx="727">
                  <c:v>0.72908366533864544</c:v>
                </c:pt>
                <c:pt idx="728">
                  <c:v>0.72509960159362552</c:v>
                </c:pt>
                <c:pt idx="729">
                  <c:v>0.7211155378486056</c:v>
                </c:pt>
                <c:pt idx="730">
                  <c:v>0.71713147410358569</c:v>
                </c:pt>
                <c:pt idx="731">
                  <c:v>0.71314741035856577</c:v>
                </c:pt>
                <c:pt idx="732">
                  <c:v>0.70916334661354585</c:v>
                </c:pt>
                <c:pt idx="733">
                  <c:v>0.70517928286852594</c:v>
                </c:pt>
                <c:pt idx="734">
                  <c:v>0.70119521912350602</c:v>
                </c:pt>
                <c:pt idx="735">
                  <c:v>0.6972111553784861</c:v>
                </c:pt>
                <c:pt idx="736">
                  <c:v>0.69322709163346619</c:v>
                </c:pt>
                <c:pt idx="737">
                  <c:v>0.69322709163346619</c:v>
                </c:pt>
                <c:pt idx="738">
                  <c:v>0.69322709163346619</c:v>
                </c:pt>
                <c:pt idx="739">
                  <c:v>0.68924302788844627</c:v>
                </c:pt>
                <c:pt idx="740">
                  <c:v>0.68525896414342624</c:v>
                </c:pt>
                <c:pt idx="741">
                  <c:v>0.68127490039840632</c:v>
                </c:pt>
                <c:pt idx="742">
                  <c:v>0.67729083665338641</c:v>
                </c:pt>
                <c:pt idx="743">
                  <c:v>0.67330677290836649</c:v>
                </c:pt>
                <c:pt idx="744">
                  <c:v>0.66932270916334657</c:v>
                </c:pt>
                <c:pt idx="745">
                  <c:v>0.66932270916334657</c:v>
                </c:pt>
                <c:pt idx="746">
                  <c:v>0.66533864541832666</c:v>
                </c:pt>
                <c:pt idx="747">
                  <c:v>0.66135458167330674</c:v>
                </c:pt>
                <c:pt idx="748">
                  <c:v>0.65737051792828682</c:v>
                </c:pt>
                <c:pt idx="749">
                  <c:v>0.65338645418326691</c:v>
                </c:pt>
                <c:pt idx="750">
                  <c:v>0.64940239043824699</c:v>
                </c:pt>
                <c:pt idx="751">
                  <c:v>0.64541832669322707</c:v>
                </c:pt>
                <c:pt idx="752">
                  <c:v>0.64143426294820716</c:v>
                </c:pt>
                <c:pt idx="753">
                  <c:v>0.64143426294820716</c:v>
                </c:pt>
                <c:pt idx="754">
                  <c:v>0.63745019920318724</c:v>
                </c:pt>
                <c:pt idx="755">
                  <c:v>0.63745019920318724</c:v>
                </c:pt>
                <c:pt idx="756">
                  <c:v>0.63346613545816732</c:v>
                </c:pt>
                <c:pt idx="757">
                  <c:v>0.62948207171314741</c:v>
                </c:pt>
                <c:pt idx="758">
                  <c:v>0.62549800796812749</c:v>
                </c:pt>
                <c:pt idx="759">
                  <c:v>0.62151394422310757</c:v>
                </c:pt>
                <c:pt idx="760">
                  <c:v>0.61752988047808766</c:v>
                </c:pt>
                <c:pt idx="761">
                  <c:v>0.61354581673306774</c:v>
                </c:pt>
                <c:pt idx="762">
                  <c:v>0.60956175298804782</c:v>
                </c:pt>
                <c:pt idx="763">
                  <c:v>0.60557768924302791</c:v>
                </c:pt>
                <c:pt idx="764">
                  <c:v>0.60159362549800799</c:v>
                </c:pt>
                <c:pt idx="765">
                  <c:v>0.59760956175298807</c:v>
                </c:pt>
                <c:pt idx="766">
                  <c:v>0.59362549800796816</c:v>
                </c:pt>
                <c:pt idx="767">
                  <c:v>0.58964143426294824</c:v>
                </c:pt>
                <c:pt idx="768">
                  <c:v>0.58565737051792832</c:v>
                </c:pt>
                <c:pt idx="769">
                  <c:v>0.58167330677290841</c:v>
                </c:pt>
                <c:pt idx="770">
                  <c:v>0.57768924302788849</c:v>
                </c:pt>
                <c:pt idx="771">
                  <c:v>0.57370517928286857</c:v>
                </c:pt>
                <c:pt idx="772">
                  <c:v>0.56972111553784865</c:v>
                </c:pt>
                <c:pt idx="773">
                  <c:v>0.56573705179282874</c:v>
                </c:pt>
                <c:pt idx="774">
                  <c:v>0.56573705179282874</c:v>
                </c:pt>
                <c:pt idx="775">
                  <c:v>0.56175298804780871</c:v>
                </c:pt>
                <c:pt idx="776">
                  <c:v>0.55776892430278879</c:v>
                </c:pt>
                <c:pt idx="777">
                  <c:v>0.55378486055776888</c:v>
                </c:pt>
                <c:pt idx="778">
                  <c:v>0.54980079681274896</c:v>
                </c:pt>
                <c:pt idx="779">
                  <c:v>0.54581673306772904</c:v>
                </c:pt>
                <c:pt idx="780">
                  <c:v>0.54183266932270913</c:v>
                </c:pt>
                <c:pt idx="781">
                  <c:v>0.53784860557768921</c:v>
                </c:pt>
                <c:pt idx="782">
                  <c:v>0.53386454183266929</c:v>
                </c:pt>
                <c:pt idx="783">
                  <c:v>0.52988047808764938</c:v>
                </c:pt>
                <c:pt idx="784">
                  <c:v>0.52589641434262946</c:v>
                </c:pt>
                <c:pt idx="785">
                  <c:v>0.52191235059760954</c:v>
                </c:pt>
                <c:pt idx="786">
                  <c:v>0.52191235059760954</c:v>
                </c:pt>
                <c:pt idx="787">
                  <c:v>0.51792828685258963</c:v>
                </c:pt>
                <c:pt idx="788">
                  <c:v>0.51394422310756971</c:v>
                </c:pt>
                <c:pt idx="789">
                  <c:v>0.50996015936254979</c:v>
                </c:pt>
                <c:pt idx="790">
                  <c:v>0.50597609561752988</c:v>
                </c:pt>
                <c:pt idx="791">
                  <c:v>0.50199203187250996</c:v>
                </c:pt>
                <c:pt idx="792">
                  <c:v>0.49800796812749004</c:v>
                </c:pt>
                <c:pt idx="793">
                  <c:v>0.49402390438247012</c:v>
                </c:pt>
                <c:pt idx="794">
                  <c:v>0.49003984063745021</c:v>
                </c:pt>
                <c:pt idx="795">
                  <c:v>0.48605577689243029</c:v>
                </c:pt>
                <c:pt idx="796">
                  <c:v>0.48207171314741037</c:v>
                </c:pt>
                <c:pt idx="797">
                  <c:v>0.47808764940239046</c:v>
                </c:pt>
                <c:pt idx="798">
                  <c:v>0.47410358565737054</c:v>
                </c:pt>
                <c:pt idx="799">
                  <c:v>0.47011952191235062</c:v>
                </c:pt>
                <c:pt idx="800">
                  <c:v>0.46613545816733065</c:v>
                </c:pt>
                <c:pt idx="801">
                  <c:v>0.46215139442231074</c:v>
                </c:pt>
                <c:pt idx="802">
                  <c:v>0.46215139442231074</c:v>
                </c:pt>
                <c:pt idx="803">
                  <c:v>0.45816733067729082</c:v>
                </c:pt>
                <c:pt idx="804">
                  <c:v>0.4541832669322709</c:v>
                </c:pt>
                <c:pt idx="805">
                  <c:v>0.45019920318725098</c:v>
                </c:pt>
                <c:pt idx="806">
                  <c:v>0.44621513944223107</c:v>
                </c:pt>
                <c:pt idx="807">
                  <c:v>0.44223107569721115</c:v>
                </c:pt>
                <c:pt idx="808">
                  <c:v>0.43824701195219123</c:v>
                </c:pt>
                <c:pt idx="809">
                  <c:v>0.43426294820717132</c:v>
                </c:pt>
                <c:pt idx="810">
                  <c:v>0.4302788844621514</c:v>
                </c:pt>
                <c:pt idx="811">
                  <c:v>0.42629482071713148</c:v>
                </c:pt>
                <c:pt idx="812">
                  <c:v>0.42231075697211157</c:v>
                </c:pt>
                <c:pt idx="813">
                  <c:v>0.41832669322709165</c:v>
                </c:pt>
                <c:pt idx="814">
                  <c:v>0.41434262948207173</c:v>
                </c:pt>
                <c:pt idx="815">
                  <c:v>0.41035856573705182</c:v>
                </c:pt>
                <c:pt idx="816">
                  <c:v>0.4063745019920319</c:v>
                </c:pt>
                <c:pt idx="817">
                  <c:v>0.40239043824701193</c:v>
                </c:pt>
                <c:pt idx="818">
                  <c:v>0.39840637450199201</c:v>
                </c:pt>
                <c:pt idx="819">
                  <c:v>0.39442231075697209</c:v>
                </c:pt>
                <c:pt idx="820">
                  <c:v>0.39043824701195218</c:v>
                </c:pt>
                <c:pt idx="821">
                  <c:v>0</c:v>
                </c:pt>
                <c:pt idx="822">
                  <c:v>0</c:v>
                </c:pt>
              </c:numCache>
            </c:numRef>
          </c:yVal>
          <c:smooth val="0"/>
          <c:extLst xmlns:c16r2="http://schemas.microsoft.com/office/drawing/2015/06/chart">
            <c:ext xmlns:c16="http://schemas.microsoft.com/office/drawing/2014/chart" uri="{C3380CC4-5D6E-409C-BE32-E72D297353CC}">
              <c16:uniqueId val="{00000008-93FF-4F5B-95E8-D449F741DEEC}"/>
            </c:ext>
          </c:extLst>
        </c:ser>
        <c:ser>
          <c:idx val="9"/>
          <c:order val="9"/>
          <c:tx>
            <c:v>8</c:v>
          </c:tx>
          <c:spPr>
            <a:ln w="12700">
              <a:solidFill>
                <a:srgbClr val="F8A6D1"/>
              </a:solidFill>
              <a:prstDash val="solid"/>
            </a:ln>
          </c:spPr>
          <c:marker>
            <c:symbol val="none"/>
          </c:marker>
          <c:xVal>
            <c:numRef>
              <c:f>'1, 2, 3, 4, 5, 6, 7, 8, 9, 10'!$P$7574:$P$7846</c:f>
              <c:numCache>
                <c:formatCode>General</c:formatCode>
                <c:ptCount val="273"/>
                <c:pt idx="0">
                  <c:v>1</c:v>
                </c:pt>
                <c:pt idx="1">
                  <c:v>0.99350649350649356</c:v>
                </c:pt>
                <c:pt idx="2">
                  <c:v>0.99242424242424243</c:v>
                </c:pt>
                <c:pt idx="3">
                  <c:v>0.9913419913419913</c:v>
                </c:pt>
                <c:pt idx="4">
                  <c:v>0.98809523809523814</c:v>
                </c:pt>
                <c:pt idx="5">
                  <c:v>0.98701298701298701</c:v>
                </c:pt>
                <c:pt idx="6">
                  <c:v>0.98701298701298701</c:v>
                </c:pt>
                <c:pt idx="7">
                  <c:v>0.98593073593073588</c:v>
                </c:pt>
                <c:pt idx="8">
                  <c:v>0.98484848484848486</c:v>
                </c:pt>
                <c:pt idx="9">
                  <c:v>0.98160173160173159</c:v>
                </c:pt>
                <c:pt idx="10">
                  <c:v>0.98051948051948057</c:v>
                </c:pt>
                <c:pt idx="11">
                  <c:v>0.97835497835497831</c:v>
                </c:pt>
                <c:pt idx="12">
                  <c:v>0.97510822510822515</c:v>
                </c:pt>
                <c:pt idx="13">
                  <c:v>0.97294372294372289</c:v>
                </c:pt>
                <c:pt idx="14">
                  <c:v>0.97186147186147187</c:v>
                </c:pt>
                <c:pt idx="15">
                  <c:v>0.50324675324675328</c:v>
                </c:pt>
                <c:pt idx="16">
                  <c:v>0.49458874458874458</c:v>
                </c:pt>
                <c:pt idx="17">
                  <c:v>0.44588744588744589</c:v>
                </c:pt>
                <c:pt idx="18">
                  <c:v>0.44480519480519481</c:v>
                </c:pt>
                <c:pt idx="19">
                  <c:v>0.43506493506493504</c:v>
                </c:pt>
                <c:pt idx="20">
                  <c:v>0.39826839826839827</c:v>
                </c:pt>
                <c:pt idx="21">
                  <c:v>0.39610389610389612</c:v>
                </c:pt>
                <c:pt idx="22">
                  <c:v>0.38095238095238093</c:v>
                </c:pt>
                <c:pt idx="23">
                  <c:v>0.36904761904761907</c:v>
                </c:pt>
                <c:pt idx="24">
                  <c:v>0.34523809523809523</c:v>
                </c:pt>
                <c:pt idx="25">
                  <c:v>0.33441558441558439</c:v>
                </c:pt>
                <c:pt idx="26">
                  <c:v>0.31926406926406925</c:v>
                </c:pt>
                <c:pt idx="27">
                  <c:v>0.30086580086580089</c:v>
                </c:pt>
                <c:pt idx="28">
                  <c:v>0.29870129870129869</c:v>
                </c:pt>
                <c:pt idx="29">
                  <c:v>0.29761904761904762</c:v>
                </c:pt>
                <c:pt idx="30">
                  <c:v>0.2943722943722944</c:v>
                </c:pt>
                <c:pt idx="31">
                  <c:v>0.28354978354978355</c:v>
                </c:pt>
                <c:pt idx="32">
                  <c:v>0.27489177489177491</c:v>
                </c:pt>
                <c:pt idx="33">
                  <c:v>0.26623376623376621</c:v>
                </c:pt>
                <c:pt idx="34">
                  <c:v>0.25216450216450215</c:v>
                </c:pt>
                <c:pt idx="35">
                  <c:v>0.24891774891774893</c:v>
                </c:pt>
                <c:pt idx="36">
                  <c:v>0.24783549783549783</c:v>
                </c:pt>
                <c:pt idx="37">
                  <c:v>0.23917748917748918</c:v>
                </c:pt>
                <c:pt idx="38">
                  <c:v>0.22727272727272727</c:v>
                </c:pt>
                <c:pt idx="39">
                  <c:v>0.21753246753246752</c:v>
                </c:pt>
                <c:pt idx="40">
                  <c:v>0.20346320346320346</c:v>
                </c:pt>
                <c:pt idx="41">
                  <c:v>0.19805194805194806</c:v>
                </c:pt>
                <c:pt idx="42">
                  <c:v>0.19696969696969696</c:v>
                </c:pt>
                <c:pt idx="43">
                  <c:v>0.18722943722943722</c:v>
                </c:pt>
                <c:pt idx="44">
                  <c:v>0.1774891774891775</c:v>
                </c:pt>
                <c:pt idx="45">
                  <c:v>0.17316017316017315</c:v>
                </c:pt>
                <c:pt idx="46">
                  <c:v>0.17099567099567101</c:v>
                </c:pt>
                <c:pt idx="47">
                  <c:v>0.16341991341991341</c:v>
                </c:pt>
                <c:pt idx="48">
                  <c:v>0.16233766233766234</c:v>
                </c:pt>
                <c:pt idx="49">
                  <c:v>0.16017316017316016</c:v>
                </c:pt>
                <c:pt idx="50">
                  <c:v>0.15692640692640691</c:v>
                </c:pt>
                <c:pt idx="51">
                  <c:v>0.15151515151515152</c:v>
                </c:pt>
                <c:pt idx="52">
                  <c:v>0.14935064935064934</c:v>
                </c:pt>
                <c:pt idx="53">
                  <c:v>0.14502164502164502</c:v>
                </c:pt>
                <c:pt idx="54">
                  <c:v>0.13095238095238096</c:v>
                </c:pt>
                <c:pt idx="55">
                  <c:v>0.12770562770562771</c:v>
                </c:pt>
                <c:pt idx="56">
                  <c:v>0.12662337662337661</c:v>
                </c:pt>
                <c:pt idx="57">
                  <c:v>0.12445887445887446</c:v>
                </c:pt>
                <c:pt idx="58">
                  <c:v>0.12229437229437229</c:v>
                </c:pt>
                <c:pt idx="59">
                  <c:v>0.12229437229437229</c:v>
                </c:pt>
                <c:pt idx="60">
                  <c:v>0.11038961038961038</c:v>
                </c:pt>
                <c:pt idx="61">
                  <c:v>0.10822510822510822</c:v>
                </c:pt>
                <c:pt idx="62">
                  <c:v>0.10606060606060606</c:v>
                </c:pt>
                <c:pt idx="63">
                  <c:v>9.5238095238095233E-2</c:v>
                </c:pt>
                <c:pt idx="64">
                  <c:v>9.4155844155844159E-2</c:v>
                </c:pt>
                <c:pt idx="65">
                  <c:v>9.1991341991341985E-2</c:v>
                </c:pt>
                <c:pt idx="66">
                  <c:v>8.7662337662337664E-2</c:v>
                </c:pt>
                <c:pt idx="67">
                  <c:v>8.6580086580086577E-2</c:v>
                </c:pt>
                <c:pt idx="68">
                  <c:v>8.4415584415584416E-2</c:v>
                </c:pt>
                <c:pt idx="69">
                  <c:v>8.3333333333333329E-2</c:v>
                </c:pt>
                <c:pt idx="70">
                  <c:v>8.2251082251082255E-2</c:v>
                </c:pt>
                <c:pt idx="71">
                  <c:v>7.792207792207792E-2</c:v>
                </c:pt>
                <c:pt idx="72">
                  <c:v>7.4675324675324672E-2</c:v>
                </c:pt>
                <c:pt idx="73">
                  <c:v>7.4675324675324672E-2</c:v>
                </c:pt>
                <c:pt idx="74">
                  <c:v>7.2510822510822512E-2</c:v>
                </c:pt>
                <c:pt idx="75">
                  <c:v>7.2510822510822512E-2</c:v>
                </c:pt>
                <c:pt idx="76">
                  <c:v>6.9264069264069264E-2</c:v>
                </c:pt>
                <c:pt idx="77">
                  <c:v>6.8181818181818177E-2</c:v>
                </c:pt>
                <c:pt idx="78">
                  <c:v>6.8181818181818177E-2</c:v>
                </c:pt>
                <c:pt idx="79">
                  <c:v>6.2770562770562768E-2</c:v>
                </c:pt>
                <c:pt idx="80">
                  <c:v>6.1688311688311688E-2</c:v>
                </c:pt>
                <c:pt idx="81">
                  <c:v>6.0606060606060608E-2</c:v>
                </c:pt>
                <c:pt idx="82">
                  <c:v>5.627705627705628E-2</c:v>
                </c:pt>
                <c:pt idx="83">
                  <c:v>5.4112554112554112E-2</c:v>
                </c:pt>
                <c:pt idx="84">
                  <c:v>5.3030303030303032E-2</c:v>
                </c:pt>
                <c:pt idx="85">
                  <c:v>5.1948051948051951E-2</c:v>
                </c:pt>
                <c:pt idx="86">
                  <c:v>4.9783549783549784E-2</c:v>
                </c:pt>
                <c:pt idx="87">
                  <c:v>4.4372294372294376E-2</c:v>
                </c:pt>
                <c:pt idx="88">
                  <c:v>4.004329004329004E-2</c:v>
                </c:pt>
                <c:pt idx="89">
                  <c:v>3.896103896103896E-2</c:v>
                </c:pt>
                <c:pt idx="90">
                  <c:v>3.787878787878788E-2</c:v>
                </c:pt>
                <c:pt idx="91">
                  <c:v>3.787878787878788E-2</c:v>
                </c:pt>
                <c:pt idx="92">
                  <c:v>3.3549783549783552E-2</c:v>
                </c:pt>
                <c:pt idx="93">
                  <c:v>3.0303030303030304E-2</c:v>
                </c:pt>
                <c:pt idx="94">
                  <c:v>3.0303030303030304E-2</c:v>
                </c:pt>
                <c:pt idx="95">
                  <c:v>3.0303030303030304E-2</c:v>
                </c:pt>
                <c:pt idx="96">
                  <c:v>2.922077922077922E-2</c:v>
                </c:pt>
                <c:pt idx="97">
                  <c:v>2.813852813852814E-2</c:v>
                </c:pt>
                <c:pt idx="98">
                  <c:v>2.7056277056277056E-2</c:v>
                </c:pt>
                <c:pt idx="99">
                  <c:v>2.5974025974025976E-2</c:v>
                </c:pt>
                <c:pt idx="100">
                  <c:v>2.5974025974025976E-2</c:v>
                </c:pt>
                <c:pt idx="101">
                  <c:v>2.4891774891774892E-2</c:v>
                </c:pt>
                <c:pt idx="102">
                  <c:v>2.4891774891774892E-2</c:v>
                </c:pt>
                <c:pt idx="103">
                  <c:v>2.4891774891774892E-2</c:v>
                </c:pt>
                <c:pt idx="104">
                  <c:v>2.3809523809523808E-2</c:v>
                </c:pt>
                <c:pt idx="105">
                  <c:v>2.2727272727272728E-2</c:v>
                </c:pt>
                <c:pt idx="106">
                  <c:v>2.2727272727272728E-2</c:v>
                </c:pt>
                <c:pt idx="107">
                  <c:v>2.2727272727272728E-2</c:v>
                </c:pt>
                <c:pt idx="108">
                  <c:v>2.2727272727272728E-2</c:v>
                </c:pt>
                <c:pt idx="109">
                  <c:v>2.2727272727272728E-2</c:v>
                </c:pt>
                <c:pt idx="110">
                  <c:v>2.2727272727272728E-2</c:v>
                </c:pt>
                <c:pt idx="111">
                  <c:v>2.2727272727272728E-2</c:v>
                </c:pt>
                <c:pt idx="112">
                  <c:v>2.1645021645021644E-2</c:v>
                </c:pt>
                <c:pt idx="113">
                  <c:v>2.0562770562770564E-2</c:v>
                </c:pt>
                <c:pt idx="114">
                  <c:v>2.0562770562770564E-2</c:v>
                </c:pt>
                <c:pt idx="115">
                  <c:v>1.948051948051948E-2</c:v>
                </c:pt>
                <c:pt idx="116">
                  <c:v>1.948051948051948E-2</c:v>
                </c:pt>
                <c:pt idx="117">
                  <c:v>1.83982683982684E-2</c:v>
                </c:pt>
                <c:pt idx="118">
                  <c:v>1.83982683982684E-2</c:v>
                </c:pt>
                <c:pt idx="119">
                  <c:v>1.7316017316017316E-2</c:v>
                </c:pt>
                <c:pt idx="120">
                  <c:v>1.7316017316017316E-2</c:v>
                </c:pt>
                <c:pt idx="121">
                  <c:v>1.7316017316017316E-2</c:v>
                </c:pt>
                <c:pt idx="122">
                  <c:v>1.6233766233766232E-2</c:v>
                </c:pt>
                <c:pt idx="123">
                  <c:v>1.5151515151515152E-2</c:v>
                </c:pt>
                <c:pt idx="124">
                  <c:v>1.5151515151515152E-2</c:v>
                </c:pt>
                <c:pt idx="125">
                  <c:v>1.5151515151515152E-2</c:v>
                </c:pt>
                <c:pt idx="126">
                  <c:v>1.5151515151515152E-2</c:v>
                </c:pt>
                <c:pt idx="127">
                  <c:v>1.5151515151515152E-2</c:v>
                </c:pt>
                <c:pt idx="128">
                  <c:v>1.5151515151515152E-2</c:v>
                </c:pt>
                <c:pt idx="129">
                  <c:v>1.406926406926407E-2</c:v>
                </c:pt>
                <c:pt idx="130">
                  <c:v>1.2987012987012988E-2</c:v>
                </c:pt>
                <c:pt idx="131">
                  <c:v>1.2987012987012988E-2</c:v>
                </c:pt>
                <c:pt idx="132">
                  <c:v>1.2987012987012988E-2</c:v>
                </c:pt>
                <c:pt idx="133">
                  <c:v>1.2987012987012988E-2</c:v>
                </c:pt>
                <c:pt idx="134">
                  <c:v>1.2987012987012988E-2</c:v>
                </c:pt>
                <c:pt idx="135">
                  <c:v>1.2987012987012988E-2</c:v>
                </c:pt>
                <c:pt idx="136">
                  <c:v>1.1904761904761904E-2</c:v>
                </c:pt>
                <c:pt idx="137">
                  <c:v>1.1904761904761904E-2</c:v>
                </c:pt>
                <c:pt idx="138">
                  <c:v>1.1904761904761904E-2</c:v>
                </c:pt>
                <c:pt idx="139">
                  <c:v>1.1904761904761904E-2</c:v>
                </c:pt>
                <c:pt idx="140">
                  <c:v>1.0822510822510822E-2</c:v>
                </c:pt>
                <c:pt idx="141">
                  <c:v>1.0822510822510822E-2</c:v>
                </c:pt>
                <c:pt idx="142">
                  <c:v>1.0822510822510822E-2</c:v>
                </c:pt>
                <c:pt idx="143">
                  <c:v>1.0822510822510822E-2</c:v>
                </c:pt>
                <c:pt idx="144">
                  <c:v>1.0822510822510822E-2</c:v>
                </c:pt>
                <c:pt idx="145">
                  <c:v>9.74025974025974E-3</c:v>
                </c:pt>
                <c:pt idx="146">
                  <c:v>9.74025974025974E-3</c:v>
                </c:pt>
                <c:pt idx="147">
                  <c:v>9.74025974025974E-3</c:v>
                </c:pt>
                <c:pt idx="148">
                  <c:v>9.74025974025974E-3</c:v>
                </c:pt>
                <c:pt idx="149">
                  <c:v>9.74025974025974E-3</c:v>
                </c:pt>
                <c:pt idx="150">
                  <c:v>8.658008658008658E-3</c:v>
                </c:pt>
                <c:pt idx="151">
                  <c:v>7.575757575757576E-3</c:v>
                </c:pt>
                <c:pt idx="152">
                  <c:v>7.575757575757576E-3</c:v>
                </c:pt>
                <c:pt idx="153">
                  <c:v>7.575757575757576E-3</c:v>
                </c:pt>
                <c:pt idx="154">
                  <c:v>7.575757575757576E-3</c:v>
                </c:pt>
                <c:pt idx="155">
                  <c:v>7.575757575757576E-3</c:v>
                </c:pt>
                <c:pt idx="156">
                  <c:v>6.4935064935064939E-3</c:v>
                </c:pt>
                <c:pt idx="157">
                  <c:v>6.4935064935064939E-3</c:v>
                </c:pt>
                <c:pt idx="158">
                  <c:v>6.4935064935064939E-3</c:v>
                </c:pt>
                <c:pt idx="159">
                  <c:v>6.4935064935064939E-3</c:v>
                </c:pt>
                <c:pt idx="160">
                  <c:v>5.411255411255411E-3</c:v>
                </c:pt>
                <c:pt idx="161">
                  <c:v>5.411255411255411E-3</c:v>
                </c:pt>
                <c:pt idx="162">
                  <c:v>5.411255411255411E-3</c:v>
                </c:pt>
                <c:pt idx="163">
                  <c:v>4.329004329004329E-3</c:v>
                </c:pt>
                <c:pt idx="164">
                  <c:v>4.329004329004329E-3</c:v>
                </c:pt>
                <c:pt idx="165">
                  <c:v>4.329004329004329E-3</c:v>
                </c:pt>
                <c:pt idx="166">
                  <c:v>4.329004329004329E-3</c:v>
                </c:pt>
                <c:pt idx="167">
                  <c:v>4.329004329004329E-3</c:v>
                </c:pt>
                <c:pt idx="168">
                  <c:v>4.329004329004329E-3</c:v>
                </c:pt>
                <c:pt idx="169">
                  <c:v>4.329004329004329E-3</c:v>
                </c:pt>
                <c:pt idx="170">
                  <c:v>4.329004329004329E-3</c:v>
                </c:pt>
                <c:pt idx="171">
                  <c:v>3.246753246753247E-3</c:v>
                </c:pt>
                <c:pt idx="172">
                  <c:v>3.246753246753247E-3</c:v>
                </c:pt>
                <c:pt idx="173">
                  <c:v>3.246753246753247E-3</c:v>
                </c:pt>
                <c:pt idx="174">
                  <c:v>3.246753246753247E-3</c:v>
                </c:pt>
                <c:pt idx="175">
                  <c:v>3.246753246753247E-3</c:v>
                </c:pt>
                <c:pt idx="176">
                  <c:v>3.246753246753247E-3</c:v>
                </c:pt>
                <c:pt idx="177">
                  <c:v>3.246753246753247E-3</c:v>
                </c:pt>
                <c:pt idx="178">
                  <c:v>3.246753246753247E-3</c:v>
                </c:pt>
                <c:pt idx="179">
                  <c:v>3.246753246753247E-3</c:v>
                </c:pt>
                <c:pt idx="180">
                  <c:v>3.246753246753247E-3</c:v>
                </c:pt>
                <c:pt idx="181">
                  <c:v>3.246753246753247E-3</c:v>
                </c:pt>
                <c:pt idx="182">
                  <c:v>3.246753246753247E-3</c:v>
                </c:pt>
                <c:pt idx="183">
                  <c:v>3.246753246753247E-3</c:v>
                </c:pt>
                <c:pt idx="184">
                  <c:v>3.246753246753247E-3</c:v>
                </c:pt>
                <c:pt idx="185">
                  <c:v>3.246753246753247E-3</c:v>
                </c:pt>
                <c:pt idx="186">
                  <c:v>3.246753246753247E-3</c:v>
                </c:pt>
                <c:pt idx="187">
                  <c:v>3.246753246753247E-3</c:v>
                </c:pt>
                <c:pt idx="188">
                  <c:v>3.246753246753247E-3</c:v>
                </c:pt>
                <c:pt idx="189">
                  <c:v>3.246753246753247E-3</c:v>
                </c:pt>
                <c:pt idx="190">
                  <c:v>3.246753246753247E-3</c:v>
                </c:pt>
                <c:pt idx="191">
                  <c:v>3.246753246753247E-3</c:v>
                </c:pt>
                <c:pt idx="192">
                  <c:v>3.246753246753247E-3</c:v>
                </c:pt>
                <c:pt idx="193">
                  <c:v>3.246753246753247E-3</c:v>
                </c:pt>
                <c:pt idx="194">
                  <c:v>3.246753246753247E-3</c:v>
                </c:pt>
                <c:pt idx="195">
                  <c:v>3.246753246753247E-3</c:v>
                </c:pt>
                <c:pt idx="196">
                  <c:v>3.246753246753247E-3</c:v>
                </c:pt>
                <c:pt idx="197">
                  <c:v>3.246753246753247E-3</c:v>
                </c:pt>
                <c:pt idx="198">
                  <c:v>3.246753246753247E-3</c:v>
                </c:pt>
                <c:pt idx="199">
                  <c:v>3.246753246753247E-3</c:v>
                </c:pt>
                <c:pt idx="200">
                  <c:v>3.246753246753247E-3</c:v>
                </c:pt>
                <c:pt idx="201">
                  <c:v>3.246753246753247E-3</c:v>
                </c:pt>
                <c:pt idx="202">
                  <c:v>3.246753246753247E-3</c:v>
                </c:pt>
                <c:pt idx="203">
                  <c:v>3.246753246753247E-3</c:v>
                </c:pt>
                <c:pt idx="204">
                  <c:v>3.246753246753247E-3</c:v>
                </c:pt>
                <c:pt idx="205">
                  <c:v>3.246753246753247E-3</c:v>
                </c:pt>
                <c:pt idx="206">
                  <c:v>3.246753246753247E-3</c:v>
                </c:pt>
                <c:pt idx="207">
                  <c:v>3.246753246753247E-3</c:v>
                </c:pt>
                <c:pt idx="208">
                  <c:v>3.246753246753247E-3</c:v>
                </c:pt>
                <c:pt idx="209">
                  <c:v>3.246753246753247E-3</c:v>
                </c:pt>
                <c:pt idx="210">
                  <c:v>3.246753246753247E-3</c:v>
                </c:pt>
                <c:pt idx="211">
                  <c:v>3.246753246753247E-3</c:v>
                </c:pt>
                <c:pt idx="212">
                  <c:v>3.246753246753247E-3</c:v>
                </c:pt>
                <c:pt idx="213">
                  <c:v>3.246753246753247E-3</c:v>
                </c:pt>
                <c:pt idx="214">
                  <c:v>3.246753246753247E-3</c:v>
                </c:pt>
                <c:pt idx="215">
                  <c:v>3.246753246753247E-3</c:v>
                </c:pt>
                <c:pt idx="216">
                  <c:v>3.246753246753247E-3</c:v>
                </c:pt>
                <c:pt idx="217">
                  <c:v>3.246753246753247E-3</c:v>
                </c:pt>
                <c:pt idx="218">
                  <c:v>3.246753246753247E-3</c:v>
                </c:pt>
                <c:pt idx="219">
                  <c:v>3.246753246753247E-3</c:v>
                </c:pt>
                <c:pt idx="220">
                  <c:v>3.246753246753247E-3</c:v>
                </c:pt>
                <c:pt idx="221">
                  <c:v>3.246753246753247E-3</c:v>
                </c:pt>
                <c:pt idx="222">
                  <c:v>3.246753246753247E-3</c:v>
                </c:pt>
                <c:pt idx="223">
                  <c:v>3.246753246753247E-3</c:v>
                </c:pt>
                <c:pt idx="224">
                  <c:v>3.246753246753247E-3</c:v>
                </c:pt>
                <c:pt idx="225">
                  <c:v>3.246753246753247E-3</c:v>
                </c:pt>
                <c:pt idx="226">
                  <c:v>3.246753246753247E-3</c:v>
                </c:pt>
                <c:pt idx="227">
                  <c:v>3.246753246753247E-3</c:v>
                </c:pt>
                <c:pt idx="228">
                  <c:v>3.246753246753247E-3</c:v>
                </c:pt>
                <c:pt idx="229">
                  <c:v>2.1645021645021645E-3</c:v>
                </c:pt>
                <c:pt idx="230">
                  <c:v>2.1645021645021645E-3</c:v>
                </c:pt>
                <c:pt idx="231">
                  <c:v>2.1645021645021645E-3</c:v>
                </c:pt>
                <c:pt idx="232">
                  <c:v>2.1645021645021645E-3</c:v>
                </c:pt>
                <c:pt idx="233">
                  <c:v>2.1645021645021645E-3</c:v>
                </c:pt>
                <c:pt idx="234">
                  <c:v>2.1645021645021645E-3</c:v>
                </c:pt>
                <c:pt idx="235">
                  <c:v>2.1645021645021645E-3</c:v>
                </c:pt>
                <c:pt idx="236">
                  <c:v>1.0822510822510823E-3</c:v>
                </c:pt>
                <c:pt idx="237">
                  <c:v>1.0822510822510823E-3</c:v>
                </c:pt>
                <c:pt idx="238">
                  <c:v>1.0822510822510823E-3</c:v>
                </c:pt>
                <c:pt idx="239">
                  <c:v>1.0822510822510823E-3</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numCache>
            </c:numRef>
          </c:xVal>
          <c:yVal>
            <c:numRef>
              <c:f>'1, 2, 3, 4, 5, 6, 7, 8, 9, 10'!$P$7847:$P$8119</c:f>
              <c:numCache>
                <c:formatCode>General</c:formatCode>
                <c:ptCount val="273"/>
                <c:pt idx="0">
                  <c:v>1</c:v>
                </c:pt>
                <c:pt idx="1">
                  <c:v>0.99601593625498008</c:v>
                </c:pt>
                <c:pt idx="2">
                  <c:v>0.99601593625498008</c:v>
                </c:pt>
                <c:pt idx="3">
                  <c:v>0.99601593625498008</c:v>
                </c:pt>
                <c:pt idx="4">
                  <c:v>0.99601593625498008</c:v>
                </c:pt>
                <c:pt idx="5">
                  <c:v>0.99601593625498008</c:v>
                </c:pt>
                <c:pt idx="6">
                  <c:v>0.99203187250996017</c:v>
                </c:pt>
                <c:pt idx="7">
                  <c:v>0.99203187250996017</c:v>
                </c:pt>
                <c:pt idx="8">
                  <c:v>0.99203187250996017</c:v>
                </c:pt>
                <c:pt idx="9">
                  <c:v>0.98804780876494025</c:v>
                </c:pt>
                <c:pt idx="10">
                  <c:v>0.98804780876494025</c:v>
                </c:pt>
                <c:pt idx="11">
                  <c:v>0.98804780876494025</c:v>
                </c:pt>
                <c:pt idx="12">
                  <c:v>0.98804780876494025</c:v>
                </c:pt>
                <c:pt idx="13">
                  <c:v>0.98804780876494025</c:v>
                </c:pt>
                <c:pt idx="14">
                  <c:v>0.98804780876494025</c:v>
                </c:pt>
                <c:pt idx="15">
                  <c:v>0.92828685258964139</c:v>
                </c:pt>
                <c:pt idx="16">
                  <c:v>0.92828685258964139</c:v>
                </c:pt>
                <c:pt idx="17">
                  <c:v>0.92031872509960155</c:v>
                </c:pt>
                <c:pt idx="18">
                  <c:v>0.92031872509960155</c:v>
                </c:pt>
                <c:pt idx="19">
                  <c:v>0.92031872509960155</c:v>
                </c:pt>
                <c:pt idx="20">
                  <c:v>0.91633466135458164</c:v>
                </c:pt>
                <c:pt idx="21">
                  <c:v>0.91633466135458164</c:v>
                </c:pt>
                <c:pt idx="22">
                  <c:v>0.91235059760956172</c:v>
                </c:pt>
                <c:pt idx="23">
                  <c:v>0.9083665338645418</c:v>
                </c:pt>
                <c:pt idx="24">
                  <c:v>0.9083665338645418</c:v>
                </c:pt>
                <c:pt idx="25">
                  <c:v>0.90438247011952189</c:v>
                </c:pt>
                <c:pt idx="26">
                  <c:v>0.90438247011952189</c:v>
                </c:pt>
                <c:pt idx="27">
                  <c:v>0.90438247011952189</c:v>
                </c:pt>
                <c:pt idx="28">
                  <c:v>0.89641434262948205</c:v>
                </c:pt>
                <c:pt idx="29">
                  <c:v>0.89641434262948205</c:v>
                </c:pt>
                <c:pt idx="30">
                  <c:v>0.89641434262948205</c:v>
                </c:pt>
                <c:pt idx="31">
                  <c:v>0.89641434262948205</c:v>
                </c:pt>
                <c:pt idx="32">
                  <c:v>0.89641434262948205</c:v>
                </c:pt>
                <c:pt idx="33">
                  <c:v>0.89243027888446214</c:v>
                </c:pt>
                <c:pt idx="34">
                  <c:v>0.88844621513944222</c:v>
                </c:pt>
                <c:pt idx="35">
                  <c:v>0.88844621513944222</c:v>
                </c:pt>
                <c:pt idx="36">
                  <c:v>0.88844621513944222</c:v>
                </c:pt>
                <c:pt idx="37">
                  <c:v>0.88844621513944222</c:v>
                </c:pt>
                <c:pt idx="38">
                  <c:v>0.88844621513944222</c:v>
                </c:pt>
                <c:pt idx="39">
                  <c:v>0.88844621513944222</c:v>
                </c:pt>
                <c:pt idx="40">
                  <c:v>0.88844621513944222</c:v>
                </c:pt>
                <c:pt idx="41">
                  <c:v>0.88047808764940239</c:v>
                </c:pt>
                <c:pt idx="42">
                  <c:v>0.88047808764940239</c:v>
                </c:pt>
                <c:pt idx="43">
                  <c:v>0.87649402390438247</c:v>
                </c:pt>
                <c:pt idx="44">
                  <c:v>0.87649402390438247</c:v>
                </c:pt>
                <c:pt idx="45">
                  <c:v>0.87649402390438247</c:v>
                </c:pt>
                <c:pt idx="46">
                  <c:v>0.87649402390438247</c:v>
                </c:pt>
                <c:pt idx="47">
                  <c:v>0.87649402390438247</c:v>
                </c:pt>
                <c:pt idx="48">
                  <c:v>0.87250996015936255</c:v>
                </c:pt>
                <c:pt idx="49">
                  <c:v>0.87250996015936255</c:v>
                </c:pt>
                <c:pt idx="50">
                  <c:v>0.86852589641434264</c:v>
                </c:pt>
                <c:pt idx="51">
                  <c:v>0.86852589641434264</c:v>
                </c:pt>
                <c:pt idx="52">
                  <c:v>0.86852589641434264</c:v>
                </c:pt>
                <c:pt idx="53">
                  <c:v>0.86852589641434264</c:v>
                </c:pt>
                <c:pt idx="54">
                  <c:v>0.86852589641434264</c:v>
                </c:pt>
                <c:pt idx="55">
                  <c:v>0.86852589641434264</c:v>
                </c:pt>
                <c:pt idx="56">
                  <c:v>0.86852589641434264</c:v>
                </c:pt>
                <c:pt idx="57">
                  <c:v>0.86852589641434264</c:v>
                </c:pt>
                <c:pt idx="58">
                  <c:v>0.86852589641434264</c:v>
                </c:pt>
                <c:pt idx="59">
                  <c:v>0.86454183266932272</c:v>
                </c:pt>
                <c:pt idx="60">
                  <c:v>0.86454183266932272</c:v>
                </c:pt>
                <c:pt idx="61">
                  <c:v>0.86454183266932272</c:v>
                </c:pt>
                <c:pt idx="62">
                  <c:v>0.8605577689243028</c:v>
                </c:pt>
                <c:pt idx="63">
                  <c:v>0.8605577689243028</c:v>
                </c:pt>
                <c:pt idx="64">
                  <c:v>0.8605577689243028</c:v>
                </c:pt>
                <c:pt idx="65">
                  <c:v>0.8605577689243028</c:v>
                </c:pt>
                <c:pt idx="66">
                  <c:v>0.8605577689243028</c:v>
                </c:pt>
                <c:pt idx="67">
                  <c:v>0.8605577689243028</c:v>
                </c:pt>
                <c:pt idx="68">
                  <c:v>0.8605577689243028</c:v>
                </c:pt>
                <c:pt idx="69">
                  <c:v>0.8605577689243028</c:v>
                </c:pt>
                <c:pt idx="70">
                  <c:v>0.8605577689243028</c:v>
                </c:pt>
                <c:pt idx="71">
                  <c:v>0.85657370517928288</c:v>
                </c:pt>
                <c:pt idx="72">
                  <c:v>0.85657370517928288</c:v>
                </c:pt>
                <c:pt idx="73">
                  <c:v>0.85258964143426297</c:v>
                </c:pt>
                <c:pt idx="74">
                  <c:v>0.84860557768924305</c:v>
                </c:pt>
                <c:pt idx="75">
                  <c:v>0.84462151394422313</c:v>
                </c:pt>
                <c:pt idx="76">
                  <c:v>0.84462151394422313</c:v>
                </c:pt>
                <c:pt idx="77">
                  <c:v>0.84462151394422313</c:v>
                </c:pt>
                <c:pt idx="78">
                  <c:v>0.84063745019920322</c:v>
                </c:pt>
                <c:pt idx="79">
                  <c:v>0.84063745019920322</c:v>
                </c:pt>
                <c:pt idx="80">
                  <c:v>0.84063745019920322</c:v>
                </c:pt>
                <c:pt idx="81">
                  <c:v>0.84063745019920322</c:v>
                </c:pt>
                <c:pt idx="82">
                  <c:v>0.84063745019920322</c:v>
                </c:pt>
                <c:pt idx="83">
                  <c:v>0.84063745019920322</c:v>
                </c:pt>
                <c:pt idx="84">
                  <c:v>0.84063745019920322</c:v>
                </c:pt>
                <c:pt idx="85">
                  <c:v>0.84063745019920322</c:v>
                </c:pt>
                <c:pt idx="86">
                  <c:v>0.84063745019920322</c:v>
                </c:pt>
                <c:pt idx="87">
                  <c:v>0.83266932270916338</c:v>
                </c:pt>
                <c:pt idx="88">
                  <c:v>0.82868525896414347</c:v>
                </c:pt>
                <c:pt idx="89">
                  <c:v>0.82868525896414347</c:v>
                </c:pt>
                <c:pt idx="90">
                  <c:v>0.82868525896414347</c:v>
                </c:pt>
                <c:pt idx="91">
                  <c:v>0.82470119521912355</c:v>
                </c:pt>
                <c:pt idx="92">
                  <c:v>0.82071713147410363</c:v>
                </c:pt>
                <c:pt idx="93">
                  <c:v>0.82071713147410363</c:v>
                </c:pt>
                <c:pt idx="94">
                  <c:v>0.8127490039840638</c:v>
                </c:pt>
                <c:pt idx="95">
                  <c:v>0.80876494023904377</c:v>
                </c:pt>
                <c:pt idx="96">
                  <c:v>0.80876494023904377</c:v>
                </c:pt>
                <c:pt idx="97">
                  <c:v>0.80876494023904377</c:v>
                </c:pt>
                <c:pt idx="98">
                  <c:v>0.80876494023904377</c:v>
                </c:pt>
                <c:pt idx="99">
                  <c:v>0.80876494023904377</c:v>
                </c:pt>
                <c:pt idx="100">
                  <c:v>0.80478087649402386</c:v>
                </c:pt>
                <c:pt idx="101">
                  <c:v>0.80478087649402386</c:v>
                </c:pt>
                <c:pt idx="102">
                  <c:v>0.80079681274900394</c:v>
                </c:pt>
                <c:pt idx="103">
                  <c:v>0.79282868525896411</c:v>
                </c:pt>
                <c:pt idx="104">
                  <c:v>0.79282868525896411</c:v>
                </c:pt>
                <c:pt idx="105">
                  <c:v>0.79282868525896411</c:v>
                </c:pt>
                <c:pt idx="106">
                  <c:v>0.78884462151394419</c:v>
                </c:pt>
                <c:pt idx="107">
                  <c:v>0.78486055776892427</c:v>
                </c:pt>
                <c:pt idx="108">
                  <c:v>0.78087649402390436</c:v>
                </c:pt>
                <c:pt idx="109">
                  <c:v>0.77689243027888444</c:v>
                </c:pt>
                <c:pt idx="110">
                  <c:v>0.77290836653386452</c:v>
                </c:pt>
                <c:pt idx="111">
                  <c:v>0.76095617529880477</c:v>
                </c:pt>
                <c:pt idx="112">
                  <c:v>0.76095617529880477</c:v>
                </c:pt>
                <c:pt idx="113">
                  <c:v>0.76095617529880477</c:v>
                </c:pt>
                <c:pt idx="114">
                  <c:v>0.75697211155378485</c:v>
                </c:pt>
                <c:pt idx="115">
                  <c:v>0.75697211155378485</c:v>
                </c:pt>
                <c:pt idx="116">
                  <c:v>0.75298804780876494</c:v>
                </c:pt>
                <c:pt idx="117">
                  <c:v>0.75298804780876494</c:v>
                </c:pt>
                <c:pt idx="118">
                  <c:v>0.74900398406374502</c:v>
                </c:pt>
                <c:pt idx="119">
                  <c:v>0.74900398406374502</c:v>
                </c:pt>
                <c:pt idx="120">
                  <c:v>0.7450199203187251</c:v>
                </c:pt>
                <c:pt idx="121">
                  <c:v>0.74103585657370519</c:v>
                </c:pt>
                <c:pt idx="122">
                  <c:v>0.74103585657370519</c:v>
                </c:pt>
                <c:pt idx="123">
                  <c:v>0.74103585657370519</c:v>
                </c:pt>
                <c:pt idx="124">
                  <c:v>0.72908366533864544</c:v>
                </c:pt>
                <c:pt idx="125">
                  <c:v>0.72509960159362552</c:v>
                </c:pt>
                <c:pt idx="126">
                  <c:v>0.7211155378486056</c:v>
                </c:pt>
                <c:pt idx="127">
                  <c:v>0.71713147410358569</c:v>
                </c:pt>
                <c:pt idx="128">
                  <c:v>0.71314741035856577</c:v>
                </c:pt>
                <c:pt idx="129">
                  <c:v>0.71314741035856577</c:v>
                </c:pt>
                <c:pt idx="130">
                  <c:v>0.71314741035856577</c:v>
                </c:pt>
                <c:pt idx="131">
                  <c:v>0.70916334661354585</c:v>
                </c:pt>
                <c:pt idx="132">
                  <c:v>0.70517928286852594</c:v>
                </c:pt>
                <c:pt idx="133">
                  <c:v>0.6972111553784861</c:v>
                </c:pt>
                <c:pt idx="134">
                  <c:v>0.69322709163346619</c:v>
                </c:pt>
                <c:pt idx="135">
                  <c:v>0.68924302788844627</c:v>
                </c:pt>
                <c:pt idx="136">
                  <c:v>0.68924302788844627</c:v>
                </c:pt>
                <c:pt idx="137">
                  <c:v>0.68525896414342624</c:v>
                </c:pt>
                <c:pt idx="138">
                  <c:v>0.68127490039840632</c:v>
                </c:pt>
                <c:pt idx="139">
                  <c:v>0.67330677290836649</c:v>
                </c:pt>
                <c:pt idx="140">
                  <c:v>0.66932270916334657</c:v>
                </c:pt>
                <c:pt idx="141">
                  <c:v>0.66533864541832666</c:v>
                </c:pt>
                <c:pt idx="142">
                  <c:v>0.66135458167330674</c:v>
                </c:pt>
                <c:pt idx="143">
                  <c:v>0.65737051792828682</c:v>
                </c:pt>
                <c:pt idx="144">
                  <c:v>0.65338645418326691</c:v>
                </c:pt>
                <c:pt idx="145">
                  <c:v>0.65338645418326691</c:v>
                </c:pt>
                <c:pt idx="146">
                  <c:v>0.64940239043824699</c:v>
                </c:pt>
                <c:pt idx="147">
                  <c:v>0.64541832669322707</c:v>
                </c:pt>
                <c:pt idx="148">
                  <c:v>0.64143426294820716</c:v>
                </c:pt>
                <c:pt idx="149">
                  <c:v>0.63745019920318724</c:v>
                </c:pt>
                <c:pt idx="150">
                  <c:v>0.63745019920318724</c:v>
                </c:pt>
                <c:pt idx="151">
                  <c:v>0.63745019920318724</c:v>
                </c:pt>
                <c:pt idx="152">
                  <c:v>0.63346613545816732</c:v>
                </c:pt>
                <c:pt idx="153">
                  <c:v>0.62948207171314741</c:v>
                </c:pt>
                <c:pt idx="154">
                  <c:v>0.62549800796812749</c:v>
                </c:pt>
                <c:pt idx="155">
                  <c:v>0.62151394422310757</c:v>
                </c:pt>
                <c:pt idx="156">
                  <c:v>0.62151394422310757</c:v>
                </c:pt>
                <c:pt idx="157">
                  <c:v>0.61752988047808766</c:v>
                </c:pt>
                <c:pt idx="158">
                  <c:v>0.61354581673306774</c:v>
                </c:pt>
                <c:pt idx="159">
                  <c:v>0.60956175298804782</c:v>
                </c:pt>
                <c:pt idx="160">
                  <c:v>0.60956175298804782</c:v>
                </c:pt>
                <c:pt idx="161">
                  <c:v>0.60557768924302791</c:v>
                </c:pt>
                <c:pt idx="162">
                  <c:v>0.60159362549800799</c:v>
                </c:pt>
                <c:pt idx="163">
                  <c:v>0.60159362549800799</c:v>
                </c:pt>
                <c:pt idx="164">
                  <c:v>0.59760956175298807</c:v>
                </c:pt>
                <c:pt idx="165">
                  <c:v>0.59362549800796816</c:v>
                </c:pt>
                <c:pt idx="166">
                  <c:v>0.58964143426294824</c:v>
                </c:pt>
                <c:pt idx="167">
                  <c:v>0.58565737051792832</c:v>
                </c:pt>
                <c:pt idx="168">
                  <c:v>0.58167330677290841</c:v>
                </c:pt>
                <c:pt idx="169">
                  <c:v>0.57768924302788849</c:v>
                </c:pt>
                <c:pt idx="170">
                  <c:v>0.57370517928286857</c:v>
                </c:pt>
                <c:pt idx="171">
                  <c:v>0.57370517928286857</c:v>
                </c:pt>
                <c:pt idx="172">
                  <c:v>0.56972111553784865</c:v>
                </c:pt>
                <c:pt idx="173">
                  <c:v>0.56573705179282874</c:v>
                </c:pt>
                <c:pt idx="174">
                  <c:v>0.56175298804780871</c:v>
                </c:pt>
                <c:pt idx="175">
                  <c:v>0.55776892430278879</c:v>
                </c:pt>
                <c:pt idx="176">
                  <c:v>0.55378486055776888</c:v>
                </c:pt>
                <c:pt idx="177">
                  <c:v>0.54581673306772904</c:v>
                </c:pt>
                <c:pt idx="178">
                  <c:v>0.54183266932270913</c:v>
                </c:pt>
                <c:pt idx="179">
                  <c:v>0.53784860557768921</c:v>
                </c:pt>
                <c:pt idx="180">
                  <c:v>0.53386454183266929</c:v>
                </c:pt>
                <c:pt idx="181">
                  <c:v>0.52988047808764938</c:v>
                </c:pt>
                <c:pt idx="182">
                  <c:v>0.52191235059760954</c:v>
                </c:pt>
                <c:pt idx="183">
                  <c:v>0.51792828685258963</c:v>
                </c:pt>
                <c:pt idx="184">
                  <c:v>0.51394422310756971</c:v>
                </c:pt>
                <c:pt idx="185">
                  <c:v>0.50996015936254979</c:v>
                </c:pt>
                <c:pt idx="186">
                  <c:v>0.50597609561752988</c:v>
                </c:pt>
                <c:pt idx="187">
                  <c:v>0.50199203187250996</c:v>
                </c:pt>
                <c:pt idx="188">
                  <c:v>0.49800796812749004</c:v>
                </c:pt>
                <c:pt idx="189">
                  <c:v>0.49402390438247012</c:v>
                </c:pt>
                <c:pt idx="190">
                  <c:v>0.49003984063745021</c:v>
                </c:pt>
                <c:pt idx="191">
                  <c:v>0.48605577689243029</c:v>
                </c:pt>
                <c:pt idx="192">
                  <c:v>0.48207171314741037</c:v>
                </c:pt>
                <c:pt idx="193">
                  <c:v>0.47808764940239046</c:v>
                </c:pt>
                <c:pt idx="194">
                  <c:v>0.47410358565737054</c:v>
                </c:pt>
                <c:pt idx="195">
                  <c:v>0.47011952191235062</c:v>
                </c:pt>
                <c:pt idx="196">
                  <c:v>0.46613545816733065</c:v>
                </c:pt>
                <c:pt idx="197">
                  <c:v>0.46215139442231074</c:v>
                </c:pt>
                <c:pt idx="198">
                  <c:v>0.45816733067729082</c:v>
                </c:pt>
                <c:pt idx="199">
                  <c:v>0.4541832669322709</c:v>
                </c:pt>
                <c:pt idx="200">
                  <c:v>0.45019920318725098</c:v>
                </c:pt>
                <c:pt idx="201">
                  <c:v>0.44621513944223107</c:v>
                </c:pt>
                <c:pt idx="202">
                  <c:v>0.44223107569721115</c:v>
                </c:pt>
                <c:pt idx="203">
                  <c:v>0.43824701195219123</c:v>
                </c:pt>
                <c:pt idx="204">
                  <c:v>0.43426294820717132</c:v>
                </c:pt>
                <c:pt idx="205">
                  <c:v>0.4302788844621514</c:v>
                </c:pt>
                <c:pt idx="206">
                  <c:v>0.42629482071713148</c:v>
                </c:pt>
                <c:pt idx="207">
                  <c:v>0.42231075697211157</c:v>
                </c:pt>
                <c:pt idx="208">
                  <c:v>0.41832669322709165</c:v>
                </c:pt>
                <c:pt idx="209">
                  <c:v>0.41434262948207173</c:v>
                </c:pt>
                <c:pt idx="210">
                  <c:v>0.41035856573705182</c:v>
                </c:pt>
                <c:pt idx="211">
                  <c:v>0.4063745019920319</c:v>
                </c:pt>
                <c:pt idx="212">
                  <c:v>0.40239043824701193</c:v>
                </c:pt>
                <c:pt idx="213">
                  <c:v>0.39840637450199201</c:v>
                </c:pt>
                <c:pt idx="214">
                  <c:v>0.39442231075697209</c:v>
                </c:pt>
                <c:pt idx="215">
                  <c:v>0.39043824701195218</c:v>
                </c:pt>
                <c:pt idx="216">
                  <c:v>0.38645418326693226</c:v>
                </c:pt>
                <c:pt idx="217">
                  <c:v>0.38247011952191234</c:v>
                </c:pt>
                <c:pt idx="218">
                  <c:v>0.37450199203187251</c:v>
                </c:pt>
                <c:pt idx="219">
                  <c:v>0.37051792828685259</c:v>
                </c:pt>
                <c:pt idx="220">
                  <c:v>0.36254980079681276</c:v>
                </c:pt>
                <c:pt idx="221">
                  <c:v>0.35458167330677293</c:v>
                </c:pt>
                <c:pt idx="222">
                  <c:v>0.35059760956175301</c:v>
                </c:pt>
                <c:pt idx="223">
                  <c:v>0.34661354581673309</c:v>
                </c:pt>
                <c:pt idx="224">
                  <c:v>0.34262948207171312</c:v>
                </c:pt>
                <c:pt idx="225">
                  <c:v>0.3386454183266932</c:v>
                </c:pt>
                <c:pt idx="226">
                  <c:v>0.33466135458167329</c:v>
                </c:pt>
                <c:pt idx="227">
                  <c:v>0.33067729083665337</c:v>
                </c:pt>
                <c:pt idx="228">
                  <c:v>0.32669322709163345</c:v>
                </c:pt>
                <c:pt idx="229">
                  <c:v>0.32669322709163345</c:v>
                </c:pt>
                <c:pt idx="230">
                  <c:v>0.32270916334661354</c:v>
                </c:pt>
                <c:pt idx="231">
                  <c:v>0.31872509960159362</c:v>
                </c:pt>
                <c:pt idx="232">
                  <c:v>0.3147410358565737</c:v>
                </c:pt>
                <c:pt idx="233">
                  <c:v>0.31075697211155379</c:v>
                </c:pt>
                <c:pt idx="234">
                  <c:v>0.30677290836653387</c:v>
                </c:pt>
                <c:pt idx="235">
                  <c:v>0.30278884462151395</c:v>
                </c:pt>
                <c:pt idx="236">
                  <c:v>0.30278884462151395</c:v>
                </c:pt>
                <c:pt idx="237">
                  <c:v>0.29880478087649404</c:v>
                </c:pt>
                <c:pt idx="238">
                  <c:v>0.29482071713147412</c:v>
                </c:pt>
                <c:pt idx="239">
                  <c:v>0.2908366533864542</c:v>
                </c:pt>
                <c:pt idx="240">
                  <c:v>0.2908366533864542</c:v>
                </c:pt>
                <c:pt idx="241">
                  <c:v>0.28685258964143429</c:v>
                </c:pt>
                <c:pt idx="242">
                  <c:v>0.28286852589641437</c:v>
                </c:pt>
                <c:pt idx="243">
                  <c:v>0.2788844621513944</c:v>
                </c:pt>
                <c:pt idx="244">
                  <c:v>0.27490039840637448</c:v>
                </c:pt>
                <c:pt idx="245">
                  <c:v>0.27091633466135456</c:v>
                </c:pt>
                <c:pt idx="246">
                  <c:v>0.26693227091633465</c:v>
                </c:pt>
                <c:pt idx="247">
                  <c:v>0.26294820717131473</c:v>
                </c:pt>
                <c:pt idx="248">
                  <c:v>0.25896414342629481</c:v>
                </c:pt>
                <c:pt idx="249">
                  <c:v>0.2549800796812749</c:v>
                </c:pt>
                <c:pt idx="250">
                  <c:v>0.25099601593625498</c:v>
                </c:pt>
                <c:pt idx="251">
                  <c:v>0.24701195219123506</c:v>
                </c:pt>
                <c:pt idx="252">
                  <c:v>0.24302788844621515</c:v>
                </c:pt>
                <c:pt idx="253">
                  <c:v>0.23904382470119523</c:v>
                </c:pt>
                <c:pt idx="254">
                  <c:v>0.23505976095617531</c:v>
                </c:pt>
                <c:pt idx="255">
                  <c:v>0.23107569721115537</c:v>
                </c:pt>
                <c:pt idx="256">
                  <c:v>0.22709163346613545</c:v>
                </c:pt>
                <c:pt idx="257">
                  <c:v>0.22310756972111553</c:v>
                </c:pt>
                <c:pt idx="258">
                  <c:v>0.21912350597609562</c:v>
                </c:pt>
                <c:pt idx="259">
                  <c:v>0.2151394422310757</c:v>
                </c:pt>
                <c:pt idx="260">
                  <c:v>0.21115537848605578</c:v>
                </c:pt>
                <c:pt idx="261">
                  <c:v>0.20318725099601595</c:v>
                </c:pt>
                <c:pt idx="262">
                  <c:v>0.19920318725099601</c:v>
                </c:pt>
                <c:pt idx="263">
                  <c:v>0.19123505976095617</c:v>
                </c:pt>
                <c:pt idx="264">
                  <c:v>0.18725099601593626</c:v>
                </c:pt>
                <c:pt idx="265">
                  <c:v>0.18326693227091634</c:v>
                </c:pt>
                <c:pt idx="266">
                  <c:v>0.17928286852589642</c:v>
                </c:pt>
                <c:pt idx="267">
                  <c:v>1.5936254980079681E-2</c:v>
                </c:pt>
                <c:pt idx="268">
                  <c:v>1.1952191235059761E-2</c:v>
                </c:pt>
                <c:pt idx="269">
                  <c:v>7.9681274900398405E-3</c:v>
                </c:pt>
                <c:pt idx="270">
                  <c:v>3.9840637450199202E-3</c:v>
                </c:pt>
                <c:pt idx="271">
                  <c:v>0</c:v>
                </c:pt>
                <c:pt idx="272">
                  <c:v>0</c:v>
                </c:pt>
              </c:numCache>
            </c:numRef>
          </c:yVal>
          <c:smooth val="0"/>
          <c:extLst xmlns:c16r2="http://schemas.microsoft.com/office/drawing/2015/06/chart">
            <c:ext xmlns:c16="http://schemas.microsoft.com/office/drawing/2014/chart" uri="{C3380CC4-5D6E-409C-BE32-E72D297353CC}">
              <c16:uniqueId val="{00000009-93FF-4F5B-95E8-D449F741DEEC}"/>
            </c:ext>
          </c:extLst>
        </c:ser>
        <c:ser>
          <c:idx val="10"/>
          <c:order val="10"/>
          <c:tx>
            <c:v>9</c:v>
          </c:tx>
          <c:spPr>
            <a:ln w="12700">
              <a:solidFill>
                <a:srgbClr val="4CD2C4"/>
              </a:solidFill>
              <a:prstDash val="solid"/>
            </a:ln>
          </c:spPr>
          <c:marker>
            <c:symbol val="square"/>
            <c:size val="4"/>
            <c:spPr>
              <a:solidFill>
                <a:srgbClr val="4CD2C4">
                  <a:alpha val="75000"/>
                </a:srgbClr>
              </a:solidFill>
              <a:ln w="6350">
                <a:noFill/>
              </a:ln>
            </c:spPr>
          </c:marker>
          <c:xVal>
            <c:numRef>
              <c:f>'1, 2, 3, 4, 5, 6, 7, 8, 9, 10'!$P$8120:$P$8130</c:f>
              <c:numCache>
                <c:formatCode>General</c:formatCode>
                <c:ptCount val="11"/>
                <c:pt idx="0">
                  <c:v>1</c:v>
                </c:pt>
                <c:pt idx="1">
                  <c:v>0.21536796536796537</c:v>
                </c:pt>
                <c:pt idx="2">
                  <c:v>0.16883116883116883</c:v>
                </c:pt>
                <c:pt idx="3">
                  <c:v>0.16017316017316016</c:v>
                </c:pt>
                <c:pt idx="4">
                  <c:v>8.9826839826839824E-2</c:v>
                </c:pt>
                <c:pt idx="5">
                  <c:v>8.6580086580086577E-2</c:v>
                </c:pt>
                <c:pt idx="6">
                  <c:v>5.4112554112554112E-2</c:v>
                </c:pt>
                <c:pt idx="7">
                  <c:v>5.1948051948051951E-2</c:v>
                </c:pt>
                <c:pt idx="8">
                  <c:v>0</c:v>
                </c:pt>
                <c:pt idx="9">
                  <c:v>0</c:v>
                </c:pt>
                <c:pt idx="10">
                  <c:v>0</c:v>
                </c:pt>
              </c:numCache>
            </c:numRef>
          </c:xVal>
          <c:yVal>
            <c:numRef>
              <c:f>'1, 2, 3, 4, 5, 6, 7, 8, 9, 10'!$P$8131:$P$8141</c:f>
              <c:numCache>
                <c:formatCode>General</c:formatCode>
                <c:ptCount val="11"/>
                <c:pt idx="0">
                  <c:v>1</c:v>
                </c:pt>
                <c:pt idx="1">
                  <c:v>0.82868525896414347</c:v>
                </c:pt>
                <c:pt idx="2">
                  <c:v>0.78486055776892427</c:v>
                </c:pt>
                <c:pt idx="3">
                  <c:v>0.77290836653386452</c:v>
                </c:pt>
                <c:pt idx="4">
                  <c:v>0.65338645418326691</c:v>
                </c:pt>
                <c:pt idx="5">
                  <c:v>0.61354581673306774</c:v>
                </c:pt>
                <c:pt idx="6">
                  <c:v>0.4302788844621514</c:v>
                </c:pt>
                <c:pt idx="7">
                  <c:v>0.4063745019920319</c:v>
                </c:pt>
                <c:pt idx="8">
                  <c:v>3.9840637450199202E-3</c:v>
                </c:pt>
                <c:pt idx="9">
                  <c:v>0</c:v>
                </c:pt>
                <c:pt idx="10">
                  <c:v>0</c:v>
                </c:pt>
              </c:numCache>
            </c:numRef>
          </c:yVal>
          <c:smooth val="0"/>
          <c:extLst xmlns:c16r2="http://schemas.microsoft.com/office/drawing/2015/06/chart">
            <c:ext xmlns:c16="http://schemas.microsoft.com/office/drawing/2014/chart" uri="{C3380CC4-5D6E-409C-BE32-E72D297353CC}">
              <c16:uniqueId val="{0000000A-93FF-4F5B-95E8-D449F741DEEC}"/>
            </c:ext>
          </c:extLst>
        </c:ser>
        <c:ser>
          <c:idx val="11"/>
          <c:order val="11"/>
          <c:tx>
            <c:v>10</c:v>
          </c:tx>
          <c:spPr>
            <a:ln w="12700">
              <a:solidFill>
                <a:srgbClr val="5BBA13"/>
              </a:solidFill>
              <a:prstDash val="solid"/>
            </a:ln>
          </c:spPr>
          <c:marker>
            <c:symbol val="square"/>
            <c:size val="4"/>
            <c:spPr>
              <a:solidFill>
                <a:srgbClr val="5BBA13">
                  <a:alpha val="75000"/>
                </a:srgbClr>
              </a:solidFill>
              <a:ln w="6350">
                <a:noFill/>
              </a:ln>
            </c:spPr>
          </c:marker>
          <c:xVal>
            <c:numRef>
              <c:f>'1, 2, 3, 4, 5, 6, 7, 8, 9, 10'!$P$8142:$P$8148</c:f>
              <c:numCache>
                <c:formatCode>General</c:formatCode>
                <c:ptCount val="7"/>
                <c:pt idx="0">
                  <c:v>1</c:v>
                </c:pt>
                <c:pt idx="1">
                  <c:v>6.1688311688311688E-2</c:v>
                </c:pt>
                <c:pt idx="2">
                  <c:v>5.1948051948051951E-2</c:v>
                </c:pt>
                <c:pt idx="3">
                  <c:v>3.4632034632034632E-2</c:v>
                </c:pt>
                <c:pt idx="4">
                  <c:v>1.83982683982684E-2</c:v>
                </c:pt>
                <c:pt idx="5">
                  <c:v>0</c:v>
                </c:pt>
                <c:pt idx="6">
                  <c:v>0</c:v>
                </c:pt>
              </c:numCache>
            </c:numRef>
          </c:xVal>
          <c:yVal>
            <c:numRef>
              <c:f>'1, 2, 3, 4, 5, 6, 7, 8, 9, 10'!$P$8149:$P$8155</c:f>
              <c:numCache>
                <c:formatCode>General</c:formatCode>
                <c:ptCount val="7"/>
                <c:pt idx="0">
                  <c:v>1</c:v>
                </c:pt>
                <c:pt idx="1">
                  <c:v>0.88844621513944222</c:v>
                </c:pt>
                <c:pt idx="2">
                  <c:v>0.84462151394422313</c:v>
                </c:pt>
                <c:pt idx="3">
                  <c:v>0.72509960159362552</c:v>
                </c:pt>
                <c:pt idx="4">
                  <c:v>0.51792828685258963</c:v>
                </c:pt>
                <c:pt idx="5">
                  <c:v>0</c:v>
                </c:pt>
                <c:pt idx="6">
                  <c:v>0</c:v>
                </c:pt>
              </c:numCache>
            </c:numRef>
          </c:yVal>
          <c:smooth val="0"/>
          <c:extLst xmlns:c16r2="http://schemas.microsoft.com/office/drawing/2015/06/chart">
            <c:ext xmlns:c16="http://schemas.microsoft.com/office/drawing/2014/chart" uri="{C3380CC4-5D6E-409C-BE32-E72D297353CC}">
              <c16:uniqueId val="{0000000B-93FF-4F5B-95E8-D449F741DEEC}"/>
            </c:ext>
          </c:extLst>
        </c:ser>
        <c:dLbls>
          <c:showLegendKey val="0"/>
          <c:showVal val="0"/>
          <c:showCatName val="0"/>
          <c:showSerName val="0"/>
          <c:showPercent val="0"/>
          <c:showBubbleSize val="0"/>
        </c:dLbls>
        <c:axId val="800620720"/>
        <c:axId val="800626992"/>
      </c:scatterChart>
      <c:valAx>
        <c:axId val="800620720"/>
        <c:scaling>
          <c:orientation val="minMax"/>
          <c:max val="0.2"/>
          <c:min val="0"/>
        </c:scaling>
        <c:delete val="0"/>
        <c:axPos val="b"/>
        <c:title>
          <c:tx>
            <c:rich>
              <a:bodyPr/>
              <a:lstStyle/>
              <a:p>
                <a:pPr>
                  <a:defRPr sz="1200" b="0" i="0">
                    <a:latin typeface="Calibri"/>
                    <a:ea typeface="Calibri"/>
                    <a:cs typeface="Calibri"/>
                  </a:defRPr>
                </a:pPr>
                <a:r>
                  <a:rPr lang="nl-BE" sz="1200" dirty="0" smtClean="0"/>
                  <a:t>1 </a:t>
                </a:r>
                <a:r>
                  <a:rPr lang="nl-BE" sz="1200" dirty="0"/>
                  <a:t>- </a:t>
                </a:r>
                <a:r>
                  <a:rPr lang="nl-BE" sz="1200" dirty="0" err="1" smtClean="0"/>
                  <a:t>Specificity</a:t>
                </a:r>
                <a:endParaRPr lang="nl-BE" sz="1200" dirty="0"/>
              </a:p>
            </c:rich>
          </c:tx>
          <c:layout/>
          <c:overlay val="0"/>
        </c:title>
        <c:numFmt formatCode="General" sourceLinked="0"/>
        <c:majorTickMark val="out"/>
        <c:minorTickMark val="out"/>
        <c:tickLblPos val="nextTo"/>
        <c:spPr>
          <a:ln w="12700">
            <a:solidFill>
              <a:srgbClr val="808080"/>
            </a:solidFill>
            <a:prstDash val="solid"/>
          </a:ln>
        </c:spPr>
        <c:txPr>
          <a:bodyPr/>
          <a:lstStyle/>
          <a:p>
            <a:pPr>
              <a:defRPr sz="1000" b="0" i="0">
                <a:latin typeface="Calibri"/>
                <a:ea typeface="Calibri"/>
                <a:cs typeface="Calibri"/>
              </a:defRPr>
            </a:pPr>
            <a:endParaRPr lang="fr-FR"/>
          </a:p>
        </c:txPr>
        <c:crossAx val="800626992"/>
        <c:crosses val="min"/>
        <c:crossBetween val="midCat"/>
        <c:majorUnit val="5.000000000000001E-2"/>
      </c:valAx>
      <c:valAx>
        <c:axId val="800626992"/>
        <c:scaling>
          <c:orientation val="minMax"/>
          <c:max val="1"/>
          <c:min val="0"/>
        </c:scaling>
        <c:delete val="0"/>
        <c:axPos val="l"/>
        <c:title>
          <c:tx>
            <c:rich>
              <a:bodyPr/>
              <a:lstStyle/>
              <a:p>
                <a:pPr>
                  <a:defRPr sz="1200" b="0" i="0">
                    <a:latin typeface="Calibri"/>
                    <a:ea typeface="Calibri"/>
                    <a:cs typeface="Calibri"/>
                  </a:defRPr>
                </a:pPr>
                <a:r>
                  <a:rPr lang="nl-BE" sz="1200" dirty="0" err="1" smtClean="0"/>
                  <a:t>Sensitivity</a:t>
                </a:r>
                <a:endParaRPr lang="nl-BE" sz="1200" dirty="0"/>
              </a:p>
            </c:rich>
          </c:tx>
          <c:layout/>
          <c:overlay val="0"/>
        </c:title>
        <c:numFmt formatCode="General" sourceLinked="0"/>
        <c:majorTickMark val="out"/>
        <c:minorTickMark val="out"/>
        <c:tickLblPos val="nextTo"/>
        <c:spPr>
          <a:ln w="12700">
            <a:solidFill>
              <a:srgbClr val="808080"/>
            </a:solidFill>
            <a:prstDash val="solid"/>
          </a:ln>
        </c:spPr>
        <c:txPr>
          <a:bodyPr/>
          <a:lstStyle/>
          <a:p>
            <a:pPr>
              <a:defRPr sz="1000" b="0" i="0">
                <a:latin typeface="Calibri"/>
                <a:ea typeface="Calibri"/>
                <a:cs typeface="Calibri"/>
              </a:defRPr>
            </a:pPr>
            <a:endParaRPr lang="fr-FR"/>
          </a:p>
        </c:txPr>
        <c:crossAx val="800620720"/>
        <c:crosses val="min"/>
        <c:crossBetween val="midCat"/>
        <c:majorUnit val="0.2"/>
        <c:minorUnit val="0.1"/>
      </c:valAx>
    </c:plotArea>
    <c:legend>
      <c:legendPos val="r"/>
      <c:legendEntry>
        <c:idx val="0"/>
        <c:delete val="1"/>
      </c:legendEntry>
      <c:layout>
        <c:manualLayout>
          <c:xMode val="edge"/>
          <c:yMode val="edge"/>
          <c:x val="0.78411762806599627"/>
          <c:y val="0.20216755941189152"/>
          <c:w val="0.21588237193400373"/>
          <c:h val="0.51591981132075471"/>
        </c:manualLayout>
      </c:layout>
      <c:overlay val="1"/>
      <c:txPr>
        <a:bodyPr/>
        <a:lstStyle/>
        <a:p>
          <a:pPr>
            <a:defRPr sz="900" b="0" i="0">
              <a:latin typeface="Calibri"/>
              <a:ea typeface="Calibri"/>
              <a:cs typeface="Calibri"/>
            </a:defRPr>
          </a:pPr>
          <a:endParaRPr lang="fr-FR"/>
        </a:p>
      </c:txPr>
    </c:legend>
    <c:plotVisOnly val="0"/>
    <c:dispBlanksAs val="gap"/>
    <c:showDLblsOverMax val="0"/>
  </c:chart>
  <c:spPr>
    <a:ln w="12700">
      <a:solidFill>
        <a:srgbClr val="F0F0F0"/>
      </a:solidFill>
      <a:prstDash val="solid"/>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0.08214</cdr:x>
      <cdr:y>0.54254</cdr:y>
    </cdr:from>
    <cdr:to>
      <cdr:x>0.66475</cdr:x>
      <cdr:y>0.54385</cdr:y>
    </cdr:to>
    <cdr:cxnSp macro="">
      <cdr:nvCxnSpPr>
        <cdr:cNvPr id="2" name="Rechte verbindingslijn 1"/>
        <cdr:cNvCxnSpPr/>
      </cdr:nvCxnSpPr>
      <cdr:spPr>
        <a:xfrm xmlns:a="http://schemas.openxmlformats.org/drawingml/2006/main" flipV="1">
          <a:off x="680108" y="3418013"/>
          <a:ext cx="4824000" cy="8240"/>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0.08628</cdr:x>
      <cdr:y>0.59506</cdr:y>
    </cdr:from>
    <cdr:to>
      <cdr:x>0.66889</cdr:x>
      <cdr:y>0.59637</cdr:y>
    </cdr:to>
    <cdr:cxnSp macro="">
      <cdr:nvCxnSpPr>
        <cdr:cNvPr id="3" name="Rechte verbindingslijn 2"/>
        <cdr:cNvCxnSpPr/>
      </cdr:nvCxnSpPr>
      <cdr:spPr>
        <a:xfrm xmlns:a="http://schemas.openxmlformats.org/drawingml/2006/main" flipV="1">
          <a:off x="714432" y="3748899"/>
          <a:ext cx="4824000" cy="8240"/>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0.76028</cdr:x>
      <cdr:y>0.95306</cdr:y>
    </cdr:from>
    <cdr:to>
      <cdr:x>1</cdr:x>
      <cdr:y>1</cdr:y>
    </cdr:to>
    <cdr:sp macro="" textlink="">
      <cdr:nvSpPr>
        <cdr:cNvPr id="5" name="Tekstvak 2"/>
        <cdr:cNvSpPr txBox="1"/>
      </cdr:nvSpPr>
      <cdr:spPr>
        <a:xfrm xmlns:a="http://schemas.openxmlformats.org/drawingml/2006/main">
          <a:off x="6847016" y="6410411"/>
          <a:ext cx="2043188" cy="30777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BE" sz="1400" dirty="0" smtClean="0"/>
            <a:t>Willems et al. CCLM 2018</a:t>
          </a:r>
          <a:endParaRPr lang="nl-BE"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5D812-7A4B-44EC-B05F-FC099CB27DC7}" type="datetimeFigureOut">
              <a:rPr lang="nl-BE" smtClean="0"/>
              <a:t>25/06/2018</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33F3E-2608-4AAA-94E4-BBF4A0688036}" type="slidenum">
              <a:rPr lang="nl-BE" smtClean="0"/>
              <a:t>‹N°›</a:t>
            </a:fld>
            <a:endParaRPr lang="nl-BE"/>
          </a:p>
        </p:txBody>
      </p:sp>
    </p:spTree>
    <p:extLst>
      <p:ext uri="{BB962C8B-B14F-4D97-AF65-F5344CB8AC3E}">
        <p14:creationId xmlns:p14="http://schemas.microsoft.com/office/powerpoint/2010/main" val="386789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A28A739-404C-485C-8E3A-04A9D93D45E1}" type="slidenum">
              <a:rPr lang="nl-BE" smtClean="0"/>
              <a:t>5</a:t>
            </a:fld>
            <a:endParaRPr lang="nl-BE"/>
          </a:p>
        </p:txBody>
      </p:sp>
    </p:spTree>
    <p:extLst>
      <p:ext uri="{BB962C8B-B14F-4D97-AF65-F5344CB8AC3E}">
        <p14:creationId xmlns:p14="http://schemas.microsoft.com/office/powerpoint/2010/main" val="16741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indent="0" algn="just">
              <a:spcBef>
                <a:spcPts val="1200"/>
              </a:spcBef>
              <a:buFont typeface="Arial" panose="020B0604020202020204" pitchFamily="34" charset="0"/>
              <a:buNone/>
            </a:pPr>
            <a:r>
              <a:rPr lang="en-US" sz="1200" kern="1200" dirty="0" smtClean="0">
                <a:solidFill>
                  <a:schemeClr val="tx1"/>
                </a:solidFill>
                <a:effectLst/>
                <a:latin typeface="Arial" charset="0"/>
                <a:ea typeface="+mn-ea"/>
                <a:cs typeface="+mn-cs"/>
              </a:rPr>
              <a:t>As our study revealed differences in test results between different companies, we evaluated whether such differences could impact disease classification. All RA patients were classified according to the 2010 ACR criteria using RF and ACPA results obtained with assays from different manufacturers (Table 4). In 32 (of 70) RA patients (46%), an ACR score ≥6 was obtained based solely on clinical data (i.e. without lab data). Inflammation did not contribute to disease classification. When only RF was considered, then 50 or 58 patients fulfilled the criteria when, respectively, the least or most sensitive RF assay was considered. When only ACPA was considered, then 49 or 50 patients fulfilled the criteria when, respectively, the least or most sensitive assay was considered. When RF and ACPA were considered (by combining assays from the same manufacturer), then 54 or 59 patients fulfilled the criteria depending on the manufacturer. Thus, classification of patients using the 2010 ACR classification criteria depended on the assays used.</a:t>
            </a:r>
            <a:r>
              <a:rPr lang="nl-BE" dirty="0" smtClean="0">
                <a:effectLst/>
              </a:rPr>
              <a:t> </a:t>
            </a: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26</a:t>
            </a:fld>
            <a:endParaRPr lang="en-US" smtClean="0">
              <a:ea typeface="ＭＳ Ｐゴシック" pitchFamily="34" charset="-128"/>
            </a:endParaRPr>
          </a:p>
        </p:txBody>
      </p:sp>
    </p:spTree>
    <p:extLst>
      <p:ext uri="{BB962C8B-B14F-4D97-AF65-F5344CB8AC3E}">
        <p14:creationId xmlns:p14="http://schemas.microsoft.com/office/powerpoint/2010/main" val="391294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573213" y="1092200"/>
            <a:ext cx="4556125" cy="374332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nl-BE" altLang="nl-BE"/>
          </a:p>
        </p:txBody>
      </p:sp>
      <p:sp>
        <p:nvSpPr>
          <p:cNvPr id="10243" name="Text Box 2"/>
          <p:cNvSpPr>
            <a:spLocks noGrp="1" noChangeArrowheads="1"/>
          </p:cNvSpPr>
          <p:nvPr>
            <p:ph type="body"/>
          </p:nvPr>
        </p:nvSpPr>
        <p:spPr bwMode="auto">
          <a:xfrm>
            <a:off x="1174750" y="5197475"/>
            <a:ext cx="5359400" cy="415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nl-BE" smtClean="0">
                <a:latin typeface="Arial" panose="020B0604020202020204" pitchFamily="34" charset="0"/>
                <a:ea typeface="ヒラギノ角ゴ Pro W3"/>
                <a:cs typeface="ヒラギノ角ゴ Pro W3"/>
              </a:rPr>
              <a:t>Receiver operating characteristics curve for eight antigen-specific immunoassays and two indirect immunofluorescence (IIF) methods (Copenhagen and Bad Bramstedt) for antineutrophil cytoplasmic antibodies (ANCA) detection. For antigen-specific immunoassays, the highest level of reactivity from the proteinase 3-ANCA and myeloperoxidase-ANCA determinations was selected for analysis. For IIF, the highest level of reactivity, independent of pattern, was selected for analysis. The immunoassays included were from Inova (QuantaLite (1) and QuantaFlash (2)), Thermo-Fisher (EliA) (3), Bio-Rad (BioPlex 2200) (4), Euro-Diagnostica (5), Orgentec (6), Euroimmun (7) and Medipan (CytoBead assay) (8). IIF was performed at Copenhagen (9) and Bad Bramstedt (10).</a:t>
            </a:r>
          </a:p>
        </p:txBody>
      </p:sp>
    </p:spTree>
    <p:extLst>
      <p:ext uri="{BB962C8B-B14F-4D97-AF65-F5344CB8AC3E}">
        <p14:creationId xmlns:p14="http://schemas.microsoft.com/office/powerpoint/2010/main" val="162922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nl-BE" b="1" smtClean="0">
                <a:latin typeface="Arial" panose="020B0604020202020204" pitchFamily="34" charset="0"/>
                <a:ea typeface="ヒラギノ角ゴ Pro W3"/>
                <a:cs typeface="Arial" panose="020B0604020202020204" pitchFamily="34" charset="0"/>
              </a:rPr>
              <a:t>Figure 4 | </a:t>
            </a:r>
            <a:r>
              <a:rPr lang="en-US" altLang="nl-BE" smtClean="0">
                <a:latin typeface="Arial" panose="020B0604020202020204" pitchFamily="34" charset="0"/>
                <a:ea typeface="ヒラギノ角ゴ Pro W3"/>
                <a:cs typeface="Arial" panose="020B0604020202020204" pitchFamily="34" charset="0"/>
              </a:rPr>
              <a:t>Post-test probability as a function of pre-test probability for different test result interval-specific likelihood ratios. The figure exemplifies how a graph can be used in practice to help in the interpretation of test results. The graph shows the post-test probability for anti-neutrophil cytoplasmic antibody (ANCA)-associated vasculitis (AAV) as a function of the pre-test probability for test results with a likelihood ratio of 0.1, 1, 10, 60 and ∞. In a previous study</a:t>
            </a:r>
            <a:r>
              <a:rPr lang="en-US" altLang="nl-BE" baseline="30000" smtClean="0">
                <a:latin typeface="Arial" panose="020B0604020202020204" pitchFamily="34" charset="0"/>
                <a:ea typeface="ヒラギノ角ゴ Pro W3"/>
                <a:cs typeface="Arial" panose="020B0604020202020204" pitchFamily="34" charset="0"/>
              </a:rPr>
              <a:t>78</a:t>
            </a:r>
            <a:r>
              <a:rPr lang="en-US" altLang="nl-BE" smtClean="0">
                <a:latin typeface="Arial" panose="020B0604020202020204" pitchFamily="34" charset="0"/>
                <a:ea typeface="ヒラギノ角ゴ Pro W3"/>
                <a:cs typeface="Arial" panose="020B0604020202020204" pitchFamily="34" charset="0"/>
              </a:rPr>
              <a:t>, ANCA test result intervals that have a similar spread of likelihood ratios were delimited for several commercial assays. The equations to calculate post-test probability based on pre-test probability and likelihood ratio are: </a:t>
            </a:r>
            <a:r>
              <a:rPr lang="en-US" altLang="nl-BE" i="1" smtClean="0">
                <a:latin typeface="Arial" panose="020B0604020202020204" pitchFamily="34" charset="0"/>
                <a:ea typeface="ヒラギノ角ゴ Pro W3"/>
                <a:cs typeface="Arial" panose="020B0604020202020204" pitchFamily="34" charset="0"/>
              </a:rPr>
              <a:t>post-test odds = pre-test odds x likelihood ratio; odds = probability/(1−probability); probability = odds/(1+odds).</a:t>
            </a:r>
            <a:r>
              <a:rPr lang="en-US" altLang="nl-BE" smtClean="0">
                <a:latin typeface="Arial" panose="020B0604020202020204" pitchFamily="34" charset="0"/>
                <a:ea typeface="ヒラギノ角ゴ Pro W3"/>
                <a:cs typeface="Arial" panose="020B0604020202020204" pitchFamily="34" charset="0"/>
              </a:rPr>
              <a:t> The graph shows that for a patient with a pre-test probability of AAV of 7%, the post-test probability will be 0.7%, 7%, 43%, 82% and 100% for a test result with a likelihood ratio of 0.1, 1, 10, 60 and ∞, respectively.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6C0534A0-AA4F-4F2B-969F-F55C35012E98}" type="slidenum">
              <a:rPr lang="en-US" altLang="nl-BE" smtClean="0">
                <a:ea typeface="MS PGothic" panose="020B0600070205080204" pitchFamily="34" charset="-128"/>
              </a:rPr>
              <a:pPr>
                <a:spcBef>
                  <a:spcPct val="0"/>
                </a:spcBef>
              </a:pPr>
              <a:t>29</a:t>
            </a:fld>
            <a:endParaRPr lang="en-US" altLang="nl-BE" smtClean="0">
              <a:ea typeface="MS PGothic" panose="020B0600070205080204" pitchFamily="34" charset="-128"/>
            </a:endParaRPr>
          </a:p>
        </p:txBody>
      </p:sp>
    </p:spTree>
    <p:extLst>
      <p:ext uri="{BB962C8B-B14F-4D97-AF65-F5344CB8AC3E}">
        <p14:creationId xmlns:p14="http://schemas.microsoft.com/office/powerpoint/2010/main" val="79240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indent="0" algn="just">
              <a:spcBef>
                <a:spcPts val="1200"/>
              </a:spcBef>
              <a:buFont typeface="Arial" panose="020B0604020202020204" pitchFamily="34" charset="0"/>
              <a:buNone/>
            </a:pPr>
            <a:r>
              <a:rPr lang="en-US" sz="1200" kern="1200" dirty="0" smtClean="0">
                <a:solidFill>
                  <a:schemeClr val="tx1"/>
                </a:solidFill>
                <a:effectLst/>
                <a:latin typeface="Arial" charset="0"/>
                <a:ea typeface="+mn-ea"/>
                <a:cs typeface="+mn-cs"/>
              </a:rPr>
              <a:t>Six commercial RF and seven commercial ACPA assays were included in this study. </a:t>
            </a:r>
          </a:p>
          <a:p>
            <a:pPr marL="0" indent="0" algn="just">
              <a:spcBef>
                <a:spcPts val="1200"/>
              </a:spcBef>
              <a:buFont typeface="Arial" panose="020B0604020202020204" pitchFamily="34" charset="0"/>
              <a:buNone/>
            </a:pPr>
            <a:r>
              <a:rPr lang="en-US" sz="1200" dirty="0" smtClean="0"/>
              <a:t>Regarding</a:t>
            </a:r>
            <a:r>
              <a:rPr lang="en-US" sz="1200" baseline="0" dirty="0" smtClean="0"/>
              <a:t> technical performance we evaluated imprecision, linearity, limit of quantification and carry over. Due to lack of time, I can’t discuss these results, but if you are interested, please visit our poster.</a:t>
            </a:r>
          </a:p>
          <a:p>
            <a:pPr marL="0" indent="0" algn="just">
              <a:spcBef>
                <a:spcPts val="1200"/>
              </a:spcBef>
              <a:buFont typeface="Arial" panose="020B0604020202020204" pitchFamily="34" charset="0"/>
              <a:buNone/>
            </a:pP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16</a:t>
            </a:fld>
            <a:endParaRPr lang="en-US" smtClean="0">
              <a:ea typeface="ＭＳ Ｐゴシック" pitchFamily="34" charset="-128"/>
            </a:endParaRPr>
          </a:p>
        </p:txBody>
      </p:sp>
    </p:spTree>
    <p:extLst>
      <p:ext uri="{BB962C8B-B14F-4D97-AF65-F5344CB8AC3E}">
        <p14:creationId xmlns:p14="http://schemas.microsoft.com/office/powerpoint/2010/main" val="61493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marR="0" indent="0" algn="just"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With the exception of </a:t>
            </a:r>
            <a:r>
              <a:rPr lang="en-US" sz="1200" kern="1200" dirty="0" err="1" smtClean="0">
                <a:solidFill>
                  <a:schemeClr val="tx1"/>
                </a:solidFill>
                <a:effectLst/>
                <a:latin typeface="Arial" charset="0"/>
                <a:ea typeface="+mn-ea"/>
                <a:cs typeface="+mn-cs"/>
              </a:rPr>
              <a:t>Euroimmun</a:t>
            </a:r>
            <a:r>
              <a:rPr lang="en-US" sz="1200" kern="1200" dirty="0" smtClean="0">
                <a:solidFill>
                  <a:schemeClr val="tx1"/>
                </a:solidFill>
                <a:effectLst/>
                <a:latin typeface="Arial" charset="0"/>
                <a:ea typeface="+mn-ea"/>
                <a:cs typeface="+mn-cs"/>
              </a:rPr>
              <a:t> RF ELISA, all evaluated RF assays reported in their package insert traceability to an international RF standard (</a:t>
            </a:r>
            <a:r>
              <a:rPr lang="en-US" sz="1200" kern="1200" dirty="0" err="1" smtClean="0">
                <a:solidFill>
                  <a:schemeClr val="tx1"/>
                </a:solidFill>
                <a:effectLst/>
                <a:latin typeface="Arial" charset="0"/>
                <a:ea typeface="+mn-ea"/>
                <a:cs typeface="+mn-cs"/>
              </a:rPr>
              <a:t>Menarini</a:t>
            </a:r>
            <a:r>
              <a:rPr lang="en-US" sz="1200" kern="1200" dirty="0" smtClean="0">
                <a:solidFill>
                  <a:schemeClr val="tx1"/>
                </a:solidFill>
                <a:effectLst/>
                <a:latin typeface="Arial" charset="0"/>
                <a:ea typeface="+mn-ea"/>
                <a:cs typeface="+mn-cs"/>
              </a:rPr>
              <a:t>, Abbott, Thermo Fisher: W1066; Roche, </a:t>
            </a:r>
            <a:r>
              <a:rPr lang="en-US" sz="1200" kern="1200" dirty="0" err="1" smtClean="0">
                <a:solidFill>
                  <a:schemeClr val="tx1"/>
                </a:solidFill>
                <a:effectLst/>
                <a:latin typeface="Arial" charset="0"/>
                <a:ea typeface="+mn-ea"/>
                <a:cs typeface="+mn-cs"/>
              </a:rPr>
              <a:t>Inova</a:t>
            </a:r>
            <a:r>
              <a:rPr lang="en-US" sz="1200" kern="1200" dirty="0" smtClean="0">
                <a:solidFill>
                  <a:schemeClr val="tx1"/>
                </a:solidFill>
                <a:effectLst/>
                <a:latin typeface="Arial" charset="0"/>
                <a:ea typeface="+mn-ea"/>
                <a:cs typeface="+mn-cs"/>
              </a:rPr>
              <a:t>: British 64/002). W1066 was tested three times for RF with all assays. We found a good quantitative agreement between RF </a:t>
            </a:r>
            <a:r>
              <a:rPr lang="en-US" sz="1200" kern="1200" dirty="0" err="1" smtClean="0">
                <a:solidFill>
                  <a:schemeClr val="tx1"/>
                </a:solidFill>
                <a:effectLst/>
                <a:latin typeface="Arial" charset="0"/>
                <a:ea typeface="+mn-ea"/>
                <a:cs typeface="+mn-cs"/>
              </a:rPr>
              <a:t>IgM</a:t>
            </a:r>
            <a:r>
              <a:rPr lang="en-US" sz="1200" kern="1200" dirty="0" smtClean="0">
                <a:solidFill>
                  <a:schemeClr val="tx1"/>
                </a:solidFill>
                <a:effectLst/>
                <a:latin typeface="Arial" charset="0"/>
                <a:ea typeface="+mn-ea"/>
                <a:cs typeface="+mn-cs"/>
              </a:rPr>
              <a:t> assays from </a:t>
            </a:r>
            <a:r>
              <a:rPr lang="en-US" sz="1200" kern="1200" dirty="0" err="1" smtClean="0">
                <a:solidFill>
                  <a:schemeClr val="tx1"/>
                </a:solidFill>
                <a:effectLst/>
                <a:latin typeface="Arial" charset="0"/>
                <a:ea typeface="+mn-ea"/>
                <a:cs typeface="+mn-cs"/>
              </a:rPr>
              <a:t>Menarini</a:t>
            </a:r>
            <a:r>
              <a:rPr lang="en-US" sz="1200" kern="1200" dirty="0" smtClean="0">
                <a:solidFill>
                  <a:schemeClr val="tx1"/>
                </a:solidFill>
                <a:effectLst/>
                <a:latin typeface="Arial" charset="0"/>
                <a:ea typeface="+mn-ea"/>
                <a:cs typeface="+mn-cs"/>
              </a:rPr>
              <a:t>, Abbott, Thermo Fisher and Roche. The </a:t>
            </a:r>
            <a:r>
              <a:rPr lang="en-US" sz="1200" kern="1200" dirty="0" err="1" smtClean="0">
                <a:solidFill>
                  <a:schemeClr val="tx1"/>
                </a:solidFill>
                <a:effectLst/>
                <a:latin typeface="Arial" charset="0"/>
                <a:ea typeface="+mn-ea"/>
                <a:cs typeface="+mn-cs"/>
              </a:rPr>
              <a:t>Inova</a:t>
            </a:r>
            <a:r>
              <a:rPr lang="en-US" sz="1200" kern="1200" dirty="0" smtClean="0">
                <a:solidFill>
                  <a:schemeClr val="tx1"/>
                </a:solidFill>
                <a:effectLst/>
                <a:latin typeface="Arial" charset="0"/>
                <a:ea typeface="+mn-ea"/>
                <a:cs typeface="+mn-cs"/>
              </a:rPr>
              <a:t> RF </a:t>
            </a:r>
            <a:r>
              <a:rPr lang="en-US" sz="1200" kern="1200" dirty="0" err="1" smtClean="0">
                <a:solidFill>
                  <a:schemeClr val="tx1"/>
                </a:solidFill>
                <a:effectLst/>
                <a:latin typeface="Arial" charset="0"/>
                <a:ea typeface="+mn-ea"/>
                <a:cs typeface="+mn-cs"/>
              </a:rPr>
              <a:t>IgM</a:t>
            </a:r>
            <a:r>
              <a:rPr lang="en-US" sz="1200" kern="1200" dirty="0" smtClean="0">
                <a:solidFill>
                  <a:schemeClr val="tx1"/>
                </a:solidFill>
                <a:effectLst/>
                <a:latin typeface="Arial" charset="0"/>
                <a:ea typeface="+mn-ea"/>
                <a:cs typeface="+mn-cs"/>
              </a:rPr>
              <a:t> ELISA gave higher values (Figure 1.A).  According to the manufacturer’s cutoffs, Abbott (and </a:t>
            </a:r>
            <a:r>
              <a:rPr lang="en-US" sz="1200" kern="1200" dirty="0" err="1" smtClean="0">
                <a:solidFill>
                  <a:schemeClr val="tx1"/>
                </a:solidFill>
                <a:effectLst/>
                <a:latin typeface="Arial" charset="0"/>
                <a:ea typeface="+mn-ea"/>
                <a:cs typeface="+mn-cs"/>
              </a:rPr>
              <a:t>Menarini</a:t>
            </a:r>
            <a:r>
              <a:rPr lang="en-US" sz="1200" kern="1200" dirty="0" smtClean="0">
                <a:solidFill>
                  <a:schemeClr val="tx1"/>
                </a:solidFill>
                <a:effectLst/>
                <a:latin typeface="Arial" charset="0"/>
                <a:ea typeface="+mn-ea"/>
                <a:cs typeface="+mn-cs"/>
              </a:rPr>
              <a:t>) RF would classify W1066 as negative.</a:t>
            </a:r>
            <a:endParaRPr lang="nl-BE" sz="1200" kern="1200" dirty="0" smtClean="0">
              <a:solidFill>
                <a:schemeClr val="tx1"/>
              </a:solidFill>
              <a:effectLst/>
              <a:latin typeface="Arial" charset="0"/>
              <a:ea typeface="+mn-ea"/>
              <a:cs typeface="+mn-cs"/>
            </a:endParaRPr>
          </a:p>
          <a:p>
            <a:pPr marL="0" indent="0" algn="just">
              <a:spcBef>
                <a:spcPts val="1200"/>
              </a:spcBef>
              <a:buFont typeface="Arial" panose="020B0604020202020204" pitchFamily="34" charset="0"/>
              <a:buNone/>
            </a:pP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17</a:t>
            </a:fld>
            <a:endParaRPr lang="en-US" smtClean="0">
              <a:ea typeface="ＭＳ Ｐゴシック" pitchFamily="34" charset="-128"/>
            </a:endParaRPr>
          </a:p>
        </p:txBody>
      </p:sp>
    </p:spTree>
    <p:extLst>
      <p:ext uri="{BB962C8B-B14F-4D97-AF65-F5344CB8AC3E}">
        <p14:creationId xmlns:p14="http://schemas.microsoft.com/office/powerpoint/2010/main" val="1352955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marR="0" indent="0" algn="just"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The CDC ACPA reference material was tested with all ACPA assays. We found large differences between numerical results obtained, with results from Euro </a:t>
            </a:r>
            <a:r>
              <a:rPr lang="en-US" sz="1200" kern="1200" dirty="0" err="1" smtClean="0">
                <a:solidFill>
                  <a:schemeClr val="tx1"/>
                </a:solidFill>
                <a:effectLst/>
                <a:latin typeface="Arial" charset="0"/>
                <a:ea typeface="+mn-ea"/>
                <a:cs typeface="+mn-cs"/>
              </a:rPr>
              <a:t>Diagnostica</a:t>
            </a:r>
            <a:r>
              <a:rPr lang="en-US" sz="1200" kern="1200" dirty="0" smtClean="0">
                <a:solidFill>
                  <a:schemeClr val="tx1"/>
                </a:solidFill>
                <a:effectLst/>
                <a:latin typeface="Arial" charset="0"/>
                <a:ea typeface="+mn-ea"/>
                <a:cs typeface="+mn-cs"/>
              </a:rPr>
              <a:t> and Roche being much higher than results from the other manufacturers (Figure 1.B). All assays found the CDC ACPA reference material as ‘strongly positive’ according to the ACR/EULAR criteria.</a:t>
            </a:r>
            <a:endParaRPr lang="nl-BE" sz="1200" kern="1200" dirty="0" smtClean="0">
              <a:solidFill>
                <a:schemeClr val="tx1"/>
              </a:solidFill>
              <a:effectLst/>
              <a:latin typeface="Arial" charset="0"/>
              <a:ea typeface="+mn-ea"/>
              <a:cs typeface="+mn-cs"/>
            </a:endParaRPr>
          </a:p>
          <a:p>
            <a:pPr marL="0" indent="0" algn="just">
              <a:spcBef>
                <a:spcPts val="1200"/>
              </a:spcBef>
              <a:buFont typeface="Arial" panose="020B0604020202020204" pitchFamily="34" charset="0"/>
              <a:buNone/>
            </a:pP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19</a:t>
            </a:fld>
            <a:endParaRPr lang="en-US" smtClean="0">
              <a:ea typeface="ＭＳ Ｐゴシック" pitchFamily="34" charset="-128"/>
            </a:endParaRPr>
          </a:p>
        </p:txBody>
      </p:sp>
    </p:spTree>
    <p:extLst>
      <p:ext uri="{BB962C8B-B14F-4D97-AF65-F5344CB8AC3E}">
        <p14:creationId xmlns:p14="http://schemas.microsoft.com/office/powerpoint/2010/main" val="287442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r>
              <a:rPr lang="en-US" sz="1200" kern="1200" dirty="0" smtClean="0">
                <a:solidFill>
                  <a:schemeClr val="tx1"/>
                </a:solidFill>
                <a:effectLst/>
                <a:latin typeface="Arial" charset="0"/>
                <a:ea typeface="+mn-ea"/>
                <a:cs typeface="+mn-cs"/>
              </a:rPr>
              <a:t>For method</a:t>
            </a:r>
            <a:r>
              <a:rPr lang="en-US" sz="1200" kern="1200" baseline="0" dirty="0" smtClean="0">
                <a:solidFill>
                  <a:schemeClr val="tx1"/>
                </a:solidFill>
                <a:effectLst/>
                <a:latin typeface="Arial" charset="0"/>
                <a:ea typeface="+mn-ea"/>
                <a:cs typeface="+mn-cs"/>
              </a:rPr>
              <a:t> comparison and diagnostic performance evaluation, we analyzed 620 patient samples with every included serological assays. </a:t>
            </a:r>
          </a:p>
          <a:p>
            <a:r>
              <a:rPr lang="en-US" sz="1200" kern="1200" baseline="0" dirty="0" smtClean="0">
                <a:solidFill>
                  <a:schemeClr val="tx1"/>
                </a:solidFill>
                <a:effectLst/>
                <a:latin typeface="Arial" charset="0"/>
                <a:ea typeface="+mn-ea"/>
                <a:cs typeface="+mn-cs"/>
              </a:rPr>
              <a:t>Those patients samples were retrieved from </a:t>
            </a:r>
            <a:r>
              <a:rPr lang="en-US" sz="1200" kern="1200" dirty="0" smtClean="0">
                <a:solidFill>
                  <a:schemeClr val="tx1"/>
                </a:solidFill>
                <a:effectLst/>
                <a:latin typeface="Arial" charset="0"/>
                <a:ea typeface="+mn-ea"/>
                <a:cs typeface="+mn-cs"/>
              </a:rPr>
              <a:t>all unique patients (n=594) who between January 2014 and June 2015, for the first time underwent laboratory testing for a rheumatologic disease, requested by a rheumatologist of the </a:t>
            </a:r>
            <a:r>
              <a:rPr lang="en-US" sz="1200" kern="1200" dirty="0" err="1" smtClean="0">
                <a:solidFill>
                  <a:schemeClr val="tx1"/>
                </a:solidFill>
                <a:effectLst/>
                <a:latin typeface="Arial" charset="0"/>
                <a:ea typeface="+mn-ea"/>
                <a:cs typeface="+mn-cs"/>
              </a:rPr>
              <a:t>Onze</a:t>
            </a:r>
            <a:r>
              <a:rPr lang="en-US" sz="1200" kern="1200" dirty="0" smtClean="0">
                <a:solidFill>
                  <a:schemeClr val="tx1"/>
                </a:solidFill>
                <a:effectLst/>
                <a:latin typeface="Arial" charset="0"/>
                <a:ea typeface="+mn-ea"/>
                <a:cs typeface="+mn-cs"/>
              </a:rPr>
              <a:t>-Lieve-</a:t>
            </a:r>
            <a:r>
              <a:rPr lang="en-US" sz="1200" kern="1200" dirty="0" err="1" smtClean="0">
                <a:solidFill>
                  <a:schemeClr val="tx1"/>
                </a:solidFill>
                <a:effectLst/>
                <a:latin typeface="Arial" charset="0"/>
                <a:ea typeface="+mn-ea"/>
                <a:cs typeface="+mn-cs"/>
              </a:rPr>
              <a:t>Vrouw</a:t>
            </a:r>
            <a:r>
              <a:rPr lang="en-US" sz="1200" kern="1200" dirty="0" smtClean="0">
                <a:solidFill>
                  <a:schemeClr val="tx1"/>
                </a:solidFill>
                <a:effectLst/>
                <a:latin typeface="Arial" charset="0"/>
                <a:ea typeface="+mn-ea"/>
                <a:cs typeface="+mn-cs"/>
              </a:rPr>
              <a:t> hospital in Aalst, Belgium (a secondary care hospital).</a:t>
            </a:r>
            <a:r>
              <a:rPr lang="en-US" sz="1200" kern="1200" baseline="0" dirty="0" smtClean="0">
                <a:solidFill>
                  <a:schemeClr val="tx1"/>
                </a:solidFill>
                <a:effectLst/>
                <a:latin typeface="Arial" charset="0"/>
                <a:ea typeface="+mn-ea"/>
                <a:cs typeface="+mn-cs"/>
              </a:rPr>
              <a:t> </a:t>
            </a:r>
          </a:p>
          <a:p>
            <a:r>
              <a:rPr lang="en-US" sz="1200" kern="1200" baseline="0" dirty="0" smtClean="0">
                <a:solidFill>
                  <a:schemeClr val="tx1"/>
                </a:solidFill>
                <a:effectLst/>
                <a:latin typeface="Arial" charset="0"/>
                <a:ea typeface="+mn-ea"/>
                <a:cs typeface="+mn-cs"/>
              </a:rPr>
              <a:t>Of those patients, </a:t>
            </a:r>
            <a:r>
              <a:rPr lang="en-US" sz="1200" kern="1200" dirty="0" err="1" smtClean="0">
                <a:solidFill>
                  <a:schemeClr val="tx1"/>
                </a:solidFill>
                <a:effectLst/>
                <a:latin typeface="Arial" charset="0"/>
                <a:ea typeface="+mn-ea"/>
                <a:cs typeface="+mn-cs"/>
              </a:rPr>
              <a:t>electronical</a:t>
            </a:r>
            <a:r>
              <a:rPr lang="en-US" sz="1200" kern="1200" dirty="0" smtClean="0">
                <a:solidFill>
                  <a:schemeClr val="tx1"/>
                </a:solidFill>
                <a:effectLst/>
                <a:latin typeface="Arial" charset="0"/>
                <a:ea typeface="+mn-ea"/>
                <a:cs typeface="+mn-cs"/>
              </a:rPr>
              <a:t> medical records reviewed, the diagnosis was registered and reviewed by the consulting rheumatologist. Patients were categorized into four groups: RA, rheumatologic disease control group (RDCG) and disease control group (DCG) and </a:t>
            </a:r>
            <a:r>
              <a:rPr lang="en-US" sz="1200" kern="1200" dirty="0" err="1" smtClean="0">
                <a:solidFill>
                  <a:schemeClr val="tx1"/>
                </a:solidFill>
                <a:effectLst/>
                <a:latin typeface="Arial" charset="0"/>
                <a:ea typeface="+mn-ea"/>
                <a:cs typeface="+mn-cs"/>
              </a:rPr>
              <a:t>undifferantiated</a:t>
            </a:r>
            <a:r>
              <a:rPr lang="en-US" sz="1200" kern="1200" dirty="0" smtClean="0">
                <a:solidFill>
                  <a:schemeClr val="tx1"/>
                </a:solidFill>
                <a:effectLst/>
                <a:latin typeface="Arial" charset="0"/>
                <a:ea typeface="+mn-ea"/>
                <a:cs typeface="+mn-cs"/>
              </a:rPr>
              <a:t>. A patient with </a:t>
            </a:r>
            <a:r>
              <a:rPr lang="en-US" sz="1200" kern="1200" dirty="0" err="1" smtClean="0">
                <a:solidFill>
                  <a:schemeClr val="tx1"/>
                </a:solidFill>
                <a:effectLst/>
                <a:latin typeface="Arial" charset="0"/>
                <a:ea typeface="+mn-ea"/>
                <a:cs typeface="+mn-cs"/>
              </a:rPr>
              <a:t>synovitis</a:t>
            </a:r>
            <a:r>
              <a:rPr lang="en-US" sz="1200" kern="1200" dirty="0" smtClean="0">
                <a:solidFill>
                  <a:schemeClr val="tx1"/>
                </a:solidFill>
                <a:effectLst/>
                <a:latin typeface="Arial" charset="0"/>
                <a:ea typeface="+mn-ea"/>
                <a:cs typeface="+mn-cs"/>
              </a:rPr>
              <a:t> was considered to have RA (n=44) when the treating rheumatologist initiated methotrexate treatment (if no contra-indication existed) and no alternative diagnosis could better explain the symptoms.</a:t>
            </a:r>
            <a:endParaRPr lang="nl-BE"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To enlarge the group of RA patients, 26 additional RA patients (recruited between June 2012 and April 2016) were included. These RA patients were coded as described above. </a:t>
            </a:r>
            <a:endParaRPr lang="nl-BE" sz="1200" kern="1200" dirty="0" smtClean="0">
              <a:solidFill>
                <a:schemeClr val="tx1"/>
              </a:solidFill>
              <a:effectLst/>
              <a:latin typeface="Arial" charset="0"/>
              <a:ea typeface="+mn-ea"/>
              <a:cs typeface="+mn-cs"/>
            </a:endParaRPr>
          </a:p>
          <a:p>
            <a:pPr marL="0" marR="0" indent="0" algn="just"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nl-BE"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The WHO W1066 international reference serum for RF (target value of 25 IU/mL) and the CDC ACPA standard (target value 100 IU/mL) were analyzed  for, respectively, RF and ACPA with all assays. The standard material was reconstituted according to the guidelines, </a:t>
            </a:r>
            <a:r>
              <a:rPr lang="en-US" sz="1200" kern="1200" dirty="0" err="1" smtClean="0">
                <a:solidFill>
                  <a:schemeClr val="tx1"/>
                </a:solidFill>
                <a:effectLst/>
                <a:latin typeface="Arial" charset="0"/>
                <a:ea typeface="+mn-ea"/>
                <a:cs typeface="+mn-cs"/>
              </a:rPr>
              <a:t>aliquoted</a:t>
            </a:r>
            <a:r>
              <a:rPr lang="en-US" sz="1200" kern="1200" dirty="0" smtClean="0">
                <a:solidFill>
                  <a:schemeClr val="tx1"/>
                </a:solidFill>
                <a:effectLst/>
                <a:latin typeface="Arial" charset="0"/>
                <a:ea typeface="+mn-ea"/>
                <a:cs typeface="+mn-cs"/>
              </a:rPr>
              <a:t> and measured three times in different runs[24].</a:t>
            </a:r>
            <a:endParaRPr lang="nl-BE" sz="1200" kern="1200" dirty="0" smtClean="0">
              <a:solidFill>
                <a:schemeClr val="tx1"/>
              </a:solidFill>
              <a:effectLst/>
              <a:latin typeface="Arial" charset="0"/>
              <a:ea typeface="+mn-ea"/>
              <a:cs typeface="+mn-cs"/>
            </a:endParaRPr>
          </a:p>
          <a:p>
            <a:pPr marL="0" indent="0" algn="just">
              <a:spcBef>
                <a:spcPts val="1200"/>
              </a:spcBef>
              <a:buFont typeface="Arial" panose="020B0604020202020204" pitchFamily="34" charset="0"/>
              <a:buNone/>
            </a:pP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21</a:t>
            </a:fld>
            <a:endParaRPr lang="en-US" smtClean="0">
              <a:ea typeface="ＭＳ Ｐゴシック" pitchFamily="34" charset="-128"/>
            </a:endParaRPr>
          </a:p>
        </p:txBody>
      </p:sp>
    </p:spTree>
    <p:extLst>
      <p:ext uri="{BB962C8B-B14F-4D97-AF65-F5344CB8AC3E}">
        <p14:creationId xmlns:p14="http://schemas.microsoft.com/office/powerpoint/2010/main" val="22825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indent="0" algn="just">
              <a:spcBef>
                <a:spcPts val="1200"/>
              </a:spcBef>
              <a:buFont typeface="Arial" panose="020B0604020202020204" pitchFamily="34" charset="0"/>
              <a:buNone/>
            </a:pPr>
            <a:r>
              <a:rPr lang="en-US" sz="1200" kern="1200" dirty="0" smtClean="0">
                <a:solidFill>
                  <a:schemeClr val="tx1"/>
                </a:solidFill>
                <a:effectLst/>
                <a:latin typeface="Arial" charset="0"/>
                <a:ea typeface="+mn-ea"/>
                <a:cs typeface="+mn-cs"/>
              </a:rPr>
              <a:t>Using the manufacturer’s cutoff, RF positivity was found in 35.7-60.0% of RA patients, associated</a:t>
            </a:r>
            <a:r>
              <a:rPr lang="en-US" sz="1200" kern="1200" baseline="0" dirty="0" smtClean="0">
                <a:solidFill>
                  <a:schemeClr val="tx1"/>
                </a:solidFill>
                <a:effectLst/>
                <a:latin typeface="Arial" charset="0"/>
                <a:ea typeface="+mn-ea"/>
                <a:cs typeface="+mn-cs"/>
              </a:rPr>
              <a:t> with a specificity of 71.6-98.9%</a:t>
            </a:r>
            <a:r>
              <a:rPr lang="en-US" sz="1200" kern="1200" dirty="0" smtClean="0">
                <a:solidFill>
                  <a:schemeClr val="tx1"/>
                </a:solidFill>
                <a:effectLst/>
                <a:latin typeface="Arial" charset="0"/>
                <a:ea typeface="+mn-ea"/>
                <a:cs typeface="+mn-cs"/>
              </a:rPr>
              <a:t>. The highest sensitivity (60.0%) and lowest specificity (71.6%) was found for </a:t>
            </a:r>
            <a:r>
              <a:rPr lang="en-US" sz="1200" kern="1200" dirty="0" err="1" smtClean="0">
                <a:solidFill>
                  <a:schemeClr val="tx1"/>
                </a:solidFill>
                <a:effectLst/>
                <a:latin typeface="Arial" charset="0"/>
                <a:ea typeface="+mn-ea"/>
                <a:cs typeface="+mn-cs"/>
              </a:rPr>
              <a:t>Euroimmun</a:t>
            </a:r>
            <a:r>
              <a:rPr lang="en-US" sz="1200" kern="1200" dirty="0" smtClean="0">
                <a:solidFill>
                  <a:schemeClr val="tx1"/>
                </a:solidFill>
                <a:effectLst/>
                <a:latin typeface="Arial" charset="0"/>
                <a:ea typeface="+mn-ea"/>
                <a:cs typeface="+mn-cs"/>
              </a:rPr>
              <a:t> RF. ACPA positivity was comparable between the assays and varied between 34.3% and 41.4% in RA patients and between 0.4-2.7% in controls. </a:t>
            </a: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22</a:t>
            </a:fld>
            <a:endParaRPr lang="en-US" smtClean="0">
              <a:ea typeface="ＭＳ Ｐゴシック" pitchFamily="34" charset="-128"/>
            </a:endParaRPr>
          </a:p>
        </p:txBody>
      </p:sp>
    </p:spTree>
    <p:extLst>
      <p:ext uri="{BB962C8B-B14F-4D97-AF65-F5344CB8AC3E}">
        <p14:creationId xmlns:p14="http://schemas.microsoft.com/office/powerpoint/2010/main" val="192970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indent="0" algn="just">
              <a:spcBef>
                <a:spcPts val="1200"/>
              </a:spcBef>
              <a:buFont typeface="Arial" panose="020B0604020202020204" pitchFamily="34" charset="0"/>
              <a:buNone/>
            </a:pPr>
            <a:r>
              <a:rPr lang="en-US" sz="1200" dirty="0" smtClean="0"/>
              <a:t>For all assays</a:t>
            </a:r>
            <a:r>
              <a:rPr lang="en-US" sz="1200" baseline="0" dirty="0" smtClean="0"/>
              <a:t> the likelihood of RA increased with increasing antibody levels.</a:t>
            </a:r>
          </a:p>
          <a:p>
            <a:pPr marL="0" indent="0" algn="just">
              <a:spcBef>
                <a:spcPts val="1200"/>
              </a:spcBef>
              <a:buFont typeface="Arial" panose="020B0604020202020204" pitchFamily="34" charset="0"/>
              <a:buNone/>
            </a:pPr>
            <a:r>
              <a:rPr lang="en-US" sz="1200" kern="1200" dirty="0" smtClean="0">
                <a:solidFill>
                  <a:schemeClr val="tx1"/>
                </a:solidFill>
                <a:effectLst/>
                <a:latin typeface="Arial" charset="0"/>
                <a:ea typeface="+mn-ea"/>
                <a:cs typeface="+mn-cs"/>
              </a:rPr>
              <a:t>Table 3 shows the LRs for RF and ACPA and a combination thereof according to the serological ACR/EULAR 2010 RA classification criteria. The LRs for RA were higher for strong positive results (&gt;3-times cutoff) than for weak positive results (1-3 times cutoff value). Strong positive RF or ACPA results had a high LR for RA (&gt;10), except for two RF assays (from </a:t>
            </a:r>
            <a:r>
              <a:rPr lang="en-US" sz="1200" kern="1200" dirty="0" err="1" smtClean="0">
                <a:solidFill>
                  <a:schemeClr val="tx1"/>
                </a:solidFill>
                <a:effectLst/>
                <a:latin typeface="Arial" charset="0"/>
                <a:ea typeface="+mn-ea"/>
                <a:cs typeface="+mn-cs"/>
              </a:rPr>
              <a:t>Inova</a:t>
            </a:r>
            <a:r>
              <a:rPr lang="en-US" sz="1200" kern="1200" dirty="0" smtClean="0">
                <a:solidFill>
                  <a:schemeClr val="tx1"/>
                </a:solidFill>
                <a:effectLst/>
                <a:latin typeface="Arial" charset="0"/>
                <a:ea typeface="+mn-ea"/>
                <a:cs typeface="+mn-cs"/>
              </a:rPr>
              <a:t> and </a:t>
            </a:r>
            <a:r>
              <a:rPr lang="en-US" sz="1200" kern="1200" dirty="0" err="1" smtClean="0">
                <a:solidFill>
                  <a:schemeClr val="tx1"/>
                </a:solidFill>
                <a:effectLst/>
                <a:latin typeface="Arial" charset="0"/>
                <a:ea typeface="+mn-ea"/>
                <a:cs typeface="+mn-cs"/>
              </a:rPr>
              <a:t>Euroimmun</a:t>
            </a:r>
            <a:r>
              <a:rPr lang="en-US" sz="1200" kern="1200" dirty="0" smtClean="0">
                <a:solidFill>
                  <a:schemeClr val="tx1"/>
                </a:solidFill>
                <a:effectLst/>
                <a:latin typeface="Arial" charset="0"/>
                <a:ea typeface="+mn-ea"/>
                <a:cs typeface="+mn-cs"/>
              </a:rPr>
              <a:t>). The highest LRs were consistently found for double positivity for RF and ACPA. The differences in LR between assays were less pronounced when a cutoff that is based on a pre-defined specificity was applied. </a:t>
            </a: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23</a:t>
            </a:fld>
            <a:endParaRPr lang="en-US" smtClean="0">
              <a:ea typeface="ＭＳ Ｐゴシック" pitchFamily="34" charset="-128"/>
            </a:endParaRPr>
          </a:p>
        </p:txBody>
      </p:sp>
    </p:spTree>
    <p:extLst>
      <p:ext uri="{BB962C8B-B14F-4D97-AF65-F5344CB8AC3E}">
        <p14:creationId xmlns:p14="http://schemas.microsoft.com/office/powerpoint/2010/main" val="342352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indent="0" algn="just">
              <a:spcBef>
                <a:spcPts val="1200"/>
              </a:spcBef>
              <a:buFont typeface="Arial" panose="020B0604020202020204" pitchFamily="34" charset="0"/>
              <a:buNone/>
            </a:pPr>
            <a:r>
              <a:rPr lang="en-US" sz="1200" kern="1200" dirty="0" smtClean="0">
                <a:solidFill>
                  <a:schemeClr val="tx1"/>
                </a:solidFill>
                <a:effectLst/>
                <a:latin typeface="Arial" charset="0"/>
                <a:ea typeface="+mn-ea"/>
                <a:cs typeface="+mn-cs"/>
              </a:rPr>
              <a:t>The American College of Rheumatology (ACR) criteria are widely used as the “gold standard” for classification of RA. Due to the lack of sensitivity of the 1987 ACR criteria[6], the ACR and the European League Against Rheumatism (EULAR) proposed new classification criteria in 2010[7]. Application of the 2010 classification criteria provides a score of 0-10, with a score ≥6 being indicative of definite RA. The presence of rheumatoid factor (RF) or anti-cyclic </a:t>
            </a:r>
            <a:r>
              <a:rPr lang="en-US" sz="1200" kern="1200" dirty="0" err="1" smtClean="0">
                <a:solidFill>
                  <a:schemeClr val="tx1"/>
                </a:solidFill>
                <a:effectLst/>
                <a:latin typeface="Arial" charset="0"/>
                <a:ea typeface="+mn-ea"/>
                <a:cs typeface="+mn-cs"/>
              </a:rPr>
              <a:t>citrullinated</a:t>
            </a:r>
            <a:r>
              <a:rPr lang="en-US" sz="1200" kern="1200" dirty="0" smtClean="0">
                <a:solidFill>
                  <a:schemeClr val="tx1"/>
                </a:solidFill>
                <a:effectLst/>
                <a:latin typeface="Arial" charset="0"/>
                <a:ea typeface="+mn-ea"/>
                <a:cs typeface="+mn-cs"/>
              </a:rPr>
              <a:t> protein/peptide antibodies (ACPA) contributes two points if detectable and three points if present at levels &gt;3 times the upper limit of normal</a:t>
            </a:r>
            <a:r>
              <a:rPr lang="nl-BE" dirty="0" smtClean="0">
                <a:effectLst/>
              </a:rPr>
              <a:t> </a:t>
            </a: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24</a:t>
            </a:fld>
            <a:endParaRPr lang="en-US" smtClean="0">
              <a:ea typeface="ＭＳ Ｐゴシック" pitchFamily="34" charset="-128"/>
            </a:endParaRPr>
          </a:p>
        </p:txBody>
      </p:sp>
    </p:spTree>
    <p:extLst>
      <p:ext uri="{BB962C8B-B14F-4D97-AF65-F5344CB8AC3E}">
        <p14:creationId xmlns:p14="http://schemas.microsoft.com/office/powerpoint/2010/main" val="3036341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a:ln/>
        </p:spPr>
      </p:sp>
      <p:sp>
        <p:nvSpPr>
          <p:cNvPr id="58371" name="Tijdelijke aanduiding voor notities 2"/>
          <p:cNvSpPr>
            <a:spLocks noGrp="1"/>
          </p:cNvSpPr>
          <p:nvPr>
            <p:ph type="body" idx="1"/>
          </p:nvPr>
        </p:nvSpPr>
        <p:spPr>
          <a:noFill/>
          <a:ln/>
        </p:spPr>
        <p:txBody>
          <a:bodyPr/>
          <a:lstStyle/>
          <a:p>
            <a:pPr marL="0" marR="0" indent="0" algn="just"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The American College of Rheumatology (ACR) criteria are widely used as the “gold standard” for classification of RA. Due to the lack of sensitivity of the 1987 ACR criteria[6], the ACR and the European League Against Rheumatism (EULAR) proposed new classification criteria in 2010[7]. Application of the 2010 classification criteria provides a score of 0-10, with a score ≥6 being indicative of definite RA. The presence of rheumatoid factor (RF) or anti-cyclic </a:t>
            </a:r>
            <a:r>
              <a:rPr lang="en-US" sz="1200" kern="1200" dirty="0" err="1" smtClean="0">
                <a:solidFill>
                  <a:schemeClr val="tx1"/>
                </a:solidFill>
                <a:effectLst/>
                <a:latin typeface="Arial" charset="0"/>
                <a:ea typeface="+mn-ea"/>
                <a:cs typeface="+mn-cs"/>
              </a:rPr>
              <a:t>citrullinated</a:t>
            </a:r>
            <a:r>
              <a:rPr lang="en-US" sz="1200" kern="1200" dirty="0" smtClean="0">
                <a:solidFill>
                  <a:schemeClr val="tx1"/>
                </a:solidFill>
                <a:effectLst/>
                <a:latin typeface="Arial" charset="0"/>
                <a:ea typeface="+mn-ea"/>
                <a:cs typeface="+mn-cs"/>
              </a:rPr>
              <a:t> protein/peptide antibodies (ACPA) contributes two points if detectable and three points if present at levels &gt;3 times the upper limit of normal</a:t>
            </a:r>
            <a:r>
              <a:rPr lang="nl-BE" dirty="0" smtClean="0">
                <a:effectLst/>
              </a:rPr>
              <a:t> </a:t>
            </a:r>
            <a:endParaRPr lang="en-US" sz="1200" dirty="0" smtClean="0"/>
          </a:p>
          <a:p>
            <a:pPr marL="0" indent="0" algn="just">
              <a:spcBef>
                <a:spcPts val="1200"/>
              </a:spcBef>
              <a:buFont typeface="Arial" panose="020B0604020202020204" pitchFamily="34" charset="0"/>
              <a:buNone/>
            </a:pPr>
            <a:endParaRPr lang="en-US" sz="1200" dirty="0" smtClean="0"/>
          </a:p>
        </p:txBody>
      </p:sp>
      <p:sp>
        <p:nvSpPr>
          <p:cNvPr id="58372" name="Tijdelijke aanduiding voor dianummer 3"/>
          <p:cNvSpPr>
            <a:spLocks noGrp="1"/>
          </p:cNvSpPr>
          <p:nvPr>
            <p:ph type="sldNum" sz="quarter" idx="5"/>
          </p:nvPr>
        </p:nvSpPr>
        <p:spPr>
          <a:noFill/>
        </p:spPr>
        <p:txBody>
          <a:bodyPr/>
          <a:lstStyle/>
          <a:p>
            <a:fld id="{51C1BA82-5444-43A8-B52A-27F70600926D}" type="slidenum">
              <a:rPr lang="en-US" smtClean="0">
                <a:ea typeface="ＭＳ Ｐゴシック" pitchFamily="34" charset="-128"/>
              </a:rPr>
              <a:pPr/>
              <a:t>25</a:t>
            </a:fld>
            <a:endParaRPr lang="en-US" smtClean="0">
              <a:ea typeface="ＭＳ Ｐゴシック" pitchFamily="34" charset="-128"/>
            </a:endParaRPr>
          </a:p>
        </p:txBody>
      </p:sp>
    </p:spTree>
    <p:extLst>
      <p:ext uri="{BB962C8B-B14F-4D97-AF65-F5344CB8AC3E}">
        <p14:creationId xmlns:p14="http://schemas.microsoft.com/office/powerpoint/2010/main" val="2535403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smtClean="0"/>
              <a:t>Klik om de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DF260612-5E2E-4517-AF6F-99F19A535AEE}" type="datetimeFigureOut">
              <a:rPr lang="nl-BE" smtClean="0"/>
              <a:t>25/06/2018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4165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F260612-5E2E-4517-AF6F-99F19A535AEE}" type="datetimeFigureOut">
              <a:rPr lang="nl-BE" smtClean="0"/>
              <a:t>25/06/2018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14857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F260612-5E2E-4517-AF6F-99F19A535AEE}" type="datetimeFigureOut">
              <a:rPr lang="nl-BE" smtClean="0"/>
              <a:t>25/06/2018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103963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F260612-5E2E-4517-AF6F-99F19A535AEE}" type="datetimeFigureOut">
              <a:rPr lang="nl-BE" smtClean="0"/>
              <a:t>25/06/2018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30132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smtClean="0"/>
              <a:t>Klik om de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F260612-5E2E-4517-AF6F-99F19A535AEE}" type="datetimeFigureOut">
              <a:rPr lang="nl-BE" smtClean="0"/>
              <a:t>25/06/2018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178062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DF260612-5E2E-4517-AF6F-99F19A535AEE}" type="datetimeFigureOut">
              <a:rPr lang="nl-BE" smtClean="0"/>
              <a:t>25/06/2018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333213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F260612-5E2E-4517-AF6F-99F19A535AEE}" type="datetimeFigureOut">
              <a:rPr lang="nl-BE" smtClean="0"/>
              <a:t>25/06/2018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173828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DF260612-5E2E-4517-AF6F-99F19A535AEE}" type="datetimeFigureOut">
              <a:rPr lang="nl-BE" smtClean="0"/>
              <a:t>25/06/2018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421310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60612-5E2E-4517-AF6F-99F19A535AEE}" type="datetimeFigureOut">
              <a:rPr lang="nl-BE" smtClean="0"/>
              <a:t>25/06/2018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122788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F260612-5E2E-4517-AF6F-99F19A535AEE}" type="datetimeFigureOut">
              <a:rPr lang="nl-BE" smtClean="0"/>
              <a:t>25/06/2018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212591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F260612-5E2E-4517-AF6F-99F19A535AEE}" type="datetimeFigureOut">
              <a:rPr lang="nl-BE" smtClean="0"/>
              <a:t>25/06/2018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F5ECA1-7589-428F-8105-54E2A235ABAF}" type="slidenum">
              <a:rPr lang="nl-BE" smtClean="0"/>
              <a:t>‹N°›</a:t>
            </a:fld>
            <a:endParaRPr lang="nl-BE"/>
          </a:p>
        </p:txBody>
      </p:sp>
    </p:spTree>
    <p:extLst>
      <p:ext uri="{BB962C8B-B14F-4D97-AF65-F5344CB8AC3E}">
        <p14:creationId xmlns:p14="http://schemas.microsoft.com/office/powerpoint/2010/main" val="124554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60612-5E2E-4517-AF6F-99F19A535AEE}" type="datetimeFigureOut">
              <a:rPr lang="nl-BE" smtClean="0"/>
              <a:t>25/06/2018</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5ECA1-7589-428F-8105-54E2A235ABAF}" type="slidenum">
              <a:rPr lang="nl-BE" smtClean="0"/>
              <a:t>‹N°›</a:t>
            </a:fld>
            <a:endParaRPr lang="nl-BE"/>
          </a:p>
        </p:txBody>
      </p:sp>
    </p:spTree>
    <p:extLst>
      <p:ext uri="{BB962C8B-B14F-4D97-AF65-F5344CB8AC3E}">
        <p14:creationId xmlns:p14="http://schemas.microsoft.com/office/powerpoint/2010/main" val="2310458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jpe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fr-FR" sz="5400" dirty="0"/>
              <a:t>Qu’est-ce que le </a:t>
            </a:r>
            <a:r>
              <a:rPr lang="fr-FR" sz="5400" dirty="0" err="1"/>
              <a:t>cut</a:t>
            </a:r>
            <a:r>
              <a:rPr lang="fr-FR" sz="5400" dirty="0"/>
              <a:t>-off ? </a:t>
            </a:r>
            <a:endParaRPr lang="nl-BE" sz="5400" dirty="0"/>
          </a:p>
        </p:txBody>
      </p:sp>
      <p:sp>
        <p:nvSpPr>
          <p:cNvPr id="3" name="Ondertitel 2"/>
          <p:cNvSpPr>
            <a:spLocks noGrp="1"/>
          </p:cNvSpPr>
          <p:nvPr>
            <p:ph type="subTitle" idx="1"/>
          </p:nvPr>
        </p:nvSpPr>
        <p:spPr/>
        <p:txBody>
          <a:bodyPr/>
          <a:lstStyle/>
          <a:p>
            <a:r>
              <a:rPr lang="nl-BE" dirty="0" smtClean="0"/>
              <a:t>Xavier Bossuyt</a:t>
            </a:r>
            <a:endParaRPr lang="nl-BE" dirty="0"/>
          </a:p>
        </p:txBody>
      </p:sp>
      <p:pic>
        <p:nvPicPr>
          <p:cNvPr id="1026" name="Picture 2" descr="ge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27241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3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nvPr>
        </p:nvGraphicFramePr>
        <p:xfrm>
          <a:off x="522000" y="279000"/>
          <a:ext cx="8100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6073699" y="6550223"/>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3798183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nvPr>
        </p:nvGraphicFramePr>
        <p:xfrm>
          <a:off x="522000" y="279000"/>
          <a:ext cx="8100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6073699" y="6550223"/>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3926841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nvPr>
        </p:nvGraphicFramePr>
        <p:xfrm>
          <a:off x="522000" y="279000"/>
          <a:ext cx="8100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6073699" y="6550223"/>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4222777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nvPr>
        </p:nvGraphicFramePr>
        <p:xfrm>
          <a:off x="522000" y="279000"/>
          <a:ext cx="8100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6073699" y="6550223"/>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273848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69306" y="1066606"/>
            <a:ext cx="4785593" cy="4705483"/>
            <a:chOff x="2489812" y="1420659"/>
            <a:chExt cx="6374144" cy="6267442"/>
          </a:xfrm>
        </p:grpSpPr>
        <p:graphicFrame>
          <p:nvGraphicFramePr>
            <p:cNvPr id="4" name="Grafiek 2"/>
            <p:cNvGraphicFramePr>
              <a:graphicFrameLocks/>
            </p:cNvGraphicFramePr>
            <p:nvPr>
              <p:extLst/>
            </p:nvPr>
          </p:nvGraphicFramePr>
          <p:xfrm>
            <a:off x="2489812" y="1747230"/>
            <a:ext cx="6374144" cy="5940871"/>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a:xfrm>
              <a:off x="3592286" y="2079171"/>
              <a:ext cx="0" cy="620486"/>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21086" y="1420659"/>
              <a:ext cx="0" cy="6204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005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tekst 2"/>
          <p:cNvSpPr>
            <a:spLocks noGrp="1"/>
          </p:cNvSpPr>
          <p:nvPr>
            <p:ph type="body" idx="1"/>
          </p:nvPr>
        </p:nvSpPr>
        <p:spPr/>
        <p:txBody>
          <a:bodyPr>
            <a:normAutofit/>
          </a:bodyPr>
          <a:lstStyle/>
          <a:p>
            <a:r>
              <a:rPr lang="nl-BE" sz="3200" dirty="0" smtClean="0"/>
              <a:t>RF and ACPA</a:t>
            </a:r>
            <a:endParaRPr lang="nl-BE" sz="3200" dirty="0"/>
          </a:p>
        </p:txBody>
      </p:sp>
    </p:spTree>
    <p:extLst>
      <p:ext uri="{BB962C8B-B14F-4D97-AF65-F5344CB8AC3E}">
        <p14:creationId xmlns:p14="http://schemas.microsoft.com/office/powerpoint/2010/main" val="4224460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043608" y="1736424"/>
            <a:ext cx="3219651" cy="338554"/>
          </a:xfrm>
          <a:prstGeom prst="rect">
            <a:avLst/>
          </a:prstGeom>
          <a:noFill/>
        </p:spPr>
        <p:txBody>
          <a:bodyPr wrap="none" rtlCol="0">
            <a:spAutoFit/>
          </a:bodyPr>
          <a:lstStyle/>
          <a:p>
            <a:r>
              <a:rPr lang="nl-NL" sz="1600" b="1" dirty="0" err="1" smtClean="0">
                <a:latin typeface="+mn-lt"/>
              </a:rPr>
              <a:t>Rheumatoid</a:t>
            </a:r>
            <a:r>
              <a:rPr lang="nl-NL" sz="1600" b="1" dirty="0" smtClean="0">
                <a:latin typeface="+mn-lt"/>
              </a:rPr>
              <a:t> Factor (RF, </a:t>
            </a:r>
            <a:r>
              <a:rPr lang="nl-NL" sz="1600" b="1" dirty="0" smtClean="0">
                <a:solidFill>
                  <a:srgbClr val="0055A4"/>
                </a:solidFill>
                <a:latin typeface="+mn-lt"/>
              </a:rPr>
              <a:t>n=6</a:t>
            </a:r>
            <a:r>
              <a:rPr lang="nl-NL" sz="1600" b="1" dirty="0" smtClean="0">
                <a:latin typeface="+mn-lt"/>
              </a:rPr>
              <a:t>)</a:t>
            </a:r>
            <a:endParaRPr lang="nl-NL" sz="1600" b="1" dirty="0">
              <a:latin typeface="+mn-lt"/>
            </a:endParaRPr>
          </a:p>
        </p:txBody>
      </p:sp>
      <p:sp>
        <p:nvSpPr>
          <p:cNvPr id="5" name="Tekstvak 4"/>
          <p:cNvSpPr txBox="1"/>
          <p:nvPr/>
        </p:nvSpPr>
        <p:spPr>
          <a:xfrm>
            <a:off x="5240249" y="1736424"/>
            <a:ext cx="3450584" cy="584776"/>
          </a:xfrm>
          <a:prstGeom prst="rect">
            <a:avLst/>
          </a:prstGeom>
          <a:noFill/>
        </p:spPr>
        <p:txBody>
          <a:bodyPr wrap="none" rtlCol="0">
            <a:spAutoFit/>
          </a:bodyPr>
          <a:lstStyle/>
          <a:p>
            <a:pPr algn="ctr"/>
            <a:r>
              <a:rPr lang="nl-NL" sz="1600" b="1" dirty="0" smtClean="0">
                <a:latin typeface="+mn-lt"/>
              </a:rPr>
              <a:t>Anti-cyclic </a:t>
            </a:r>
            <a:r>
              <a:rPr lang="nl-NL" sz="1600" b="1" dirty="0" err="1">
                <a:latin typeface="+mn-lt"/>
              </a:rPr>
              <a:t>C</a:t>
            </a:r>
            <a:r>
              <a:rPr lang="nl-NL" sz="1600" b="1" dirty="0" err="1" smtClean="0">
                <a:latin typeface="+mn-lt"/>
              </a:rPr>
              <a:t>itrullinated</a:t>
            </a:r>
            <a:r>
              <a:rPr lang="nl-NL" sz="1600" b="1" dirty="0" smtClean="0">
                <a:latin typeface="+mn-lt"/>
              </a:rPr>
              <a:t> Peptide</a:t>
            </a:r>
          </a:p>
          <a:p>
            <a:pPr algn="ctr"/>
            <a:r>
              <a:rPr lang="nl-NL" sz="1600" b="1" dirty="0" err="1" smtClean="0">
                <a:latin typeface="+mn-lt"/>
              </a:rPr>
              <a:t>Antibodies</a:t>
            </a:r>
            <a:r>
              <a:rPr lang="nl-NL" sz="1600" b="1" dirty="0" smtClean="0">
                <a:latin typeface="+mn-lt"/>
              </a:rPr>
              <a:t> (ACPA, </a:t>
            </a:r>
            <a:r>
              <a:rPr lang="nl-NL" sz="1600" b="1" dirty="0" smtClean="0">
                <a:solidFill>
                  <a:srgbClr val="0055A4"/>
                </a:solidFill>
                <a:latin typeface="+mn-lt"/>
              </a:rPr>
              <a:t>n=7</a:t>
            </a:r>
            <a:r>
              <a:rPr lang="nl-NL" sz="1600" b="1" dirty="0" smtClean="0">
                <a:latin typeface="+mn-lt"/>
              </a:rPr>
              <a:t>)</a:t>
            </a:r>
            <a:endParaRPr lang="nl-NL" sz="1600" b="1" dirty="0">
              <a:latin typeface="+mn-lt"/>
            </a:endParaRPr>
          </a:p>
        </p:txBody>
      </p:sp>
      <p:sp>
        <p:nvSpPr>
          <p:cNvPr id="8" name="Tekstvak 7"/>
          <p:cNvSpPr txBox="1"/>
          <p:nvPr/>
        </p:nvSpPr>
        <p:spPr>
          <a:xfrm>
            <a:off x="611560" y="2371796"/>
            <a:ext cx="3240360" cy="1410643"/>
          </a:xfrm>
          <a:prstGeom prst="rect">
            <a:avLst/>
          </a:prstGeom>
          <a:noFill/>
        </p:spPr>
        <p:txBody>
          <a:bodyPr wrap="square" rtlCol="0">
            <a:spAutoFit/>
          </a:bodyPr>
          <a:lstStyle/>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Menarini</a:t>
            </a:r>
            <a:r>
              <a:rPr lang="nl-BE" sz="1600" dirty="0">
                <a:solidFill>
                  <a:srgbClr val="000000"/>
                </a:solidFill>
                <a:latin typeface="+mn-lt"/>
              </a:rPr>
              <a:t>	</a:t>
            </a: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Thermo Fisher</a:t>
            </a:r>
          </a:p>
          <a:p>
            <a:pPr marL="742950" lvl="1" indent="-285750">
              <a:lnSpc>
                <a:spcPct val="80000"/>
              </a:lnSpc>
              <a:spcBef>
                <a:spcPts val="200"/>
              </a:spcBef>
              <a:buFont typeface="Courier New" panose="02070309020205020404" pitchFamily="49" charset="0"/>
              <a:buChar char="o"/>
            </a:pPr>
            <a:r>
              <a:rPr lang="nl-BE" sz="1600" dirty="0" err="1" smtClean="0">
                <a:solidFill>
                  <a:srgbClr val="000000"/>
                </a:solidFill>
                <a:latin typeface="+mn-lt"/>
              </a:rPr>
              <a:t>Inova</a:t>
            </a:r>
            <a:r>
              <a:rPr lang="nl-BE" sz="1600" dirty="0" smtClean="0">
                <a:solidFill>
                  <a:srgbClr val="000000"/>
                </a:solidFill>
                <a:latin typeface="+mn-lt"/>
              </a:rPr>
              <a:t> </a:t>
            </a:r>
            <a:endParaRPr lang="nl-BE" sz="1600" dirty="0">
              <a:solidFill>
                <a:srgbClr val="000000"/>
              </a:solidFill>
              <a:latin typeface="+mn-lt"/>
            </a:endParaRP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Roche</a:t>
            </a:r>
            <a:endParaRPr lang="nl-BE" sz="1600" dirty="0">
              <a:solidFill>
                <a:srgbClr val="000000"/>
              </a:solidFill>
              <a:latin typeface="+mn-lt"/>
            </a:endParaRP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Abbott</a:t>
            </a:r>
            <a:endParaRPr lang="nl-BE" sz="1600" dirty="0">
              <a:solidFill>
                <a:srgbClr val="000000"/>
              </a:solidFill>
              <a:latin typeface="+mn-lt"/>
            </a:endParaRP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Euroimmun</a:t>
            </a:r>
            <a:endParaRPr lang="nl-BE" sz="1600" dirty="0">
              <a:solidFill>
                <a:srgbClr val="000000"/>
              </a:solidFill>
              <a:latin typeface="+mn-lt"/>
            </a:endParaRPr>
          </a:p>
        </p:txBody>
      </p:sp>
      <p:sp>
        <p:nvSpPr>
          <p:cNvPr id="10" name="Tekstvak 9"/>
          <p:cNvSpPr txBox="1"/>
          <p:nvPr/>
        </p:nvSpPr>
        <p:spPr>
          <a:xfrm>
            <a:off x="4860032" y="2371796"/>
            <a:ext cx="3240360" cy="1633268"/>
          </a:xfrm>
          <a:prstGeom prst="rect">
            <a:avLst/>
          </a:prstGeom>
          <a:noFill/>
        </p:spPr>
        <p:txBody>
          <a:bodyPr wrap="square" rtlCol="0">
            <a:spAutoFit/>
          </a:bodyPr>
          <a:lstStyle/>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Menarini</a:t>
            </a:r>
            <a:r>
              <a:rPr lang="nl-BE" sz="1600" dirty="0">
                <a:solidFill>
                  <a:srgbClr val="000000"/>
                </a:solidFill>
                <a:latin typeface="+mn-lt"/>
              </a:rPr>
              <a:t>	</a:t>
            </a: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Thermo Fisher</a:t>
            </a:r>
          </a:p>
          <a:p>
            <a:pPr marL="742950" lvl="1" indent="-285750">
              <a:lnSpc>
                <a:spcPct val="80000"/>
              </a:lnSpc>
              <a:spcBef>
                <a:spcPts val="200"/>
              </a:spcBef>
              <a:buFont typeface="Courier New" panose="02070309020205020404" pitchFamily="49" charset="0"/>
              <a:buChar char="o"/>
            </a:pPr>
            <a:r>
              <a:rPr lang="nl-BE" sz="1600" dirty="0" err="1" smtClean="0">
                <a:solidFill>
                  <a:srgbClr val="000000"/>
                </a:solidFill>
                <a:latin typeface="+mn-lt"/>
              </a:rPr>
              <a:t>Inova</a:t>
            </a:r>
            <a:r>
              <a:rPr lang="nl-BE" sz="1600" dirty="0" smtClean="0">
                <a:solidFill>
                  <a:srgbClr val="000000"/>
                </a:solidFill>
                <a:latin typeface="+mn-lt"/>
              </a:rPr>
              <a:t> </a:t>
            </a:r>
            <a:endParaRPr lang="nl-BE" sz="1600" dirty="0">
              <a:solidFill>
                <a:srgbClr val="000000"/>
              </a:solidFill>
              <a:latin typeface="+mn-lt"/>
            </a:endParaRP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Roche</a:t>
            </a:r>
            <a:endParaRPr lang="nl-BE" sz="1600" dirty="0">
              <a:solidFill>
                <a:srgbClr val="000000"/>
              </a:solidFill>
              <a:latin typeface="+mn-lt"/>
            </a:endParaRP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Abbott</a:t>
            </a:r>
          </a:p>
          <a:p>
            <a:pPr marL="742950" lvl="1" indent="-285750">
              <a:lnSpc>
                <a:spcPct val="80000"/>
              </a:lnSpc>
              <a:spcBef>
                <a:spcPts val="200"/>
              </a:spcBef>
              <a:buFont typeface="Courier New" panose="02070309020205020404" pitchFamily="49" charset="0"/>
              <a:buChar char="o"/>
            </a:pPr>
            <a:r>
              <a:rPr lang="nl-BE" sz="1600" dirty="0" smtClean="0">
                <a:solidFill>
                  <a:srgbClr val="000000"/>
                </a:solidFill>
                <a:latin typeface="+mn-lt"/>
              </a:rPr>
              <a:t>Euroimmun</a:t>
            </a:r>
          </a:p>
          <a:p>
            <a:pPr marL="742950" lvl="1" indent="-285750">
              <a:lnSpc>
                <a:spcPct val="80000"/>
              </a:lnSpc>
              <a:spcBef>
                <a:spcPts val="200"/>
              </a:spcBef>
              <a:buFont typeface="Courier New" panose="02070309020205020404" pitchFamily="49" charset="0"/>
              <a:buChar char="o"/>
            </a:pPr>
            <a:r>
              <a:rPr lang="nl-BE" sz="1600" dirty="0">
                <a:solidFill>
                  <a:srgbClr val="000000"/>
                </a:solidFill>
              </a:rPr>
              <a:t>Euro </a:t>
            </a:r>
            <a:r>
              <a:rPr lang="nl-BE" sz="1600" dirty="0" smtClean="0">
                <a:solidFill>
                  <a:srgbClr val="000000"/>
                </a:solidFill>
              </a:rPr>
              <a:t>Diagnostica</a:t>
            </a:r>
            <a:endParaRPr lang="nl-BE" sz="1600" dirty="0">
              <a:solidFill>
                <a:srgbClr val="000000"/>
              </a:solidFill>
            </a:endParaRPr>
          </a:p>
        </p:txBody>
      </p:sp>
      <p:pic>
        <p:nvPicPr>
          <p:cNvPr id="12" name="Afbeelding 11" descr="IgM RA.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019868"/>
            <a:ext cx="895849" cy="833760"/>
          </a:xfrm>
          <a:prstGeom prst="rect">
            <a:avLst/>
          </a:prstGeom>
        </p:spPr>
      </p:pic>
      <p:pic>
        <p:nvPicPr>
          <p:cNvPr id="14" name="Afbeelding 13" descr="CC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2443804"/>
            <a:ext cx="432048" cy="432048"/>
          </a:xfrm>
          <a:prstGeom prst="rect">
            <a:avLst/>
          </a:prstGeom>
        </p:spPr>
      </p:pic>
      <p:pic>
        <p:nvPicPr>
          <p:cNvPr id="15" name="Afbeelding 14" descr="CC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21182">
            <a:off x="7507488" y="2859012"/>
            <a:ext cx="432048" cy="432048"/>
          </a:xfrm>
          <a:prstGeom prst="rect">
            <a:avLst/>
          </a:prstGeom>
        </p:spPr>
      </p:pic>
      <p:sp>
        <p:nvSpPr>
          <p:cNvPr id="19" name="Tekstvak 18"/>
          <p:cNvSpPr txBox="1"/>
          <p:nvPr/>
        </p:nvSpPr>
        <p:spPr>
          <a:xfrm>
            <a:off x="611560" y="4497303"/>
            <a:ext cx="8208912" cy="1402435"/>
          </a:xfrm>
          <a:prstGeom prst="rect">
            <a:avLst/>
          </a:prstGeom>
          <a:noFill/>
          <a:ln>
            <a:solidFill>
              <a:schemeClr val="accent1"/>
            </a:solidFill>
          </a:ln>
        </p:spPr>
        <p:txBody>
          <a:bodyPr wrap="square" rtlCol="0">
            <a:spAutoFit/>
          </a:bodyPr>
          <a:lstStyle/>
          <a:p>
            <a:pPr lvl="1">
              <a:lnSpc>
                <a:spcPct val="80000"/>
              </a:lnSpc>
              <a:spcBef>
                <a:spcPts val="200"/>
              </a:spcBef>
            </a:pPr>
            <a:r>
              <a:rPr lang="nl-BE" sz="1600" dirty="0" smtClean="0">
                <a:solidFill>
                  <a:srgbClr val="000000"/>
                </a:solidFill>
              </a:rPr>
              <a:t>REFERENCE MATERIALS</a:t>
            </a:r>
          </a:p>
          <a:p>
            <a:pPr marL="742950" lvl="1" indent="-285750">
              <a:lnSpc>
                <a:spcPct val="80000"/>
              </a:lnSpc>
              <a:spcBef>
                <a:spcPts val="200"/>
              </a:spcBef>
              <a:buFont typeface="Arial"/>
              <a:buChar char="•"/>
            </a:pPr>
            <a:endParaRPr lang="nl-BE" sz="1600" dirty="0">
              <a:solidFill>
                <a:srgbClr val="000000"/>
              </a:solidFill>
            </a:endParaRPr>
          </a:p>
          <a:p>
            <a:pPr marL="742950" lvl="1" indent="-285750">
              <a:lnSpc>
                <a:spcPct val="80000"/>
              </a:lnSpc>
              <a:spcBef>
                <a:spcPts val="200"/>
              </a:spcBef>
              <a:buFont typeface="Arial"/>
              <a:buChar char="•"/>
            </a:pPr>
            <a:r>
              <a:rPr lang="nl-BE" sz="1600" dirty="0" smtClean="0">
                <a:solidFill>
                  <a:srgbClr val="000000"/>
                </a:solidFill>
              </a:rPr>
              <a:t>RF: </a:t>
            </a:r>
            <a:r>
              <a:rPr lang="en-US" sz="1600" dirty="0" smtClean="0">
                <a:solidFill>
                  <a:srgbClr val="000000"/>
                </a:solidFill>
              </a:rPr>
              <a:t>WHO </a:t>
            </a:r>
            <a:r>
              <a:rPr lang="en-US" sz="1600" dirty="0">
                <a:solidFill>
                  <a:srgbClr val="000000"/>
                </a:solidFill>
              </a:rPr>
              <a:t>International standard W1066 </a:t>
            </a:r>
            <a:endParaRPr lang="en-US" sz="1600" dirty="0" smtClean="0">
              <a:solidFill>
                <a:srgbClr val="000000"/>
              </a:solidFill>
            </a:endParaRPr>
          </a:p>
          <a:p>
            <a:pPr lvl="1">
              <a:lnSpc>
                <a:spcPct val="80000"/>
              </a:lnSpc>
              <a:spcBef>
                <a:spcPts val="200"/>
              </a:spcBef>
            </a:pPr>
            <a:r>
              <a:rPr lang="en-US" sz="1600" dirty="0">
                <a:solidFill>
                  <a:srgbClr val="000000"/>
                </a:solidFill>
              </a:rPr>
              <a:t>	</a:t>
            </a:r>
            <a:r>
              <a:rPr lang="en-US" sz="1600" dirty="0" smtClean="0">
                <a:solidFill>
                  <a:srgbClr val="000000"/>
                </a:solidFill>
              </a:rPr>
              <a:t>   RA </a:t>
            </a:r>
            <a:r>
              <a:rPr lang="en-US" sz="1600" dirty="0">
                <a:solidFill>
                  <a:srgbClr val="000000"/>
                </a:solidFill>
              </a:rPr>
              <a:t>serum 64/002 </a:t>
            </a:r>
            <a:r>
              <a:rPr lang="en-US" sz="1600" dirty="0" smtClean="0">
                <a:solidFill>
                  <a:srgbClr val="000000"/>
                </a:solidFill>
              </a:rPr>
              <a:t>[</a:t>
            </a:r>
            <a:r>
              <a:rPr lang="en-US" sz="1600" dirty="0">
                <a:solidFill>
                  <a:srgbClr val="000000"/>
                </a:solidFill>
              </a:rPr>
              <a:t>National Institute of Biological Standards and Control (NIBSC)].</a:t>
            </a:r>
            <a:endParaRPr lang="nl-BE" sz="1600" dirty="0" smtClean="0">
              <a:solidFill>
                <a:srgbClr val="000000"/>
              </a:solidFill>
            </a:endParaRPr>
          </a:p>
          <a:p>
            <a:pPr marL="742950" lvl="1" indent="-285750">
              <a:lnSpc>
                <a:spcPct val="80000"/>
              </a:lnSpc>
              <a:spcBef>
                <a:spcPts val="200"/>
              </a:spcBef>
              <a:buFont typeface="Arial"/>
              <a:buChar char="•"/>
            </a:pPr>
            <a:endParaRPr lang="nl-BE" sz="1600" dirty="0" smtClean="0">
              <a:solidFill>
                <a:srgbClr val="000000"/>
              </a:solidFill>
            </a:endParaRPr>
          </a:p>
          <a:p>
            <a:pPr marL="742950" lvl="1" indent="-285750">
              <a:lnSpc>
                <a:spcPct val="80000"/>
              </a:lnSpc>
              <a:spcBef>
                <a:spcPts val="200"/>
              </a:spcBef>
              <a:buFont typeface="Arial"/>
              <a:buChar char="•"/>
            </a:pPr>
            <a:r>
              <a:rPr lang="nl-BE" sz="1600" dirty="0" smtClean="0">
                <a:solidFill>
                  <a:srgbClr val="000000"/>
                </a:solidFill>
              </a:rPr>
              <a:t>ACPA: CDC standard</a:t>
            </a:r>
            <a:endParaRPr lang="nl-BE" sz="1600" dirty="0">
              <a:solidFill>
                <a:srgbClr val="000000"/>
              </a:solidFill>
            </a:endParaRPr>
          </a:p>
        </p:txBody>
      </p:sp>
      <p:sp>
        <p:nvSpPr>
          <p:cNvPr id="2" name="Titel 1"/>
          <p:cNvSpPr>
            <a:spLocks noGrp="1"/>
          </p:cNvSpPr>
          <p:nvPr>
            <p:ph type="title"/>
          </p:nvPr>
        </p:nvSpPr>
        <p:spPr/>
        <p:txBody>
          <a:bodyPr/>
          <a:lstStyle/>
          <a:p>
            <a:endParaRPr lang="nl-BE"/>
          </a:p>
        </p:txBody>
      </p:sp>
      <p:sp>
        <p:nvSpPr>
          <p:cNvPr id="6" name="Tekstvak 5"/>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37165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oins 18"/>
          <p:cNvSpPr/>
          <p:nvPr/>
        </p:nvSpPr>
        <p:spPr>
          <a:xfrm>
            <a:off x="7306129" y="3955252"/>
            <a:ext cx="435114" cy="9980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5" name="ZoneTexte 19"/>
          <p:cNvSpPr txBox="1"/>
          <p:nvPr/>
        </p:nvSpPr>
        <p:spPr>
          <a:xfrm>
            <a:off x="7709021" y="3817875"/>
            <a:ext cx="1687515" cy="338554"/>
          </a:xfrm>
          <a:prstGeom prst="rect">
            <a:avLst/>
          </a:prstGeom>
          <a:noFill/>
        </p:spPr>
        <p:txBody>
          <a:bodyPr wrap="square" rtlCol="0">
            <a:spAutoFit/>
          </a:bodyPr>
          <a:lstStyle/>
          <a:p>
            <a:r>
              <a:rPr lang="fr-BE" sz="1600" dirty="0" smtClean="0">
                <a:latin typeface="+mn-lt"/>
              </a:rPr>
              <a:t>= cut-off</a:t>
            </a:r>
            <a:endParaRPr lang="fr-BE" sz="1600" dirty="0">
              <a:latin typeface="+mn-lt"/>
            </a:endParaRPr>
          </a:p>
        </p:txBody>
      </p:sp>
      <p:sp>
        <p:nvSpPr>
          <p:cNvPr id="6" name="Rectangle 2"/>
          <p:cNvSpPr/>
          <p:nvPr/>
        </p:nvSpPr>
        <p:spPr>
          <a:xfrm>
            <a:off x="288032" y="4077072"/>
            <a:ext cx="1433832" cy="584776"/>
          </a:xfrm>
          <a:prstGeom prst="rect">
            <a:avLst/>
          </a:prstGeom>
        </p:spPr>
        <p:txBody>
          <a:bodyPr wrap="square">
            <a:spAutoFit/>
          </a:bodyPr>
          <a:lstStyle/>
          <a:p>
            <a:r>
              <a:rPr lang="fr-BE" sz="1600" dirty="0">
                <a:latin typeface="+mn-lt"/>
              </a:rPr>
              <a:t>Target </a:t>
            </a:r>
            <a:r>
              <a:rPr lang="fr-BE" sz="1600" dirty="0" smtClean="0">
                <a:latin typeface="+mn-lt"/>
              </a:rPr>
              <a:t>value </a:t>
            </a:r>
            <a:r>
              <a:rPr lang="fr-BE" sz="1600" dirty="0">
                <a:latin typeface="+mn-lt"/>
              </a:rPr>
              <a:t>25 IU/</a:t>
            </a:r>
            <a:r>
              <a:rPr lang="fr-BE" sz="1600" dirty="0" err="1">
                <a:latin typeface="+mn-lt"/>
              </a:rPr>
              <a:t>mL</a:t>
            </a:r>
            <a:endParaRPr lang="fr-BE" sz="1600"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905" y="1666348"/>
            <a:ext cx="5398399" cy="44269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lèche droite 6"/>
          <p:cNvSpPr/>
          <p:nvPr/>
        </p:nvSpPr>
        <p:spPr>
          <a:xfrm>
            <a:off x="1721864" y="4254996"/>
            <a:ext cx="4018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11" name="Tekstvak 10"/>
          <p:cNvSpPr txBox="1"/>
          <p:nvPr/>
        </p:nvSpPr>
        <p:spPr>
          <a:xfrm>
            <a:off x="3710211" y="1124744"/>
            <a:ext cx="1777350" cy="461665"/>
          </a:xfrm>
          <a:prstGeom prst="rect">
            <a:avLst/>
          </a:prstGeom>
          <a:noFill/>
        </p:spPr>
        <p:txBody>
          <a:bodyPr wrap="none" rtlCol="0">
            <a:spAutoFit/>
          </a:bodyPr>
          <a:lstStyle/>
          <a:p>
            <a:pPr algn="ctr">
              <a:spcBef>
                <a:spcPts val="600"/>
              </a:spcBef>
            </a:pPr>
            <a:r>
              <a:rPr lang="nl-NL" b="1" dirty="0" smtClean="0">
                <a:latin typeface="+mj-lt"/>
              </a:rPr>
              <a:t>W1066 RF</a:t>
            </a:r>
            <a:endParaRPr lang="nl-NL" sz="1600" b="1" dirty="0">
              <a:latin typeface="+mj-lt"/>
            </a:endParaRPr>
          </a:p>
        </p:txBody>
      </p:sp>
      <p:sp>
        <p:nvSpPr>
          <p:cNvPr id="3" name="Titel 2"/>
          <p:cNvSpPr>
            <a:spLocks noGrp="1"/>
          </p:cNvSpPr>
          <p:nvPr>
            <p:ph type="title"/>
          </p:nvPr>
        </p:nvSpPr>
        <p:spPr/>
        <p:txBody>
          <a:bodyPr/>
          <a:lstStyle/>
          <a:p>
            <a:endParaRPr lang="nl-BE"/>
          </a:p>
        </p:txBody>
      </p:sp>
      <p:sp>
        <p:nvSpPr>
          <p:cNvPr id="13" name="Tekstvak 12"/>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315447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4368264" y="625790"/>
            <a:ext cx="416062" cy="369332"/>
          </a:xfrm>
          <a:prstGeom prst="rect">
            <a:avLst/>
          </a:prstGeom>
          <a:noFill/>
        </p:spPr>
        <p:txBody>
          <a:bodyPr wrap="none" rtlCol="0">
            <a:spAutoFit/>
          </a:bodyPr>
          <a:lstStyle/>
          <a:p>
            <a:r>
              <a:rPr lang="nl-BE" dirty="0" smtClean="0"/>
              <a:t>RF                                                                      </a:t>
            </a:r>
            <a:endParaRPr lang="nl-BE" dirty="0"/>
          </a:p>
        </p:txBody>
      </p:sp>
      <p:sp>
        <p:nvSpPr>
          <p:cNvPr id="30" name="Tekstvak 29"/>
          <p:cNvSpPr txBox="1"/>
          <p:nvPr/>
        </p:nvSpPr>
        <p:spPr>
          <a:xfrm>
            <a:off x="514124" y="1297174"/>
            <a:ext cx="1731852" cy="369332"/>
          </a:xfrm>
          <a:prstGeom prst="rect">
            <a:avLst/>
          </a:prstGeom>
          <a:noFill/>
        </p:spPr>
        <p:txBody>
          <a:bodyPr wrap="square" rtlCol="0">
            <a:spAutoFit/>
          </a:bodyPr>
          <a:lstStyle/>
          <a:p>
            <a:r>
              <a:rPr lang="nl-BE" dirty="0" smtClean="0"/>
              <a:t>A</a:t>
            </a:r>
            <a:endParaRPr lang="nl-BE" dirty="0"/>
          </a:p>
        </p:txBody>
      </p:sp>
      <p:grpSp>
        <p:nvGrpSpPr>
          <p:cNvPr id="5" name="Groeperen 4"/>
          <p:cNvGrpSpPr/>
          <p:nvPr/>
        </p:nvGrpSpPr>
        <p:grpSpPr>
          <a:xfrm>
            <a:off x="136845" y="1728475"/>
            <a:ext cx="4154327" cy="3784666"/>
            <a:chOff x="136845" y="1728475"/>
            <a:chExt cx="4154327" cy="378466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03" y="1728475"/>
              <a:ext cx="3925169" cy="37846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kstvak 1"/>
            <p:cNvSpPr txBox="1"/>
            <p:nvPr/>
          </p:nvSpPr>
          <p:spPr>
            <a:xfrm rot="16200000">
              <a:off x="-702643" y="3321277"/>
              <a:ext cx="1894419" cy="215444"/>
            </a:xfrm>
            <a:prstGeom prst="rect">
              <a:avLst/>
            </a:prstGeom>
            <a:noFill/>
          </p:spPr>
          <p:txBody>
            <a:bodyPr wrap="none" rtlCol="0">
              <a:spAutoFit/>
            </a:bodyPr>
            <a:lstStyle/>
            <a:p>
              <a:r>
                <a:rPr lang="nl-NL" sz="800" b="1" dirty="0" smtClean="0"/>
                <a:t>RF </a:t>
              </a:r>
              <a:r>
                <a:rPr lang="nl-NL" sz="800" b="1" dirty="0" err="1" smtClean="0"/>
                <a:t>result</a:t>
              </a:r>
              <a:r>
                <a:rPr lang="nl-NL" sz="800" b="1" dirty="0" smtClean="0"/>
                <a:t> (</a:t>
              </a:r>
              <a:r>
                <a:rPr lang="nl-NL" sz="800" b="1" dirty="0" err="1" smtClean="0"/>
                <a:t>manufacturer</a:t>
              </a:r>
              <a:r>
                <a:rPr lang="nl-NL" sz="800" b="1" dirty="0" smtClean="0"/>
                <a:t> ‘s </a:t>
              </a:r>
              <a:r>
                <a:rPr lang="nl-NL" sz="800" b="1" dirty="0" err="1" smtClean="0"/>
                <a:t>specific</a:t>
              </a:r>
              <a:r>
                <a:rPr lang="nl-NL" sz="800" b="1" dirty="0" smtClean="0"/>
                <a:t> units)</a:t>
              </a:r>
              <a:endParaRPr lang="nl-NL" sz="800" b="1" dirty="0"/>
            </a:p>
          </p:txBody>
        </p:sp>
      </p:grpSp>
      <p:grpSp>
        <p:nvGrpSpPr>
          <p:cNvPr id="4" name="Groeperen 3"/>
          <p:cNvGrpSpPr/>
          <p:nvPr/>
        </p:nvGrpSpPr>
        <p:grpSpPr>
          <a:xfrm>
            <a:off x="4635864" y="1297174"/>
            <a:ext cx="4036171" cy="4223470"/>
            <a:chOff x="4635864" y="1297174"/>
            <a:chExt cx="4036171" cy="4223470"/>
          </a:xfrm>
        </p:grpSpPr>
        <p:pic>
          <p:nvPicPr>
            <p:cNvPr id="32" name="Afbeelding 31"/>
            <p:cNvPicPr>
              <a:picLocks noChangeAspect="1"/>
            </p:cNvPicPr>
            <p:nvPr/>
          </p:nvPicPr>
          <p:blipFill>
            <a:blip r:embed="rId3"/>
            <a:stretch>
              <a:fillRect/>
            </a:stretch>
          </p:blipFill>
          <p:spPr>
            <a:xfrm>
              <a:off x="4832090" y="1728475"/>
              <a:ext cx="3839945" cy="3374131"/>
            </a:xfrm>
            <a:prstGeom prst="rect">
              <a:avLst/>
            </a:prstGeom>
          </p:spPr>
        </p:pic>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8519"/>
            <a:stretch/>
          </p:blipFill>
          <p:spPr bwMode="auto">
            <a:xfrm>
              <a:off x="4746866" y="5086130"/>
              <a:ext cx="3925169" cy="43451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1" name="Tekstvak 30"/>
            <p:cNvSpPr txBox="1"/>
            <p:nvPr/>
          </p:nvSpPr>
          <p:spPr>
            <a:xfrm>
              <a:off x="4938822" y="1297174"/>
              <a:ext cx="1731852" cy="369332"/>
            </a:xfrm>
            <a:prstGeom prst="rect">
              <a:avLst/>
            </a:prstGeom>
            <a:noFill/>
          </p:spPr>
          <p:txBody>
            <a:bodyPr wrap="square" rtlCol="0">
              <a:spAutoFit/>
            </a:bodyPr>
            <a:lstStyle/>
            <a:p>
              <a:r>
                <a:rPr lang="nl-BE" dirty="0" smtClean="0"/>
                <a:t>B</a:t>
              </a:r>
              <a:endParaRPr lang="nl-BE" dirty="0"/>
            </a:p>
          </p:txBody>
        </p:sp>
        <p:sp>
          <p:nvSpPr>
            <p:cNvPr id="17" name="Tekstvak 16"/>
            <p:cNvSpPr txBox="1"/>
            <p:nvPr/>
          </p:nvSpPr>
          <p:spPr>
            <a:xfrm rot="16200000">
              <a:off x="3683039" y="3321278"/>
              <a:ext cx="2121093" cy="215444"/>
            </a:xfrm>
            <a:prstGeom prst="rect">
              <a:avLst/>
            </a:prstGeom>
            <a:noFill/>
          </p:spPr>
          <p:txBody>
            <a:bodyPr wrap="none" rtlCol="0">
              <a:spAutoFit/>
            </a:bodyPr>
            <a:lstStyle/>
            <a:p>
              <a:r>
                <a:rPr lang="nl-NL" sz="800" b="1" dirty="0" smtClean="0"/>
                <a:t>Ratio RF </a:t>
              </a:r>
              <a:r>
                <a:rPr lang="nl-NL" sz="800" b="1" dirty="0" err="1" smtClean="0"/>
                <a:t>result</a:t>
              </a:r>
              <a:r>
                <a:rPr lang="nl-NL" sz="800" b="1" dirty="0" smtClean="0"/>
                <a:t>/</a:t>
              </a:r>
              <a:r>
                <a:rPr lang="nl-NL" sz="800" b="1" dirty="0" err="1" smtClean="0"/>
                <a:t>manufacturer’s</a:t>
              </a:r>
              <a:r>
                <a:rPr lang="nl-NL" sz="800" b="1" dirty="0" smtClean="0"/>
                <a:t> </a:t>
              </a:r>
              <a:r>
                <a:rPr lang="nl-NL" sz="800" b="1" dirty="0" err="1" smtClean="0"/>
                <a:t>specific</a:t>
              </a:r>
              <a:r>
                <a:rPr lang="nl-NL" sz="800" b="1" dirty="0" smtClean="0"/>
                <a:t> cutoff</a:t>
              </a:r>
              <a:endParaRPr lang="nl-NL" sz="800" b="1" dirty="0"/>
            </a:p>
          </p:txBody>
        </p:sp>
      </p:grpSp>
      <p:sp>
        <p:nvSpPr>
          <p:cNvPr id="13" name="Tekstvak 12"/>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1024935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9"/>
          <p:cNvSpPr txBox="1"/>
          <p:nvPr/>
        </p:nvSpPr>
        <p:spPr>
          <a:xfrm>
            <a:off x="7709021" y="3817875"/>
            <a:ext cx="1687515" cy="338554"/>
          </a:xfrm>
          <a:prstGeom prst="rect">
            <a:avLst/>
          </a:prstGeom>
          <a:noFill/>
        </p:spPr>
        <p:txBody>
          <a:bodyPr wrap="square" rtlCol="0">
            <a:spAutoFit/>
          </a:bodyPr>
          <a:lstStyle/>
          <a:p>
            <a:r>
              <a:rPr lang="fr-BE" sz="1600" dirty="0" smtClean="0">
                <a:latin typeface="+mn-lt"/>
              </a:rPr>
              <a:t>= cut-off</a:t>
            </a:r>
            <a:endParaRPr lang="fr-BE" sz="1600" dirty="0">
              <a:latin typeface="+mn-lt"/>
            </a:endParaRPr>
          </a:p>
        </p:txBody>
      </p:sp>
      <p:sp>
        <p:nvSpPr>
          <p:cNvPr id="11" name="Tekstvak 10"/>
          <p:cNvSpPr txBox="1"/>
          <p:nvPr/>
        </p:nvSpPr>
        <p:spPr>
          <a:xfrm>
            <a:off x="2942025" y="1124744"/>
            <a:ext cx="3313728" cy="461665"/>
          </a:xfrm>
          <a:prstGeom prst="rect">
            <a:avLst/>
          </a:prstGeom>
          <a:noFill/>
        </p:spPr>
        <p:txBody>
          <a:bodyPr wrap="none" rtlCol="0">
            <a:spAutoFit/>
          </a:bodyPr>
          <a:lstStyle/>
          <a:p>
            <a:pPr algn="ctr">
              <a:spcBef>
                <a:spcPts val="600"/>
              </a:spcBef>
            </a:pPr>
            <a:r>
              <a:rPr lang="nl-NL" b="1" dirty="0" smtClean="0">
                <a:latin typeface="+mj-lt"/>
              </a:rPr>
              <a:t>CDC </a:t>
            </a:r>
            <a:r>
              <a:rPr lang="nl-NL" b="1" dirty="0" err="1" smtClean="0">
                <a:latin typeface="+mj-lt"/>
              </a:rPr>
              <a:t>reference</a:t>
            </a:r>
            <a:r>
              <a:rPr lang="nl-NL" b="1" dirty="0" smtClean="0">
                <a:latin typeface="+mj-lt"/>
              </a:rPr>
              <a:t> ACPA</a:t>
            </a:r>
            <a:endParaRPr lang="nl-NL" sz="1600" b="1" dirty="0">
              <a:latin typeface="+mj-lt"/>
            </a:endParaRPr>
          </a:p>
        </p:txBody>
      </p:sp>
      <p:sp>
        <p:nvSpPr>
          <p:cNvPr id="14" name="Flèche droite 6"/>
          <p:cNvSpPr/>
          <p:nvPr/>
        </p:nvSpPr>
        <p:spPr>
          <a:xfrm>
            <a:off x="1547665" y="4252410"/>
            <a:ext cx="25152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00809"/>
            <a:ext cx="5733621"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Moins 18"/>
          <p:cNvSpPr/>
          <p:nvPr/>
        </p:nvSpPr>
        <p:spPr>
          <a:xfrm>
            <a:off x="7306129" y="3955252"/>
            <a:ext cx="435114" cy="99801"/>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a:p>
        </p:txBody>
      </p:sp>
      <p:sp>
        <p:nvSpPr>
          <p:cNvPr id="17" name="Rectangle 2"/>
          <p:cNvSpPr/>
          <p:nvPr/>
        </p:nvSpPr>
        <p:spPr>
          <a:xfrm>
            <a:off x="257848" y="4149080"/>
            <a:ext cx="1433832" cy="584776"/>
          </a:xfrm>
          <a:prstGeom prst="rect">
            <a:avLst/>
          </a:prstGeom>
        </p:spPr>
        <p:txBody>
          <a:bodyPr wrap="square">
            <a:spAutoFit/>
          </a:bodyPr>
          <a:lstStyle/>
          <a:p>
            <a:r>
              <a:rPr lang="fr-BE" sz="1600" dirty="0">
                <a:latin typeface="+mn-lt"/>
              </a:rPr>
              <a:t>Target </a:t>
            </a:r>
            <a:r>
              <a:rPr lang="fr-BE" sz="1600" dirty="0" smtClean="0">
                <a:latin typeface="+mn-lt"/>
              </a:rPr>
              <a:t>value 100 </a:t>
            </a:r>
            <a:r>
              <a:rPr lang="fr-BE" sz="1600" dirty="0">
                <a:latin typeface="+mn-lt"/>
              </a:rPr>
              <a:t>IU/mL</a:t>
            </a:r>
          </a:p>
        </p:txBody>
      </p:sp>
      <p:sp>
        <p:nvSpPr>
          <p:cNvPr id="3" name="Titel 2"/>
          <p:cNvSpPr>
            <a:spLocks noGrp="1"/>
          </p:cNvSpPr>
          <p:nvPr>
            <p:ph type="title"/>
          </p:nvPr>
        </p:nvSpPr>
        <p:spPr/>
        <p:txBody>
          <a:bodyPr/>
          <a:lstStyle/>
          <a:p>
            <a:endParaRPr lang="nl-BE"/>
          </a:p>
        </p:txBody>
      </p:sp>
      <p:sp>
        <p:nvSpPr>
          <p:cNvPr id="13" name="Tekstvak 12"/>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100993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tekst 2"/>
          <p:cNvSpPr>
            <a:spLocks noGrp="1"/>
          </p:cNvSpPr>
          <p:nvPr>
            <p:ph type="body" idx="1"/>
          </p:nvPr>
        </p:nvSpPr>
        <p:spPr/>
        <p:txBody>
          <a:bodyPr>
            <a:normAutofit/>
          </a:bodyPr>
          <a:lstStyle/>
          <a:p>
            <a:r>
              <a:rPr lang="nl-BE" sz="3200" dirty="0" smtClean="0"/>
              <a:t>Anti-</a:t>
            </a:r>
            <a:r>
              <a:rPr lang="nl-BE" sz="3200" dirty="0" err="1" smtClean="0"/>
              <a:t>nuclear</a:t>
            </a:r>
            <a:r>
              <a:rPr lang="nl-BE" sz="3200" dirty="0" smtClean="0"/>
              <a:t> </a:t>
            </a:r>
            <a:r>
              <a:rPr lang="nl-BE" sz="3200" dirty="0" err="1" smtClean="0"/>
              <a:t>antibodies</a:t>
            </a:r>
            <a:endParaRPr lang="nl-BE" sz="3200" dirty="0"/>
          </a:p>
        </p:txBody>
      </p:sp>
    </p:spTree>
    <p:extLst>
      <p:ext uri="{BB962C8B-B14F-4D97-AF65-F5344CB8AC3E}">
        <p14:creationId xmlns:p14="http://schemas.microsoft.com/office/powerpoint/2010/main" val="2734123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2362704" y="625790"/>
            <a:ext cx="4377096" cy="369332"/>
          </a:xfrm>
          <a:prstGeom prst="rect">
            <a:avLst/>
          </a:prstGeom>
          <a:noFill/>
        </p:spPr>
        <p:txBody>
          <a:bodyPr wrap="none" rtlCol="0">
            <a:spAutoFit/>
          </a:bodyPr>
          <a:lstStyle/>
          <a:p>
            <a:pPr algn="ctr"/>
            <a:r>
              <a:rPr lang="nl-BE" dirty="0" smtClean="0"/>
              <a:t>ACPA                                                                      </a:t>
            </a:r>
            <a:endParaRPr lang="nl-BE" dirty="0"/>
          </a:p>
        </p:txBody>
      </p:sp>
      <p:sp>
        <p:nvSpPr>
          <p:cNvPr id="10" name="Tekstvak 9"/>
          <p:cNvSpPr txBox="1"/>
          <p:nvPr/>
        </p:nvSpPr>
        <p:spPr>
          <a:xfrm>
            <a:off x="562594" y="1297174"/>
            <a:ext cx="1731852" cy="369332"/>
          </a:xfrm>
          <a:prstGeom prst="rect">
            <a:avLst/>
          </a:prstGeom>
          <a:noFill/>
        </p:spPr>
        <p:txBody>
          <a:bodyPr wrap="square" rtlCol="0">
            <a:spAutoFit/>
          </a:bodyPr>
          <a:lstStyle/>
          <a:p>
            <a:r>
              <a:rPr lang="nl-BE" dirty="0" smtClean="0"/>
              <a:t>C</a:t>
            </a:r>
            <a:endParaRPr lang="nl-BE" dirty="0"/>
          </a:p>
        </p:txBody>
      </p:sp>
      <p:sp>
        <p:nvSpPr>
          <p:cNvPr id="11" name="Tekstvak 10"/>
          <p:cNvSpPr txBox="1"/>
          <p:nvPr/>
        </p:nvSpPr>
        <p:spPr>
          <a:xfrm>
            <a:off x="4880658" y="1297174"/>
            <a:ext cx="1731852" cy="369332"/>
          </a:xfrm>
          <a:prstGeom prst="rect">
            <a:avLst/>
          </a:prstGeom>
          <a:noFill/>
        </p:spPr>
        <p:txBody>
          <a:bodyPr wrap="square" rtlCol="0">
            <a:spAutoFit/>
          </a:bodyPr>
          <a:lstStyle/>
          <a:p>
            <a:r>
              <a:rPr lang="nl-BE" dirty="0" smtClean="0"/>
              <a:t>D</a:t>
            </a:r>
            <a:endParaRPr lang="nl-BE" dirty="0"/>
          </a:p>
        </p:txBody>
      </p:sp>
      <p:grpSp>
        <p:nvGrpSpPr>
          <p:cNvPr id="4" name="Groeperen 3"/>
          <p:cNvGrpSpPr/>
          <p:nvPr/>
        </p:nvGrpSpPr>
        <p:grpSpPr>
          <a:xfrm>
            <a:off x="39906" y="1704959"/>
            <a:ext cx="4202786" cy="3784666"/>
            <a:chOff x="39906" y="1704959"/>
            <a:chExt cx="4202786" cy="3784666"/>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95" y="1704959"/>
              <a:ext cx="3921697" cy="37846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 name="Tekstvak 20"/>
            <p:cNvSpPr txBox="1"/>
            <p:nvPr/>
          </p:nvSpPr>
          <p:spPr>
            <a:xfrm rot="16200000">
              <a:off x="-863777" y="3321277"/>
              <a:ext cx="2022809" cy="215444"/>
            </a:xfrm>
            <a:prstGeom prst="rect">
              <a:avLst/>
            </a:prstGeom>
            <a:noFill/>
          </p:spPr>
          <p:txBody>
            <a:bodyPr wrap="none" rtlCol="0">
              <a:spAutoFit/>
            </a:bodyPr>
            <a:lstStyle/>
            <a:p>
              <a:r>
                <a:rPr lang="nl-NL" sz="800" b="1" dirty="0" smtClean="0"/>
                <a:t>ACPA </a:t>
              </a:r>
              <a:r>
                <a:rPr lang="nl-NL" sz="800" b="1" dirty="0" err="1" smtClean="0"/>
                <a:t>result</a:t>
              </a:r>
              <a:r>
                <a:rPr lang="nl-NL" sz="800" b="1" dirty="0" smtClean="0"/>
                <a:t> (</a:t>
              </a:r>
              <a:r>
                <a:rPr lang="nl-NL" sz="800" b="1" dirty="0" err="1" smtClean="0"/>
                <a:t>manufacturer</a:t>
              </a:r>
              <a:r>
                <a:rPr lang="nl-NL" sz="800" b="1" dirty="0" smtClean="0"/>
                <a:t> ‘s </a:t>
              </a:r>
              <a:r>
                <a:rPr lang="nl-NL" sz="800" b="1" dirty="0" err="1" smtClean="0"/>
                <a:t>specific</a:t>
              </a:r>
              <a:r>
                <a:rPr lang="nl-NL" sz="800" b="1" dirty="0" smtClean="0"/>
                <a:t> units)</a:t>
              </a:r>
              <a:endParaRPr lang="nl-NL" sz="800" b="1" dirty="0"/>
            </a:p>
          </p:txBody>
        </p:sp>
      </p:grpSp>
      <p:grpSp>
        <p:nvGrpSpPr>
          <p:cNvPr id="3" name="Groeperen 2"/>
          <p:cNvGrpSpPr/>
          <p:nvPr/>
        </p:nvGrpSpPr>
        <p:grpSpPr>
          <a:xfrm>
            <a:off x="4500148" y="1722824"/>
            <a:ext cx="4080452" cy="3766801"/>
            <a:chOff x="4500148" y="1722824"/>
            <a:chExt cx="4080452" cy="3766801"/>
          </a:xfrm>
        </p:grpSpPr>
        <p:pic>
          <p:nvPicPr>
            <p:cNvPr id="12" name="Afbeelding 11"/>
            <p:cNvPicPr>
              <a:picLocks noChangeAspect="1"/>
            </p:cNvPicPr>
            <p:nvPr/>
          </p:nvPicPr>
          <p:blipFill>
            <a:blip r:embed="rId3"/>
            <a:stretch>
              <a:fillRect/>
            </a:stretch>
          </p:blipFill>
          <p:spPr>
            <a:xfrm>
              <a:off x="4731221" y="1722824"/>
              <a:ext cx="3845953" cy="3346448"/>
            </a:xfrm>
            <a:prstGeom prst="rect">
              <a:avLst/>
            </a:prstGeom>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487"/>
            <a:stretch/>
          </p:blipFill>
          <p:spPr bwMode="auto">
            <a:xfrm>
              <a:off x="4658903" y="5053914"/>
              <a:ext cx="3921697" cy="4357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Tekstvak 21"/>
            <p:cNvSpPr txBox="1"/>
            <p:nvPr/>
          </p:nvSpPr>
          <p:spPr>
            <a:xfrm rot="16200000">
              <a:off x="3483203" y="3321278"/>
              <a:ext cx="2249334" cy="215444"/>
            </a:xfrm>
            <a:prstGeom prst="rect">
              <a:avLst/>
            </a:prstGeom>
            <a:noFill/>
          </p:spPr>
          <p:txBody>
            <a:bodyPr wrap="none" rtlCol="0">
              <a:spAutoFit/>
            </a:bodyPr>
            <a:lstStyle/>
            <a:p>
              <a:r>
                <a:rPr lang="nl-NL" sz="800" b="1" dirty="0" smtClean="0"/>
                <a:t>Ratio ACPA </a:t>
              </a:r>
              <a:r>
                <a:rPr lang="nl-NL" sz="800" b="1" dirty="0" err="1" smtClean="0"/>
                <a:t>result</a:t>
              </a:r>
              <a:r>
                <a:rPr lang="nl-NL" sz="800" b="1" dirty="0" smtClean="0"/>
                <a:t>/</a:t>
              </a:r>
              <a:r>
                <a:rPr lang="nl-NL" sz="800" b="1" dirty="0" err="1" smtClean="0"/>
                <a:t>manufacturer’s</a:t>
              </a:r>
              <a:r>
                <a:rPr lang="nl-NL" sz="800" b="1" dirty="0" smtClean="0"/>
                <a:t> </a:t>
              </a:r>
              <a:r>
                <a:rPr lang="nl-NL" sz="800" b="1" dirty="0" err="1" smtClean="0"/>
                <a:t>specific</a:t>
              </a:r>
              <a:r>
                <a:rPr lang="nl-NL" sz="800" b="1" dirty="0" smtClean="0"/>
                <a:t> cutoff</a:t>
              </a:r>
              <a:endParaRPr lang="nl-NL" sz="800" b="1" dirty="0"/>
            </a:p>
          </p:txBody>
        </p:sp>
      </p:grpSp>
      <p:sp>
        <p:nvSpPr>
          <p:cNvPr id="14" name="Tekstvak 13"/>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3498318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vak 18"/>
          <p:cNvSpPr txBox="1"/>
          <p:nvPr/>
        </p:nvSpPr>
        <p:spPr>
          <a:xfrm>
            <a:off x="1008112" y="2086496"/>
            <a:ext cx="8532440" cy="2812052"/>
          </a:xfrm>
          <a:prstGeom prst="rect">
            <a:avLst/>
          </a:prstGeom>
          <a:noFill/>
        </p:spPr>
        <p:txBody>
          <a:bodyPr wrap="square" rtlCol="0">
            <a:spAutoFit/>
          </a:bodyPr>
          <a:lstStyle/>
          <a:p>
            <a:pPr marL="742950" lvl="1" indent="-285750">
              <a:lnSpc>
                <a:spcPct val="80000"/>
              </a:lnSpc>
              <a:spcBef>
                <a:spcPts val="200"/>
              </a:spcBef>
              <a:buFont typeface="Arial"/>
              <a:buChar char="•"/>
            </a:pPr>
            <a:r>
              <a:rPr lang="nl-BE" sz="1400" dirty="0" smtClean="0">
                <a:solidFill>
                  <a:srgbClr val="000000"/>
                </a:solidFill>
                <a:latin typeface="+mn-lt"/>
              </a:rPr>
              <a:t>January 2014 </a:t>
            </a:r>
            <a:r>
              <a:rPr lang="mr-IN" sz="1400" dirty="0" smtClean="0">
                <a:solidFill>
                  <a:srgbClr val="000000"/>
                </a:solidFill>
                <a:latin typeface="+mn-lt"/>
              </a:rPr>
              <a:t>–</a:t>
            </a:r>
            <a:r>
              <a:rPr lang="nl-BE" sz="1400" dirty="0" smtClean="0">
                <a:solidFill>
                  <a:srgbClr val="000000"/>
                </a:solidFill>
                <a:latin typeface="+mn-lt"/>
              </a:rPr>
              <a:t> June 2015 (primary diagnostic rheumatologic laboratory bilan)</a:t>
            </a:r>
            <a:endParaRPr lang="nl-BE" sz="1400" dirty="0">
              <a:solidFill>
                <a:srgbClr val="000000"/>
              </a:solidFill>
              <a:latin typeface="+mn-lt"/>
            </a:endParaRPr>
          </a:p>
          <a:p>
            <a:pPr marL="742950" lvl="1" indent="-285750">
              <a:lnSpc>
                <a:spcPct val="80000"/>
              </a:lnSpc>
              <a:spcBef>
                <a:spcPts val="600"/>
              </a:spcBef>
              <a:buFont typeface="Arial"/>
              <a:buChar char="•"/>
            </a:pPr>
            <a:r>
              <a:rPr lang="nl-BE" sz="1400" dirty="0">
                <a:solidFill>
                  <a:srgbClr val="000000"/>
                </a:solidFill>
                <a:latin typeface="+mn-lt"/>
              </a:rPr>
              <a:t>r</a:t>
            </a:r>
            <a:r>
              <a:rPr lang="nl-BE" sz="1400" dirty="0" smtClean="0">
                <a:solidFill>
                  <a:srgbClr val="000000"/>
                </a:solidFill>
                <a:latin typeface="+mn-lt"/>
              </a:rPr>
              <a:t>eview of medical records: diagnosis + review diagnosis after 1 year</a:t>
            </a:r>
          </a:p>
          <a:p>
            <a:pPr marL="742950" lvl="1" indent="-285750">
              <a:lnSpc>
                <a:spcPct val="80000"/>
              </a:lnSpc>
              <a:spcBef>
                <a:spcPts val="600"/>
              </a:spcBef>
              <a:buFont typeface="Arial"/>
              <a:buChar char="•"/>
            </a:pPr>
            <a:r>
              <a:rPr lang="nl-BE" sz="1400" dirty="0">
                <a:solidFill>
                  <a:srgbClr val="000000"/>
                </a:solidFill>
                <a:latin typeface="+mn-lt"/>
              </a:rPr>
              <a:t>d</a:t>
            </a:r>
            <a:r>
              <a:rPr lang="nl-BE" sz="1400" dirty="0" smtClean="0">
                <a:solidFill>
                  <a:srgbClr val="000000"/>
                </a:solidFill>
                <a:latin typeface="+mn-lt"/>
              </a:rPr>
              <a:t>iagnosis control + clinical categorization by rheumatologist:</a:t>
            </a:r>
          </a:p>
          <a:p>
            <a:pPr lvl="1">
              <a:lnSpc>
                <a:spcPct val="80000"/>
              </a:lnSpc>
              <a:spcBef>
                <a:spcPts val="600"/>
              </a:spcBef>
            </a:pPr>
            <a:endParaRPr lang="nl-BE" sz="800" dirty="0" smtClean="0">
              <a:solidFill>
                <a:srgbClr val="000000"/>
              </a:solidFill>
              <a:latin typeface="+mn-lt"/>
            </a:endParaRPr>
          </a:p>
          <a:p>
            <a:pPr lvl="3">
              <a:lnSpc>
                <a:spcPct val="80000"/>
              </a:lnSpc>
              <a:spcBef>
                <a:spcPts val="600"/>
              </a:spcBef>
            </a:pPr>
            <a:r>
              <a:rPr lang="nl-BE" sz="1400" b="1" dirty="0" smtClean="0">
                <a:solidFill>
                  <a:srgbClr val="0055A4"/>
                </a:solidFill>
                <a:latin typeface="+mn-lt"/>
              </a:rPr>
              <a:t>rheumatoid arthritis (RA, n=44)</a:t>
            </a:r>
          </a:p>
          <a:p>
            <a:pPr marL="2571750" lvl="5" indent="-285750">
              <a:lnSpc>
                <a:spcPct val="80000"/>
              </a:lnSpc>
              <a:spcBef>
                <a:spcPts val="200"/>
              </a:spcBef>
              <a:buFont typeface="Wingdings" charset="2"/>
              <a:buChar char="ü"/>
            </a:pPr>
            <a:r>
              <a:rPr lang="nl-BE" sz="1400" dirty="0">
                <a:latin typeface="+mn-lt"/>
              </a:rPr>
              <a:t>p</a:t>
            </a:r>
            <a:r>
              <a:rPr lang="nl-BE" sz="1400" dirty="0" smtClean="0">
                <a:latin typeface="+mn-lt"/>
              </a:rPr>
              <a:t>atient with synovitis</a:t>
            </a:r>
          </a:p>
          <a:p>
            <a:pPr marL="2571750" lvl="5" indent="-285750">
              <a:lnSpc>
                <a:spcPct val="80000"/>
              </a:lnSpc>
              <a:spcBef>
                <a:spcPts val="200"/>
              </a:spcBef>
              <a:buFont typeface="Wingdings" charset="2"/>
              <a:buChar char="ü"/>
            </a:pPr>
            <a:r>
              <a:rPr lang="nl-BE" sz="1400" dirty="0" smtClean="0">
                <a:latin typeface="+mn-lt"/>
              </a:rPr>
              <a:t>MTX was initiated</a:t>
            </a:r>
          </a:p>
          <a:p>
            <a:pPr marL="2571750" lvl="5" indent="-285750">
              <a:lnSpc>
                <a:spcPct val="80000"/>
              </a:lnSpc>
              <a:spcBef>
                <a:spcPts val="200"/>
              </a:spcBef>
              <a:buFont typeface="Wingdings" charset="2"/>
              <a:buChar char="ü"/>
            </a:pPr>
            <a:r>
              <a:rPr lang="nl-BE" sz="1400" dirty="0">
                <a:latin typeface="+mn-lt"/>
              </a:rPr>
              <a:t>n</a:t>
            </a:r>
            <a:r>
              <a:rPr lang="nl-BE" sz="1400" dirty="0" smtClean="0">
                <a:latin typeface="+mn-lt"/>
              </a:rPr>
              <a:t>o alternative diagnosis could explain symptoms</a:t>
            </a:r>
          </a:p>
          <a:p>
            <a:pPr lvl="3">
              <a:lnSpc>
                <a:spcPct val="80000"/>
              </a:lnSpc>
              <a:spcBef>
                <a:spcPts val="1200"/>
              </a:spcBef>
            </a:pPr>
            <a:r>
              <a:rPr lang="nl-BE" sz="1400" b="1" dirty="0" smtClean="0">
                <a:solidFill>
                  <a:srgbClr val="0055A4"/>
                </a:solidFill>
                <a:latin typeface="+mn-lt"/>
              </a:rPr>
              <a:t>rheumatologic disease controle group (RDCG, n=247)</a:t>
            </a:r>
          </a:p>
          <a:p>
            <a:pPr lvl="3">
              <a:lnSpc>
                <a:spcPct val="80000"/>
              </a:lnSpc>
              <a:spcBef>
                <a:spcPts val="600"/>
              </a:spcBef>
            </a:pPr>
            <a:r>
              <a:rPr lang="nl-BE" sz="1400" b="1" dirty="0" smtClean="0">
                <a:solidFill>
                  <a:srgbClr val="0055A4"/>
                </a:solidFill>
                <a:latin typeface="+mn-lt"/>
              </a:rPr>
              <a:t>disease controle group (DCG, n=225)</a:t>
            </a:r>
            <a:endParaRPr lang="nl-BE" sz="1400" b="1" dirty="0">
              <a:solidFill>
                <a:srgbClr val="0055A4"/>
              </a:solidFill>
              <a:latin typeface="+mn-lt"/>
            </a:endParaRPr>
          </a:p>
          <a:p>
            <a:pPr lvl="3">
              <a:lnSpc>
                <a:spcPct val="80000"/>
              </a:lnSpc>
              <a:spcBef>
                <a:spcPts val="600"/>
              </a:spcBef>
            </a:pPr>
            <a:r>
              <a:rPr lang="nl-BE" sz="1400" b="1" dirty="0">
                <a:solidFill>
                  <a:srgbClr val="0055A4"/>
                </a:solidFill>
                <a:latin typeface="+mn-lt"/>
              </a:rPr>
              <a:t>u</a:t>
            </a:r>
            <a:r>
              <a:rPr lang="nl-BE" sz="1400" b="1" dirty="0" smtClean="0">
                <a:solidFill>
                  <a:srgbClr val="0055A4"/>
                </a:solidFill>
                <a:latin typeface="+mn-lt"/>
              </a:rPr>
              <a:t>ndifferentiated (UNDIFF, n=78) </a:t>
            </a:r>
          </a:p>
          <a:p>
            <a:pPr marL="1657350" lvl="3" indent="-285750">
              <a:lnSpc>
                <a:spcPct val="80000"/>
              </a:lnSpc>
              <a:spcBef>
                <a:spcPts val="200"/>
              </a:spcBef>
              <a:buFont typeface="Courier New" panose="02070309020205020404" pitchFamily="49" charset="0"/>
              <a:buChar char="o"/>
            </a:pPr>
            <a:endParaRPr lang="nl-BE" sz="1400" dirty="0">
              <a:solidFill>
                <a:srgbClr val="000000"/>
              </a:solidFill>
              <a:latin typeface="+mn-lt"/>
            </a:endParaRPr>
          </a:p>
        </p:txBody>
      </p:sp>
      <p:sp>
        <p:nvSpPr>
          <p:cNvPr id="2" name="Rechthoek 1"/>
          <p:cNvSpPr/>
          <p:nvPr/>
        </p:nvSpPr>
        <p:spPr bwMode="auto">
          <a:xfrm>
            <a:off x="2411760" y="3022600"/>
            <a:ext cx="5184576" cy="864096"/>
          </a:xfrm>
          <a:prstGeom prst="rect">
            <a:avLst/>
          </a:prstGeom>
          <a:solidFill>
            <a:srgbClr val="0055A4">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 name="Tekstvak 3"/>
          <p:cNvSpPr txBox="1"/>
          <p:nvPr/>
        </p:nvSpPr>
        <p:spPr>
          <a:xfrm>
            <a:off x="1043608" y="1739156"/>
            <a:ext cx="5695590" cy="338554"/>
          </a:xfrm>
          <a:prstGeom prst="rect">
            <a:avLst/>
          </a:prstGeom>
          <a:noFill/>
        </p:spPr>
        <p:txBody>
          <a:bodyPr wrap="none" rtlCol="0">
            <a:spAutoFit/>
          </a:bodyPr>
          <a:lstStyle/>
          <a:p>
            <a:r>
              <a:rPr lang="nl-NL" sz="1600" b="1" dirty="0" err="1" smtClean="0">
                <a:latin typeface="+mn-lt"/>
              </a:rPr>
              <a:t>Primary</a:t>
            </a:r>
            <a:r>
              <a:rPr lang="nl-NL" sz="1600" b="1" dirty="0" smtClean="0">
                <a:latin typeface="+mn-lt"/>
              </a:rPr>
              <a:t> </a:t>
            </a:r>
            <a:r>
              <a:rPr lang="nl-NL" sz="1600" b="1" dirty="0" err="1" smtClean="0">
                <a:latin typeface="+mn-lt"/>
              </a:rPr>
              <a:t>diagnostic</a:t>
            </a:r>
            <a:r>
              <a:rPr lang="nl-NL" sz="1600" b="1" dirty="0" smtClean="0">
                <a:latin typeface="+mn-lt"/>
              </a:rPr>
              <a:t> </a:t>
            </a:r>
            <a:r>
              <a:rPr lang="nl-NL" sz="1600" b="1" dirty="0" err="1" smtClean="0">
                <a:latin typeface="+mn-lt"/>
              </a:rPr>
              <a:t>rheumatological</a:t>
            </a:r>
            <a:r>
              <a:rPr lang="nl-NL" sz="1600" b="1" dirty="0" smtClean="0">
                <a:latin typeface="+mn-lt"/>
              </a:rPr>
              <a:t> </a:t>
            </a:r>
            <a:r>
              <a:rPr lang="nl-NL" sz="1600" b="1" dirty="0" err="1" smtClean="0">
                <a:latin typeface="+mn-lt"/>
              </a:rPr>
              <a:t>patients</a:t>
            </a:r>
            <a:r>
              <a:rPr lang="nl-NL" sz="1600" b="1" dirty="0" smtClean="0">
                <a:latin typeface="+mn-lt"/>
              </a:rPr>
              <a:t> (n=594) </a:t>
            </a:r>
            <a:endParaRPr lang="nl-NL" sz="1600" b="1" dirty="0">
              <a:latin typeface="+mn-lt"/>
            </a:endParaRPr>
          </a:p>
        </p:txBody>
      </p:sp>
      <p:sp>
        <p:nvSpPr>
          <p:cNvPr id="16" name="Tekstvak 15"/>
          <p:cNvSpPr txBox="1"/>
          <p:nvPr/>
        </p:nvSpPr>
        <p:spPr>
          <a:xfrm>
            <a:off x="0" y="1196752"/>
            <a:ext cx="3890809" cy="461665"/>
          </a:xfrm>
          <a:prstGeom prst="rect">
            <a:avLst/>
          </a:prstGeom>
          <a:noFill/>
        </p:spPr>
        <p:txBody>
          <a:bodyPr wrap="none" rtlCol="0">
            <a:spAutoFit/>
          </a:bodyPr>
          <a:lstStyle/>
          <a:p>
            <a:pPr marL="285750" indent="-285750">
              <a:spcBef>
                <a:spcPts val="600"/>
              </a:spcBef>
              <a:buFont typeface="Arial"/>
              <a:buChar char="•"/>
            </a:pPr>
            <a:r>
              <a:rPr lang="nl-NL" b="1" dirty="0" err="1" smtClean="0">
                <a:latin typeface="+mj-lt"/>
              </a:rPr>
              <a:t>Patient</a:t>
            </a:r>
            <a:r>
              <a:rPr lang="nl-NL" b="1" dirty="0" smtClean="0">
                <a:latin typeface="+mj-lt"/>
              </a:rPr>
              <a:t> samples </a:t>
            </a:r>
            <a:r>
              <a:rPr lang="nl-NL" sz="1600" b="1" dirty="0" smtClean="0">
                <a:latin typeface="+mj-lt"/>
              </a:rPr>
              <a:t>(n=620)</a:t>
            </a:r>
            <a:endParaRPr lang="nl-NL" sz="1600" b="1" dirty="0">
              <a:latin typeface="+mj-lt"/>
            </a:endParaRPr>
          </a:p>
        </p:txBody>
      </p:sp>
      <p:sp>
        <p:nvSpPr>
          <p:cNvPr id="21" name="Tekstvak 20"/>
          <p:cNvSpPr txBox="1"/>
          <p:nvPr/>
        </p:nvSpPr>
        <p:spPr>
          <a:xfrm>
            <a:off x="1043608" y="4885323"/>
            <a:ext cx="4589518" cy="338554"/>
          </a:xfrm>
          <a:prstGeom prst="rect">
            <a:avLst/>
          </a:prstGeom>
          <a:noFill/>
        </p:spPr>
        <p:txBody>
          <a:bodyPr wrap="none" rtlCol="0">
            <a:spAutoFit/>
          </a:bodyPr>
          <a:lstStyle/>
          <a:p>
            <a:r>
              <a:rPr lang="nl-NL" sz="1600" b="1" dirty="0" smtClean="0">
                <a:latin typeface="+mn-lt"/>
              </a:rPr>
              <a:t>Extra </a:t>
            </a:r>
            <a:r>
              <a:rPr lang="nl-NL" sz="1600" b="1" dirty="0" err="1" smtClean="0">
                <a:latin typeface="+mn-lt"/>
              </a:rPr>
              <a:t>rheumatoid</a:t>
            </a:r>
            <a:r>
              <a:rPr lang="nl-NL" sz="1600" b="1" dirty="0" smtClean="0">
                <a:latin typeface="+mn-lt"/>
              </a:rPr>
              <a:t> </a:t>
            </a:r>
            <a:r>
              <a:rPr lang="nl-NL" sz="1600" b="1" dirty="0" err="1" smtClean="0">
                <a:latin typeface="+mn-lt"/>
              </a:rPr>
              <a:t>arthritis</a:t>
            </a:r>
            <a:r>
              <a:rPr lang="nl-NL" sz="1600" b="1" dirty="0" smtClean="0">
                <a:latin typeface="+mn-lt"/>
              </a:rPr>
              <a:t> </a:t>
            </a:r>
            <a:r>
              <a:rPr lang="nl-NL" sz="1600" b="1" dirty="0" err="1" smtClean="0">
                <a:latin typeface="+mn-lt"/>
              </a:rPr>
              <a:t>patients</a:t>
            </a:r>
            <a:r>
              <a:rPr lang="nl-NL" sz="1600" b="1" dirty="0" smtClean="0">
                <a:latin typeface="+mn-lt"/>
              </a:rPr>
              <a:t> (n=26) </a:t>
            </a:r>
            <a:endParaRPr lang="nl-NL" sz="1600" b="1" dirty="0">
              <a:latin typeface="+mn-lt"/>
            </a:endParaRPr>
          </a:p>
        </p:txBody>
      </p:sp>
      <p:sp>
        <p:nvSpPr>
          <p:cNvPr id="22" name="Tekstvak 21"/>
          <p:cNvSpPr txBox="1"/>
          <p:nvPr/>
        </p:nvSpPr>
        <p:spPr>
          <a:xfrm>
            <a:off x="1008112" y="5245363"/>
            <a:ext cx="8352928" cy="271869"/>
          </a:xfrm>
          <a:prstGeom prst="rect">
            <a:avLst/>
          </a:prstGeom>
          <a:noFill/>
        </p:spPr>
        <p:txBody>
          <a:bodyPr wrap="square" rtlCol="0">
            <a:spAutoFit/>
          </a:bodyPr>
          <a:lstStyle/>
          <a:p>
            <a:pPr marL="742950" lvl="1" indent="-285750">
              <a:lnSpc>
                <a:spcPct val="80000"/>
              </a:lnSpc>
              <a:spcBef>
                <a:spcPts val="200"/>
              </a:spcBef>
              <a:buFont typeface="Arial"/>
              <a:buChar char="•"/>
            </a:pPr>
            <a:r>
              <a:rPr lang="nl-BE" sz="1400" dirty="0" smtClean="0">
                <a:solidFill>
                  <a:srgbClr val="000000"/>
                </a:solidFill>
                <a:latin typeface="+mn-lt"/>
              </a:rPr>
              <a:t>June 2012 </a:t>
            </a:r>
            <a:r>
              <a:rPr lang="mr-IN" sz="1400" dirty="0" smtClean="0">
                <a:solidFill>
                  <a:srgbClr val="000000"/>
                </a:solidFill>
                <a:latin typeface="+mn-lt"/>
              </a:rPr>
              <a:t>–</a:t>
            </a:r>
            <a:r>
              <a:rPr lang="nl-BE" sz="1400" dirty="0" smtClean="0">
                <a:solidFill>
                  <a:srgbClr val="000000"/>
                </a:solidFill>
                <a:latin typeface="+mn-lt"/>
              </a:rPr>
              <a:t> April 2016 </a:t>
            </a:r>
            <a:endParaRPr lang="nl-BE" sz="1400" dirty="0">
              <a:solidFill>
                <a:srgbClr val="000000"/>
              </a:solidFill>
              <a:latin typeface="+mn-lt"/>
            </a:endParaRPr>
          </a:p>
        </p:txBody>
      </p:sp>
      <p:cxnSp>
        <p:nvCxnSpPr>
          <p:cNvPr id="6" name="Rechte verbindingslijn 5"/>
          <p:cNvCxnSpPr/>
          <p:nvPr/>
        </p:nvCxnSpPr>
        <p:spPr bwMode="auto">
          <a:xfrm>
            <a:off x="1187624" y="2111896"/>
            <a:ext cx="0" cy="2448272"/>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Rechte verbindingslijn met pijl 12"/>
          <p:cNvCxnSpPr/>
          <p:nvPr/>
        </p:nvCxnSpPr>
        <p:spPr bwMode="auto">
          <a:xfrm>
            <a:off x="1187624" y="3128516"/>
            <a:ext cx="1152128" cy="0"/>
          </a:xfrm>
          <a:prstGeom prst="straightConnector1">
            <a:avLst/>
          </a:prstGeom>
          <a:solidFill>
            <a:schemeClr val="accent1"/>
          </a:solidFill>
          <a:ln w="19050" cap="flat" cmpd="sng" algn="ctr">
            <a:solidFill>
              <a:schemeClr val="tx1"/>
            </a:solidFill>
            <a:prstDash val="solid"/>
            <a:round/>
            <a:headEnd type="none" w="med" len="med"/>
            <a:tailEnd type="none" w="sm" len="lg"/>
          </a:ln>
          <a:effectLst/>
        </p:spPr>
      </p:cxnSp>
      <p:cxnSp>
        <p:nvCxnSpPr>
          <p:cNvPr id="29" name="Rechte verbindingslijn met pijl 28"/>
          <p:cNvCxnSpPr/>
          <p:nvPr/>
        </p:nvCxnSpPr>
        <p:spPr bwMode="auto">
          <a:xfrm>
            <a:off x="1187624" y="4056112"/>
            <a:ext cx="1152128" cy="0"/>
          </a:xfrm>
          <a:prstGeom prst="straightConnector1">
            <a:avLst/>
          </a:prstGeom>
          <a:solidFill>
            <a:schemeClr val="accent1"/>
          </a:solidFill>
          <a:ln w="19050" cap="flat" cmpd="sng" algn="ctr">
            <a:solidFill>
              <a:schemeClr val="tx1"/>
            </a:solidFill>
            <a:prstDash val="solid"/>
            <a:round/>
            <a:headEnd type="none" w="med" len="med"/>
            <a:tailEnd type="none" w="sm" len="lg"/>
          </a:ln>
          <a:effectLst/>
        </p:spPr>
      </p:cxnSp>
      <p:cxnSp>
        <p:nvCxnSpPr>
          <p:cNvPr id="30" name="Rechte verbindingslijn met pijl 29"/>
          <p:cNvCxnSpPr/>
          <p:nvPr/>
        </p:nvCxnSpPr>
        <p:spPr bwMode="auto">
          <a:xfrm>
            <a:off x="1187624" y="4306044"/>
            <a:ext cx="1152128" cy="0"/>
          </a:xfrm>
          <a:prstGeom prst="straightConnector1">
            <a:avLst/>
          </a:prstGeom>
          <a:solidFill>
            <a:schemeClr val="accent1"/>
          </a:solidFill>
          <a:ln w="19050" cap="flat" cmpd="sng" algn="ctr">
            <a:solidFill>
              <a:schemeClr val="tx1"/>
            </a:solidFill>
            <a:prstDash val="solid"/>
            <a:round/>
            <a:headEnd type="none" w="med" len="med"/>
            <a:tailEnd type="none" w="sm" len="lg"/>
          </a:ln>
          <a:effectLst/>
        </p:spPr>
      </p:cxnSp>
      <p:cxnSp>
        <p:nvCxnSpPr>
          <p:cNvPr id="31" name="Rechte verbindingslijn met pijl 30"/>
          <p:cNvCxnSpPr/>
          <p:nvPr/>
        </p:nvCxnSpPr>
        <p:spPr bwMode="auto">
          <a:xfrm>
            <a:off x="1187624" y="4555976"/>
            <a:ext cx="1152128" cy="0"/>
          </a:xfrm>
          <a:prstGeom prst="straightConnector1">
            <a:avLst/>
          </a:prstGeom>
          <a:solidFill>
            <a:schemeClr val="accent1"/>
          </a:solidFill>
          <a:ln w="19050" cap="flat" cmpd="sng" algn="ctr">
            <a:solidFill>
              <a:schemeClr val="tx1"/>
            </a:solidFill>
            <a:prstDash val="solid"/>
            <a:round/>
            <a:headEnd type="none" w="med" len="med"/>
            <a:tailEnd type="none" w="sm" len="lg"/>
          </a:ln>
          <a:effectLst/>
        </p:spPr>
      </p:cxnSp>
      <p:sp>
        <p:nvSpPr>
          <p:cNvPr id="14" name="Tekstvak 13"/>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31506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grayscl/>
          </a:blip>
          <a:stretch>
            <a:fillRect/>
          </a:stretch>
        </p:blipFill>
        <p:spPr>
          <a:xfrm>
            <a:off x="38100" y="1803400"/>
            <a:ext cx="9055100" cy="3251200"/>
          </a:xfrm>
          <a:prstGeom prst="rect">
            <a:avLst/>
          </a:prstGeom>
          <a:noFill/>
        </p:spPr>
      </p:pic>
      <p:sp>
        <p:nvSpPr>
          <p:cNvPr id="6" name="Tekstvak 5"/>
          <p:cNvSpPr txBox="1"/>
          <p:nvPr/>
        </p:nvSpPr>
        <p:spPr>
          <a:xfrm>
            <a:off x="2189750" y="1124744"/>
            <a:ext cx="4818296" cy="461665"/>
          </a:xfrm>
          <a:prstGeom prst="rect">
            <a:avLst/>
          </a:prstGeom>
          <a:noFill/>
        </p:spPr>
        <p:txBody>
          <a:bodyPr wrap="none" rtlCol="0">
            <a:spAutoFit/>
          </a:bodyPr>
          <a:lstStyle/>
          <a:p>
            <a:pPr algn="ctr">
              <a:spcBef>
                <a:spcPts val="600"/>
              </a:spcBef>
            </a:pPr>
            <a:r>
              <a:rPr lang="nl-NL" b="1" dirty="0" err="1" smtClean="0">
                <a:latin typeface="+mj-lt"/>
              </a:rPr>
              <a:t>Sensitivity</a:t>
            </a:r>
            <a:r>
              <a:rPr lang="nl-NL" b="1" dirty="0" smtClean="0">
                <a:latin typeface="+mj-lt"/>
              </a:rPr>
              <a:t> / </a:t>
            </a:r>
            <a:r>
              <a:rPr lang="nl-NL" b="1" dirty="0" err="1" smtClean="0">
                <a:latin typeface="+mj-lt"/>
              </a:rPr>
              <a:t>Specificity</a:t>
            </a:r>
            <a:r>
              <a:rPr lang="nl-NL" b="1" dirty="0" smtClean="0">
                <a:latin typeface="+mj-lt"/>
              </a:rPr>
              <a:t> </a:t>
            </a:r>
            <a:r>
              <a:rPr lang="nl-NL" b="1" dirty="0" err="1" smtClean="0">
                <a:latin typeface="+mj-lt"/>
              </a:rPr>
              <a:t>for</a:t>
            </a:r>
            <a:r>
              <a:rPr lang="nl-NL" b="1" dirty="0" smtClean="0">
                <a:latin typeface="+mj-lt"/>
              </a:rPr>
              <a:t> RA</a:t>
            </a:r>
            <a:endParaRPr lang="nl-NL" sz="1600" b="1" dirty="0">
              <a:latin typeface="+mj-lt"/>
            </a:endParaRPr>
          </a:p>
        </p:txBody>
      </p:sp>
      <p:sp>
        <p:nvSpPr>
          <p:cNvPr id="7" name="Rectangle 2"/>
          <p:cNvSpPr txBox="1">
            <a:spLocks noChangeArrowheads="1"/>
          </p:cNvSpPr>
          <p:nvPr/>
        </p:nvSpPr>
        <p:spPr bwMode="auto">
          <a:xfrm>
            <a:off x="288032" y="5445224"/>
            <a:ext cx="8676456" cy="360040"/>
          </a:xfrm>
          <a:prstGeom prst="rect">
            <a:avLst/>
          </a:prstGeom>
          <a:solidFill>
            <a:srgbClr val="0055A4">
              <a:alpha val="10000"/>
            </a:srgbClr>
          </a:solid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b="1">
                <a:solidFill>
                  <a:srgbClr val="F26631"/>
                </a:solidFill>
                <a:latin typeface="+mj-lt"/>
                <a:ea typeface="+mj-ea"/>
                <a:cs typeface="+mj-cs"/>
              </a:defRPr>
            </a:lvl1pPr>
            <a:lvl2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2pPr>
            <a:lvl3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3pPr>
            <a:lvl4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4pPr>
            <a:lvl5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5pPr>
            <a:lvl6pPr marL="4572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6pPr>
            <a:lvl7pPr marL="9144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7pPr>
            <a:lvl8pPr marL="13716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8pPr>
            <a:lvl9pPr marL="18288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9pPr>
          </a:lstStyle>
          <a:p>
            <a:pPr algn="ctr">
              <a:spcBef>
                <a:spcPts val="0"/>
              </a:spcBef>
              <a:spcAft>
                <a:spcPts val="0"/>
              </a:spcAft>
            </a:pPr>
            <a:r>
              <a:rPr lang="en-US" sz="1400" dirty="0" smtClean="0">
                <a:solidFill>
                  <a:schemeClr val="tx1"/>
                </a:solidFill>
              </a:rPr>
              <a:t>Large variation in sensitivity and specificity using manufacturer’s cutoff </a:t>
            </a:r>
          </a:p>
          <a:p>
            <a:pPr algn="ctr">
              <a:spcBef>
                <a:spcPts val="0"/>
              </a:spcBef>
              <a:spcAft>
                <a:spcPts val="0"/>
              </a:spcAft>
            </a:pPr>
            <a:endParaRPr lang="nl-NL" sz="1400" dirty="0" smtClean="0">
              <a:solidFill>
                <a:schemeClr val="tx1"/>
              </a:solidFill>
            </a:endParaRPr>
          </a:p>
        </p:txBody>
      </p:sp>
      <p:sp>
        <p:nvSpPr>
          <p:cNvPr id="8" name="Tekstvak 7"/>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193320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grayscl/>
          </a:blip>
          <a:stretch>
            <a:fillRect/>
          </a:stretch>
        </p:blipFill>
        <p:spPr>
          <a:xfrm>
            <a:off x="139700" y="1866900"/>
            <a:ext cx="8864600" cy="3111500"/>
          </a:xfrm>
          <a:prstGeom prst="rect">
            <a:avLst/>
          </a:prstGeom>
        </p:spPr>
      </p:pic>
      <p:sp>
        <p:nvSpPr>
          <p:cNvPr id="6" name="Rectangle 2"/>
          <p:cNvSpPr txBox="1">
            <a:spLocks noChangeArrowheads="1"/>
          </p:cNvSpPr>
          <p:nvPr/>
        </p:nvSpPr>
        <p:spPr bwMode="auto">
          <a:xfrm>
            <a:off x="685800" y="328042"/>
            <a:ext cx="7772400" cy="656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800" b="1">
                <a:solidFill>
                  <a:srgbClr val="F26631"/>
                </a:solidFill>
                <a:latin typeface="+mj-lt"/>
                <a:ea typeface="+mj-ea"/>
                <a:cs typeface="+mj-cs"/>
              </a:defRPr>
            </a:lvl1pPr>
            <a:lvl2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2pPr>
            <a:lvl3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3pPr>
            <a:lvl4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4pPr>
            <a:lvl5pPr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5pPr>
            <a:lvl6pPr marL="4572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6pPr>
            <a:lvl7pPr marL="9144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7pPr>
            <a:lvl8pPr marL="13716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8pPr>
            <a:lvl9pPr marL="1828800" algn="l" rtl="0" eaLnBrk="0" fontAlgn="base" hangingPunct="0">
              <a:spcBef>
                <a:spcPct val="0"/>
              </a:spcBef>
              <a:spcAft>
                <a:spcPct val="0"/>
              </a:spcAft>
              <a:defRPr sz="3800" b="1">
                <a:solidFill>
                  <a:srgbClr val="F26631"/>
                </a:solidFill>
                <a:latin typeface="Tahoma" pitchFamily="34" charset="0"/>
                <a:ea typeface="ＭＳ Ｐゴシック" pitchFamily="-96" charset="-128"/>
              </a:defRPr>
            </a:lvl9pPr>
          </a:lstStyle>
          <a:p>
            <a:pPr algn="ctr"/>
            <a:r>
              <a:rPr lang="nl-BE" sz="3600" smtClean="0">
                <a:solidFill>
                  <a:srgbClr val="000000"/>
                </a:solidFill>
              </a:rPr>
              <a:t>Results</a:t>
            </a:r>
            <a:endParaRPr lang="nl-NL" sz="3600" dirty="0" smtClean="0">
              <a:solidFill>
                <a:srgbClr val="000000"/>
              </a:solidFill>
            </a:endParaRPr>
          </a:p>
        </p:txBody>
      </p:sp>
      <p:sp>
        <p:nvSpPr>
          <p:cNvPr id="7" name="Tekstvak 6"/>
          <p:cNvSpPr txBox="1"/>
          <p:nvPr/>
        </p:nvSpPr>
        <p:spPr>
          <a:xfrm>
            <a:off x="2839413" y="1124744"/>
            <a:ext cx="3518962" cy="461665"/>
          </a:xfrm>
          <a:prstGeom prst="rect">
            <a:avLst/>
          </a:prstGeom>
          <a:noFill/>
        </p:spPr>
        <p:txBody>
          <a:bodyPr wrap="none" rtlCol="0">
            <a:spAutoFit/>
          </a:bodyPr>
          <a:lstStyle/>
          <a:p>
            <a:pPr algn="ctr">
              <a:spcBef>
                <a:spcPts val="600"/>
              </a:spcBef>
            </a:pPr>
            <a:r>
              <a:rPr lang="nl-NL" b="1" dirty="0" err="1" smtClean="0">
                <a:latin typeface="+mj-lt"/>
              </a:rPr>
              <a:t>Likelihood</a:t>
            </a:r>
            <a:r>
              <a:rPr lang="nl-NL" b="1" dirty="0" smtClean="0">
                <a:latin typeface="+mj-lt"/>
              </a:rPr>
              <a:t> ratio of RA</a:t>
            </a:r>
            <a:endParaRPr lang="nl-NL" sz="1600" b="1" dirty="0">
              <a:latin typeface="+mj-lt"/>
            </a:endParaRPr>
          </a:p>
        </p:txBody>
      </p:sp>
      <p:sp>
        <p:nvSpPr>
          <p:cNvPr id="8" name="Tekstvak 7"/>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17532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28042"/>
            <a:ext cx="7772400" cy="656878"/>
          </a:xfrm>
        </p:spPr>
        <p:txBody>
          <a:bodyPr>
            <a:normAutofit fontScale="90000"/>
          </a:bodyPr>
          <a:lstStyle/>
          <a:p>
            <a:pPr algn="ctr"/>
            <a:r>
              <a:rPr lang="nl-BE" sz="3600" dirty="0" smtClean="0">
                <a:solidFill>
                  <a:srgbClr val="000000"/>
                </a:solidFill>
              </a:rPr>
              <a:t>Rheumatoid arthritis</a:t>
            </a:r>
            <a:r>
              <a:rPr lang="nl-BE" sz="3600" dirty="0">
                <a:solidFill>
                  <a:srgbClr val="000000"/>
                </a:solidFill>
                <a:ea typeface="Tahoma" pitchFamily="34" charset="0"/>
                <a:cs typeface="Tahoma" pitchFamily="34" charset="0"/>
              </a:rPr>
              <a:t/>
            </a:r>
            <a:br>
              <a:rPr lang="nl-BE" sz="3600" dirty="0">
                <a:solidFill>
                  <a:srgbClr val="000000"/>
                </a:solidFill>
                <a:ea typeface="Tahoma" pitchFamily="34" charset="0"/>
                <a:cs typeface="Tahoma" pitchFamily="34" charset="0"/>
              </a:rPr>
            </a:br>
            <a:endParaRPr lang="nl-NL" sz="3600" dirty="0" smtClean="0">
              <a:solidFill>
                <a:srgbClr val="000000"/>
              </a:solidFill>
            </a:endParaRPr>
          </a:p>
        </p:txBody>
      </p:sp>
      <p:pic>
        <p:nvPicPr>
          <p:cNvPr id="3" name="Afbeelding 2" descr="ACR 2010.tiff"/>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brightnessContrast contrast="10000"/>
                    </a14:imgEffect>
                  </a14:imgLayer>
                </a14:imgProps>
              </a:ext>
              <a:ext uri="{28A0092B-C50C-407E-A947-70E740481C1C}">
                <a14:useLocalDpi xmlns:a14="http://schemas.microsoft.com/office/drawing/2010/main" val="0"/>
              </a:ext>
            </a:extLst>
          </a:blip>
          <a:srcRect t="88"/>
          <a:stretch/>
        </p:blipFill>
        <p:spPr>
          <a:xfrm>
            <a:off x="2267743" y="2780928"/>
            <a:ext cx="6871321" cy="3126651"/>
          </a:xfrm>
          <a:prstGeom prst="rect">
            <a:avLst/>
          </a:prstGeom>
          <a:ln w="12700">
            <a:solidFill>
              <a:schemeClr val="tx1"/>
            </a:solidFill>
          </a:ln>
        </p:spPr>
      </p:pic>
      <p:pic>
        <p:nvPicPr>
          <p:cNvPr id="5" name="Afbeelding 4" descr="ACR 1987.tiff"/>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1000" contrast="11000"/>
                    </a14:imgEffect>
                  </a14:imgLayer>
                </a14:imgProps>
              </a:ext>
              <a:ext uri="{28A0092B-C50C-407E-A947-70E740481C1C}">
                <a14:useLocalDpi xmlns:a14="http://schemas.microsoft.com/office/drawing/2010/main" val="0"/>
              </a:ext>
            </a:extLst>
          </a:blip>
          <a:srcRect t="13467" b="12271"/>
          <a:stretch/>
        </p:blipFill>
        <p:spPr>
          <a:xfrm>
            <a:off x="104428" y="1628800"/>
            <a:ext cx="2019300" cy="2028056"/>
          </a:xfrm>
          <a:prstGeom prst="rect">
            <a:avLst/>
          </a:prstGeom>
          <a:ln w="12700">
            <a:solidFill>
              <a:schemeClr val="tx1"/>
            </a:solidFill>
          </a:ln>
        </p:spPr>
      </p:pic>
      <p:sp>
        <p:nvSpPr>
          <p:cNvPr id="11" name="Tekstvak 10"/>
          <p:cNvSpPr txBox="1"/>
          <p:nvPr/>
        </p:nvSpPr>
        <p:spPr>
          <a:xfrm>
            <a:off x="216024" y="6454497"/>
            <a:ext cx="8964488" cy="430887"/>
          </a:xfrm>
          <a:prstGeom prst="rect">
            <a:avLst/>
          </a:prstGeom>
          <a:noFill/>
        </p:spPr>
        <p:txBody>
          <a:bodyPr wrap="square" rtlCol="0">
            <a:spAutoFit/>
          </a:bodyPr>
          <a:lstStyle/>
          <a:p>
            <a:pPr algn="r"/>
            <a:r>
              <a:rPr lang="nl-BE" sz="1100" dirty="0"/>
              <a:t>Arnett </a:t>
            </a:r>
            <a:r>
              <a:rPr lang="nl-BE" sz="1100" i="1" dirty="0"/>
              <a:t>et al</a:t>
            </a:r>
            <a:r>
              <a:rPr lang="nl-BE" sz="1100" dirty="0"/>
              <a:t>. Arthritis Rheum 1988;31:315-</a:t>
            </a:r>
            <a:r>
              <a:rPr lang="nl-BE" sz="1100" dirty="0" smtClean="0"/>
              <a:t>24</a:t>
            </a:r>
          </a:p>
          <a:p>
            <a:pPr algn="r"/>
            <a:r>
              <a:rPr lang="nl-BE" sz="1100" dirty="0" smtClean="0"/>
              <a:t>Aletaha </a:t>
            </a:r>
            <a:r>
              <a:rPr lang="nl-BE" sz="1100" i="1" dirty="0" smtClean="0"/>
              <a:t>et al</a:t>
            </a:r>
            <a:r>
              <a:rPr lang="nl-BE" sz="1100" dirty="0" smtClean="0"/>
              <a:t>. Ann </a:t>
            </a:r>
            <a:r>
              <a:rPr lang="nl-BE" sz="1100" dirty="0"/>
              <a:t>Rheum Dis </a:t>
            </a:r>
            <a:r>
              <a:rPr lang="nl-BE" sz="1100" dirty="0" smtClean="0"/>
              <a:t>2010;62:2569-2581</a:t>
            </a:r>
            <a:endParaRPr lang="nl-BE" sz="1100" dirty="0"/>
          </a:p>
        </p:txBody>
      </p:sp>
      <p:sp>
        <p:nvSpPr>
          <p:cNvPr id="12" name="Tekstvak 11"/>
          <p:cNvSpPr txBox="1"/>
          <p:nvPr/>
        </p:nvSpPr>
        <p:spPr>
          <a:xfrm>
            <a:off x="35496" y="1218238"/>
            <a:ext cx="1206580" cy="338554"/>
          </a:xfrm>
          <a:prstGeom prst="rect">
            <a:avLst/>
          </a:prstGeom>
          <a:noFill/>
        </p:spPr>
        <p:txBody>
          <a:bodyPr wrap="none" rtlCol="0">
            <a:spAutoFit/>
          </a:bodyPr>
          <a:lstStyle/>
          <a:p>
            <a:r>
              <a:rPr lang="nl-NL" sz="1600" b="1" dirty="0" smtClean="0">
                <a:latin typeface="+mn-lt"/>
              </a:rPr>
              <a:t>ACR 1987</a:t>
            </a:r>
            <a:endParaRPr lang="nl-NL" sz="1600" b="1" dirty="0">
              <a:latin typeface="+mn-lt"/>
            </a:endParaRPr>
          </a:p>
        </p:txBody>
      </p:sp>
      <p:sp>
        <p:nvSpPr>
          <p:cNvPr id="13" name="Tekstvak 12"/>
          <p:cNvSpPr txBox="1"/>
          <p:nvPr/>
        </p:nvSpPr>
        <p:spPr>
          <a:xfrm>
            <a:off x="2195736" y="2374280"/>
            <a:ext cx="2009685" cy="338554"/>
          </a:xfrm>
          <a:prstGeom prst="rect">
            <a:avLst/>
          </a:prstGeom>
          <a:noFill/>
        </p:spPr>
        <p:txBody>
          <a:bodyPr wrap="none" rtlCol="0">
            <a:spAutoFit/>
          </a:bodyPr>
          <a:lstStyle/>
          <a:p>
            <a:r>
              <a:rPr lang="nl-NL" sz="1600" b="1" dirty="0" smtClean="0">
                <a:latin typeface="+mn-lt"/>
              </a:rPr>
              <a:t>ACR/EULAR 2010</a:t>
            </a:r>
            <a:endParaRPr lang="nl-NL" sz="1600" b="1" dirty="0">
              <a:latin typeface="+mn-lt"/>
            </a:endParaRPr>
          </a:p>
        </p:txBody>
      </p:sp>
      <p:pic>
        <p:nvPicPr>
          <p:cNvPr id="14" name="Afbeelding 13" descr="ACR 2010.tiff"/>
          <p:cNvPicPr>
            <a:picLocks noChangeAspect="1"/>
          </p:cNvPicPr>
          <p:nvPr/>
        </p:nvPicPr>
        <p:blipFill rotWithShape="1">
          <a:blip r:embed="rId3">
            <a:extLst>
              <a:ext uri="{BEBA8EAE-BF5A-486C-A8C5-ECC9F3942E4B}">
                <a14:imgProps xmlns:a14="http://schemas.microsoft.com/office/drawing/2010/main">
                  <a14:imgLayer r:embed="rId7">
                    <a14:imgEffect>
                      <a14:sharpenSoften amount="10000"/>
                    </a14:imgEffect>
                    <a14:imgEffect>
                      <a14:brightnessContrast contrast="10000"/>
                    </a14:imgEffect>
                  </a14:imgLayer>
                </a14:imgProps>
              </a:ext>
              <a:ext uri="{28A0092B-C50C-407E-A947-70E740481C1C}">
                <a14:useLocalDpi xmlns:a14="http://schemas.microsoft.com/office/drawing/2010/main" val="0"/>
              </a:ext>
            </a:extLst>
          </a:blip>
          <a:srcRect t="44335" b="32533"/>
          <a:stretch/>
        </p:blipFill>
        <p:spPr>
          <a:xfrm>
            <a:off x="2271091" y="4157588"/>
            <a:ext cx="6871321" cy="723901"/>
          </a:xfrm>
          <a:prstGeom prst="rect">
            <a:avLst/>
          </a:prstGeom>
          <a:ln w="12700">
            <a:noFill/>
          </a:ln>
        </p:spPr>
      </p:pic>
      <p:sp>
        <p:nvSpPr>
          <p:cNvPr id="15" name="Tekstvak 14"/>
          <p:cNvSpPr txBox="1"/>
          <p:nvPr/>
        </p:nvSpPr>
        <p:spPr>
          <a:xfrm>
            <a:off x="35496" y="3666510"/>
            <a:ext cx="1261884" cy="338554"/>
          </a:xfrm>
          <a:prstGeom prst="rect">
            <a:avLst/>
          </a:prstGeom>
          <a:noFill/>
        </p:spPr>
        <p:txBody>
          <a:bodyPr wrap="none" rtlCol="0">
            <a:spAutoFit/>
          </a:bodyPr>
          <a:lstStyle/>
          <a:p>
            <a:r>
              <a:rPr lang="nl-NL" sz="1600" b="1" dirty="0" smtClean="0">
                <a:solidFill>
                  <a:srgbClr val="0055A4"/>
                </a:solidFill>
                <a:latin typeface="+mn-lt"/>
              </a:rPr>
              <a:t>≥ 4/7=RA</a:t>
            </a:r>
            <a:endParaRPr lang="nl-NL" sz="1600" b="1" dirty="0">
              <a:solidFill>
                <a:srgbClr val="0055A4"/>
              </a:solidFill>
              <a:latin typeface="+mn-lt"/>
            </a:endParaRPr>
          </a:p>
        </p:txBody>
      </p:sp>
      <p:sp>
        <p:nvSpPr>
          <p:cNvPr id="16" name="Tekstvak 15"/>
          <p:cNvSpPr txBox="1"/>
          <p:nvPr/>
        </p:nvSpPr>
        <p:spPr>
          <a:xfrm>
            <a:off x="2267744" y="5949280"/>
            <a:ext cx="1390124" cy="338554"/>
          </a:xfrm>
          <a:prstGeom prst="rect">
            <a:avLst/>
          </a:prstGeom>
          <a:noFill/>
        </p:spPr>
        <p:txBody>
          <a:bodyPr wrap="none" rtlCol="0">
            <a:spAutoFit/>
          </a:bodyPr>
          <a:lstStyle/>
          <a:p>
            <a:r>
              <a:rPr lang="nl-NL" sz="1600" b="1" dirty="0" smtClean="0">
                <a:solidFill>
                  <a:srgbClr val="0055A4"/>
                </a:solidFill>
                <a:latin typeface="+mn-lt"/>
              </a:rPr>
              <a:t>≥ 6/10=RA</a:t>
            </a:r>
            <a:endParaRPr lang="nl-NL" sz="1600" b="1" dirty="0">
              <a:solidFill>
                <a:srgbClr val="0055A4"/>
              </a:solidFill>
              <a:latin typeface="+mn-lt"/>
            </a:endParaRPr>
          </a:p>
        </p:txBody>
      </p:sp>
    </p:spTree>
    <p:extLst>
      <p:ext uri="{BB962C8B-B14F-4D97-AF65-F5344CB8AC3E}">
        <p14:creationId xmlns:p14="http://schemas.microsoft.com/office/powerpoint/2010/main" val="311554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28042"/>
            <a:ext cx="7772400" cy="656878"/>
          </a:xfrm>
        </p:spPr>
        <p:txBody>
          <a:bodyPr>
            <a:normAutofit fontScale="90000"/>
          </a:bodyPr>
          <a:lstStyle/>
          <a:p>
            <a:pPr algn="ctr"/>
            <a:r>
              <a:rPr lang="nl-BE" sz="3600" dirty="0" smtClean="0">
                <a:solidFill>
                  <a:srgbClr val="000000"/>
                </a:solidFill>
              </a:rPr>
              <a:t>Rheumatoid arthritis</a:t>
            </a:r>
            <a:r>
              <a:rPr lang="nl-BE" sz="3600" dirty="0">
                <a:solidFill>
                  <a:srgbClr val="000000"/>
                </a:solidFill>
                <a:ea typeface="Tahoma" pitchFamily="34" charset="0"/>
                <a:cs typeface="Tahoma" pitchFamily="34" charset="0"/>
              </a:rPr>
              <a:t/>
            </a:r>
            <a:br>
              <a:rPr lang="nl-BE" sz="3600" dirty="0">
                <a:solidFill>
                  <a:srgbClr val="000000"/>
                </a:solidFill>
                <a:ea typeface="Tahoma" pitchFamily="34" charset="0"/>
                <a:cs typeface="Tahoma" pitchFamily="34" charset="0"/>
              </a:rPr>
            </a:br>
            <a:endParaRPr lang="nl-NL" sz="3600" dirty="0" smtClean="0">
              <a:solidFill>
                <a:srgbClr val="000000"/>
              </a:solidFill>
            </a:endParaRPr>
          </a:p>
        </p:txBody>
      </p:sp>
      <p:pic>
        <p:nvPicPr>
          <p:cNvPr id="3" name="Afbeelding 2" descr="ACR 2010.tiff"/>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harpenSoften amount="10000"/>
                    </a14:imgEffect>
                    <a14:imgEffect>
                      <a14:brightnessContrast contrast="10000"/>
                    </a14:imgEffect>
                  </a14:imgLayer>
                </a14:imgProps>
              </a:ext>
              <a:ext uri="{28A0092B-C50C-407E-A947-70E740481C1C}">
                <a14:useLocalDpi xmlns:a14="http://schemas.microsoft.com/office/drawing/2010/main" val="0"/>
              </a:ext>
            </a:extLst>
          </a:blip>
          <a:srcRect t="88"/>
          <a:stretch/>
        </p:blipFill>
        <p:spPr>
          <a:xfrm>
            <a:off x="2267743" y="2780928"/>
            <a:ext cx="6871321" cy="3126651"/>
          </a:xfrm>
          <a:prstGeom prst="rect">
            <a:avLst/>
          </a:prstGeom>
          <a:ln w="12700">
            <a:solidFill>
              <a:schemeClr val="bg1">
                <a:lumMod val="85000"/>
              </a:schemeClr>
            </a:solidFill>
          </a:ln>
        </p:spPr>
      </p:pic>
      <p:pic>
        <p:nvPicPr>
          <p:cNvPr id="5" name="Afbeelding 4" descr="ACR 1987.tiff"/>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brightnessContrast bright="11000" contrast="11000"/>
                    </a14:imgEffect>
                  </a14:imgLayer>
                </a14:imgProps>
              </a:ext>
              <a:ext uri="{28A0092B-C50C-407E-A947-70E740481C1C}">
                <a14:useLocalDpi xmlns:a14="http://schemas.microsoft.com/office/drawing/2010/main" val="0"/>
              </a:ext>
            </a:extLst>
          </a:blip>
          <a:srcRect t="13467" b="12271"/>
          <a:stretch/>
        </p:blipFill>
        <p:spPr>
          <a:xfrm>
            <a:off x="104428" y="1628800"/>
            <a:ext cx="2019300" cy="2028056"/>
          </a:xfrm>
          <a:prstGeom prst="rect">
            <a:avLst/>
          </a:prstGeom>
          <a:ln w="12700">
            <a:solidFill>
              <a:schemeClr val="bg1">
                <a:lumMod val="85000"/>
              </a:schemeClr>
            </a:solidFill>
          </a:ln>
        </p:spPr>
      </p:pic>
      <p:sp>
        <p:nvSpPr>
          <p:cNvPr id="11" name="Tekstvak 10"/>
          <p:cNvSpPr txBox="1"/>
          <p:nvPr/>
        </p:nvSpPr>
        <p:spPr>
          <a:xfrm>
            <a:off x="216024" y="6597352"/>
            <a:ext cx="8964488" cy="261610"/>
          </a:xfrm>
          <a:prstGeom prst="rect">
            <a:avLst/>
          </a:prstGeom>
          <a:noFill/>
        </p:spPr>
        <p:txBody>
          <a:bodyPr wrap="square" rtlCol="0">
            <a:spAutoFit/>
          </a:bodyPr>
          <a:lstStyle/>
          <a:p>
            <a:pPr algn="r"/>
            <a:r>
              <a:rPr lang="nl-BE" sz="1100" dirty="0" smtClean="0"/>
              <a:t>Aletaha </a:t>
            </a:r>
            <a:r>
              <a:rPr lang="nl-BE" sz="1100" i="1" dirty="0" smtClean="0"/>
              <a:t>et al</a:t>
            </a:r>
            <a:r>
              <a:rPr lang="nl-BE" sz="1100" dirty="0" smtClean="0"/>
              <a:t>. Ann </a:t>
            </a:r>
            <a:r>
              <a:rPr lang="nl-BE" sz="1100" dirty="0"/>
              <a:t>Rheum Dis </a:t>
            </a:r>
            <a:r>
              <a:rPr lang="nl-BE" sz="1100" dirty="0" smtClean="0"/>
              <a:t>2010;62:2569-2581</a:t>
            </a:r>
            <a:endParaRPr lang="nl-BE" sz="1100" dirty="0"/>
          </a:p>
        </p:txBody>
      </p:sp>
      <p:sp>
        <p:nvSpPr>
          <p:cNvPr id="12" name="Tekstvak 11"/>
          <p:cNvSpPr txBox="1"/>
          <p:nvPr/>
        </p:nvSpPr>
        <p:spPr>
          <a:xfrm>
            <a:off x="35496" y="1218238"/>
            <a:ext cx="1206580" cy="338554"/>
          </a:xfrm>
          <a:prstGeom prst="rect">
            <a:avLst/>
          </a:prstGeom>
          <a:noFill/>
        </p:spPr>
        <p:txBody>
          <a:bodyPr wrap="none" rtlCol="0">
            <a:spAutoFit/>
          </a:bodyPr>
          <a:lstStyle/>
          <a:p>
            <a:r>
              <a:rPr lang="nl-NL" sz="1600" b="1" dirty="0" smtClean="0">
                <a:solidFill>
                  <a:schemeClr val="bg1">
                    <a:lumMod val="85000"/>
                  </a:schemeClr>
                </a:solidFill>
                <a:latin typeface="+mn-lt"/>
              </a:rPr>
              <a:t>ACR 1987</a:t>
            </a:r>
            <a:endParaRPr lang="nl-NL" sz="1600" b="1" dirty="0">
              <a:solidFill>
                <a:schemeClr val="bg1">
                  <a:lumMod val="85000"/>
                </a:schemeClr>
              </a:solidFill>
              <a:latin typeface="+mn-lt"/>
            </a:endParaRPr>
          </a:p>
        </p:txBody>
      </p:sp>
      <p:sp>
        <p:nvSpPr>
          <p:cNvPr id="13" name="Tekstvak 12"/>
          <p:cNvSpPr txBox="1"/>
          <p:nvPr/>
        </p:nvSpPr>
        <p:spPr>
          <a:xfrm>
            <a:off x="2195736" y="2374280"/>
            <a:ext cx="2009685" cy="338554"/>
          </a:xfrm>
          <a:prstGeom prst="rect">
            <a:avLst/>
          </a:prstGeom>
          <a:noFill/>
        </p:spPr>
        <p:txBody>
          <a:bodyPr wrap="none" rtlCol="0">
            <a:spAutoFit/>
          </a:bodyPr>
          <a:lstStyle/>
          <a:p>
            <a:r>
              <a:rPr lang="nl-NL" sz="1600" b="1" dirty="0" smtClean="0">
                <a:latin typeface="+mn-lt"/>
              </a:rPr>
              <a:t>ACR/EULAR 2010</a:t>
            </a:r>
            <a:endParaRPr lang="nl-NL" sz="1600" b="1" dirty="0">
              <a:latin typeface="+mn-lt"/>
            </a:endParaRPr>
          </a:p>
        </p:txBody>
      </p:sp>
      <p:pic>
        <p:nvPicPr>
          <p:cNvPr id="14" name="Afbeelding 13" descr="ACR 2010.tiff"/>
          <p:cNvPicPr>
            <a:picLocks noChangeAspect="1"/>
          </p:cNvPicPr>
          <p:nvPr/>
        </p:nvPicPr>
        <p:blipFill rotWithShape="1">
          <a:blip r:embed="rId3">
            <a:extLst>
              <a:ext uri="{BEBA8EAE-BF5A-486C-A8C5-ECC9F3942E4B}">
                <a14:imgProps xmlns:a14="http://schemas.microsoft.com/office/drawing/2010/main">
                  <a14:imgLayer r:embed="rId7">
                    <a14:imgEffect>
                      <a14:sharpenSoften amount="10000"/>
                    </a14:imgEffect>
                    <a14:imgEffect>
                      <a14:brightnessContrast contrast="10000"/>
                    </a14:imgEffect>
                  </a14:imgLayer>
                </a14:imgProps>
              </a:ext>
              <a:ext uri="{28A0092B-C50C-407E-A947-70E740481C1C}">
                <a14:useLocalDpi xmlns:a14="http://schemas.microsoft.com/office/drawing/2010/main" val="0"/>
              </a:ext>
            </a:extLst>
          </a:blip>
          <a:srcRect t="44335" b="32533"/>
          <a:stretch/>
        </p:blipFill>
        <p:spPr>
          <a:xfrm>
            <a:off x="139817" y="3933056"/>
            <a:ext cx="9002595" cy="948433"/>
          </a:xfrm>
          <a:prstGeom prst="rect">
            <a:avLst/>
          </a:prstGeom>
          <a:ln w="25400">
            <a:noFill/>
          </a:ln>
        </p:spPr>
      </p:pic>
      <p:sp>
        <p:nvSpPr>
          <p:cNvPr id="19" name="Rechthoek 18"/>
          <p:cNvSpPr/>
          <p:nvPr/>
        </p:nvSpPr>
        <p:spPr bwMode="auto">
          <a:xfrm>
            <a:off x="48196" y="3933056"/>
            <a:ext cx="9036496" cy="936104"/>
          </a:xfrm>
          <a:prstGeom prst="rect">
            <a:avLst/>
          </a:prstGeom>
          <a:solidFill>
            <a:srgbClr val="0055A4">
              <a:alpha val="10000"/>
            </a:srgbClr>
          </a:solidFill>
          <a:ln w="25400" cap="flat" cmpd="sng" algn="ctr">
            <a:solidFill>
              <a:srgbClr val="0055A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20" name="Tekstvak 19"/>
          <p:cNvSpPr txBox="1"/>
          <p:nvPr/>
        </p:nvSpPr>
        <p:spPr>
          <a:xfrm>
            <a:off x="4605338" y="4077072"/>
            <a:ext cx="757902" cy="307777"/>
          </a:xfrm>
          <a:prstGeom prst="rect">
            <a:avLst/>
          </a:prstGeom>
          <a:noFill/>
        </p:spPr>
        <p:txBody>
          <a:bodyPr wrap="none" rtlCol="0">
            <a:spAutoFit/>
          </a:bodyPr>
          <a:lstStyle/>
          <a:p>
            <a:r>
              <a:rPr lang="nl-NL" sz="1400" b="1" dirty="0" smtClean="0">
                <a:solidFill>
                  <a:srgbClr val="0055A4"/>
                </a:solidFill>
                <a:latin typeface="+mn-lt"/>
              </a:rPr>
              <a:t>≤ ULN</a:t>
            </a:r>
            <a:endParaRPr lang="nl-NL" sz="1400" b="1" dirty="0">
              <a:solidFill>
                <a:srgbClr val="0055A4"/>
              </a:solidFill>
              <a:latin typeface="+mn-lt"/>
            </a:endParaRPr>
          </a:p>
        </p:txBody>
      </p:sp>
      <p:sp>
        <p:nvSpPr>
          <p:cNvPr id="21" name="Tekstvak 20"/>
          <p:cNvSpPr txBox="1"/>
          <p:nvPr/>
        </p:nvSpPr>
        <p:spPr>
          <a:xfrm>
            <a:off x="4605338" y="4318434"/>
            <a:ext cx="2014744" cy="307777"/>
          </a:xfrm>
          <a:prstGeom prst="rect">
            <a:avLst/>
          </a:prstGeom>
          <a:noFill/>
        </p:spPr>
        <p:txBody>
          <a:bodyPr wrap="none" rtlCol="0">
            <a:spAutoFit/>
          </a:bodyPr>
          <a:lstStyle/>
          <a:p>
            <a:r>
              <a:rPr lang="nl-NL" sz="1400" b="1" dirty="0" smtClean="0">
                <a:solidFill>
                  <a:srgbClr val="0055A4"/>
                </a:solidFill>
                <a:latin typeface="+mn-lt"/>
              </a:rPr>
              <a:t>&gt; ULN but ≤ 3x ULN</a:t>
            </a:r>
            <a:endParaRPr lang="nl-NL" sz="1400" b="1" dirty="0">
              <a:solidFill>
                <a:srgbClr val="0055A4"/>
              </a:solidFill>
              <a:latin typeface="+mn-lt"/>
            </a:endParaRPr>
          </a:p>
        </p:txBody>
      </p:sp>
      <p:sp>
        <p:nvSpPr>
          <p:cNvPr id="22" name="Tekstvak 21"/>
          <p:cNvSpPr txBox="1"/>
          <p:nvPr/>
        </p:nvSpPr>
        <p:spPr>
          <a:xfrm>
            <a:off x="4605338" y="4559796"/>
            <a:ext cx="1033343" cy="307777"/>
          </a:xfrm>
          <a:prstGeom prst="rect">
            <a:avLst/>
          </a:prstGeom>
          <a:noFill/>
        </p:spPr>
        <p:txBody>
          <a:bodyPr wrap="none" rtlCol="0">
            <a:spAutoFit/>
          </a:bodyPr>
          <a:lstStyle/>
          <a:p>
            <a:r>
              <a:rPr lang="nl-NL" sz="1400" b="1" dirty="0" smtClean="0">
                <a:solidFill>
                  <a:srgbClr val="0055A4"/>
                </a:solidFill>
                <a:latin typeface="+mn-lt"/>
              </a:rPr>
              <a:t>&gt; 3x ULN</a:t>
            </a:r>
            <a:endParaRPr lang="nl-NL" sz="1400" b="1" dirty="0">
              <a:solidFill>
                <a:srgbClr val="0055A4"/>
              </a:solidFill>
              <a:latin typeface="+mn-lt"/>
            </a:endParaRPr>
          </a:p>
        </p:txBody>
      </p:sp>
      <p:sp>
        <p:nvSpPr>
          <p:cNvPr id="23" name="Tekstvak 22"/>
          <p:cNvSpPr txBox="1"/>
          <p:nvPr/>
        </p:nvSpPr>
        <p:spPr>
          <a:xfrm>
            <a:off x="2267744" y="5949280"/>
            <a:ext cx="1390124" cy="338554"/>
          </a:xfrm>
          <a:prstGeom prst="rect">
            <a:avLst/>
          </a:prstGeom>
          <a:noFill/>
        </p:spPr>
        <p:txBody>
          <a:bodyPr wrap="none" rtlCol="0">
            <a:spAutoFit/>
          </a:bodyPr>
          <a:lstStyle/>
          <a:p>
            <a:r>
              <a:rPr lang="nl-NL" sz="1600" b="1" dirty="0" smtClean="0">
                <a:solidFill>
                  <a:srgbClr val="0055A4"/>
                </a:solidFill>
                <a:latin typeface="+mn-lt"/>
              </a:rPr>
              <a:t>≥ 6/10=RA</a:t>
            </a:r>
            <a:endParaRPr lang="nl-NL" sz="1600" b="1" dirty="0">
              <a:solidFill>
                <a:srgbClr val="0055A4"/>
              </a:solidFill>
              <a:latin typeface="+mn-lt"/>
            </a:endParaRPr>
          </a:p>
        </p:txBody>
      </p:sp>
    </p:spTree>
    <p:extLst>
      <p:ext uri="{BB962C8B-B14F-4D97-AF65-F5344CB8AC3E}">
        <p14:creationId xmlns:p14="http://schemas.microsoft.com/office/powerpoint/2010/main" val="364949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3762964" y="270301"/>
            <a:ext cx="1638910" cy="369332"/>
          </a:xfrm>
          <a:prstGeom prst="rect">
            <a:avLst/>
          </a:prstGeom>
          <a:noFill/>
        </p:spPr>
        <p:txBody>
          <a:bodyPr wrap="none" rtlCol="0">
            <a:spAutoFit/>
          </a:bodyPr>
          <a:lstStyle/>
          <a:p>
            <a:pPr algn="ctr">
              <a:spcBef>
                <a:spcPts val="600"/>
              </a:spcBef>
            </a:pPr>
            <a:r>
              <a:rPr lang="nl-NL" b="1" dirty="0" smtClean="0">
                <a:latin typeface="+mj-lt"/>
              </a:rPr>
              <a:t>RA </a:t>
            </a:r>
            <a:r>
              <a:rPr lang="nl-NL" b="1" dirty="0" err="1" smtClean="0">
                <a:latin typeface="+mj-lt"/>
              </a:rPr>
              <a:t>classification</a:t>
            </a:r>
            <a:endParaRPr lang="nl-NL" sz="1600" b="1" dirty="0">
              <a:latin typeface="+mj-lt"/>
            </a:endParaRPr>
          </a:p>
        </p:txBody>
      </p:sp>
      <p:grpSp>
        <p:nvGrpSpPr>
          <p:cNvPr id="3" name="Groep 2"/>
          <p:cNvGrpSpPr/>
          <p:nvPr/>
        </p:nvGrpSpPr>
        <p:grpSpPr>
          <a:xfrm>
            <a:off x="27887" y="942112"/>
            <a:ext cx="9092583" cy="5217243"/>
            <a:chOff x="-1" y="1628800"/>
            <a:chExt cx="9092583" cy="5217243"/>
          </a:xfrm>
        </p:grpSpPr>
        <p:pic>
          <p:nvPicPr>
            <p:cNvPr id="8" name="Afbeelding 7"/>
            <p:cNvPicPr>
              <a:picLocks noChangeAspect="1"/>
            </p:cNvPicPr>
            <p:nvPr/>
          </p:nvPicPr>
          <p:blipFill>
            <a:blip r:embed="rId3">
              <a:grayscl/>
            </a:blip>
            <a:stretch>
              <a:fillRect/>
            </a:stretch>
          </p:blipFill>
          <p:spPr>
            <a:xfrm>
              <a:off x="-1" y="1628800"/>
              <a:ext cx="5170409" cy="5217243"/>
            </a:xfrm>
            <a:prstGeom prst="rect">
              <a:avLst/>
            </a:prstGeom>
          </p:spPr>
        </p:pic>
        <p:sp>
          <p:nvSpPr>
            <p:cNvPr id="2" name="Tekstvak 1"/>
            <p:cNvSpPr txBox="1"/>
            <p:nvPr/>
          </p:nvSpPr>
          <p:spPr>
            <a:xfrm>
              <a:off x="5292080" y="1988840"/>
              <a:ext cx="3435982" cy="307777"/>
            </a:xfrm>
            <a:prstGeom prst="rect">
              <a:avLst/>
            </a:prstGeom>
            <a:noFill/>
          </p:spPr>
          <p:txBody>
            <a:bodyPr wrap="none" rtlCol="0">
              <a:spAutoFit/>
            </a:bodyPr>
            <a:lstStyle/>
            <a:p>
              <a:r>
                <a:rPr lang="nl-NL" sz="1400" b="1" dirty="0" smtClean="0">
                  <a:solidFill>
                    <a:srgbClr val="0055A4"/>
                  </a:solidFill>
                  <a:latin typeface="+mn-lt"/>
                </a:rPr>
                <a:t>Without RF/ACPA </a:t>
              </a:r>
              <a:r>
                <a:rPr lang="nl-NL" sz="1400" b="1" dirty="0" err="1" smtClean="0">
                  <a:solidFill>
                    <a:srgbClr val="0055A4"/>
                  </a:solidFill>
                  <a:latin typeface="+mn-lt"/>
                </a:rPr>
                <a:t>serology</a:t>
              </a:r>
              <a:r>
                <a:rPr lang="nl-NL" sz="1400" b="1" dirty="0" smtClean="0">
                  <a:solidFill>
                    <a:srgbClr val="0055A4"/>
                  </a:solidFill>
                  <a:latin typeface="+mn-lt"/>
                </a:rPr>
                <a:t>= 45.7% </a:t>
              </a:r>
              <a:endParaRPr lang="nl-NL" sz="1400" b="1" dirty="0">
                <a:solidFill>
                  <a:srgbClr val="0055A4"/>
                </a:solidFill>
                <a:latin typeface="+mn-lt"/>
              </a:endParaRPr>
            </a:p>
          </p:txBody>
        </p:sp>
        <p:sp>
          <p:nvSpPr>
            <p:cNvPr id="9" name="Tekstvak 8"/>
            <p:cNvSpPr txBox="1"/>
            <p:nvPr/>
          </p:nvSpPr>
          <p:spPr>
            <a:xfrm>
              <a:off x="5292080" y="2420888"/>
              <a:ext cx="3651823" cy="738664"/>
            </a:xfrm>
            <a:prstGeom prst="rect">
              <a:avLst/>
            </a:prstGeom>
            <a:noFill/>
          </p:spPr>
          <p:txBody>
            <a:bodyPr wrap="none" rtlCol="0">
              <a:spAutoFit/>
            </a:bodyPr>
            <a:lstStyle/>
            <a:p>
              <a:r>
                <a:rPr lang="nl-NL" sz="1400" b="1" dirty="0" err="1" smtClean="0">
                  <a:solidFill>
                    <a:srgbClr val="0055A4"/>
                  </a:solidFill>
                  <a:latin typeface="+mn-lt"/>
                </a:rPr>
                <a:t>With</a:t>
              </a:r>
              <a:r>
                <a:rPr lang="nl-NL" sz="1400" b="1" dirty="0" smtClean="0">
                  <a:solidFill>
                    <a:srgbClr val="0055A4"/>
                  </a:solidFill>
                  <a:latin typeface="+mn-lt"/>
                </a:rPr>
                <a:t> RF </a:t>
              </a:r>
              <a:r>
                <a:rPr lang="nl-NL" sz="1400" b="1" dirty="0" err="1" smtClean="0">
                  <a:solidFill>
                    <a:srgbClr val="0055A4"/>
                  </a:solidFill>
                  <a:latin typeface="+mn-lt"/>
                </a:rPr>
                <a:t>serology</a:t>
              </a:r>
              <a:r>
                <a:rPr lang="nl-NL" sz="1400" b="1" dirty="0" smtClean="0">
                  <a:solidFill>
                    <a:srgbClr val="0055A4"/>
                  </a:solidFill>
                  <a:latin typeface="+mn-lt"/>
                </a:rPr>
                <a:t>	= 71.4-82.9%</a:t>
              </a:r>
            </a:p>
            <a:p>
              <a:r>
                <a:rPr lang="nl-NL" sz="1400" b="1" dirty="0">
                  <a:solidFill>
                    <a:srgbClr val="0055A4"/>
                  </a:solidFill>
                  <a:latin typeface="+mn-lt"/>
                </a:rPr>
                <a:t>	</a:t>
              </a:r>
              <a:r>
                <a:rPr lang="nl-NL" sz="1400" b="1" dirty="0" smtClean="0">
                  <a:solidFill>
                    <a:srgbClr val="0055A4"/>
                  </a:solidFill>
                  <a:latin typeface="+mn-lt"/>
                </a:rPr>
                <a:t>	= 11% </a:t>
              </a:r>
              <a:r>
                <a:rPr lang="nl-NL" sz="1400" b="1" dirty="0" err="1" smtClean="0">
                  <a:solidFill>
                    <a:srgbClr val="0055A4"/>
                  </a:solidFill>
                  <a:latin typeface="+mn-lt"/>
                </a:rPr>
                <a:t>difference</a:t>
              </a:r>
              <a:endParaRPr lang="nl-NL" sz="1400" b="1" dirty="0">
                <a:solidFill>
                  <a:srgbClr val="0055A4"/>
                </a:solidFill>
                <a:latin typeface="+mn-lt"/>
              </a:endParaRPr>
            </a:p>
            <a:p>
              <a:r>
                <a:rPr lang="nl-NL" sz="1400" b="1" dirty="0" smtClean="0">
                  <a:solidFill>
                    <a:srgbClr val="0055A4"/>
                  </a:solidFill>
                  <a:latin typeface="+mn-lt"/>
                </a:rPr>
                <a:t>		</a:t>
              </a:r>
              <a:endParaRPr lang="nl-NL" sz="1400" b="1" dirty="0">
                <a:solidFill>
                  <a:srgbClr val="0055A4"/>
                </a:solidFill>
                <a:latin typeface="+mn-lt"/>
              </a:endParaRPr>
            </a:p>
          </p:txBody>
        </p:sp>
        <p:sp>
          <p:nvSpPr>
            <p:cNvPr id="10" name="Tekstvak 9"/>
            <p:cNvSpPr txBox="1"/>
            <p:nvPr/>
          </p:nvSpPr>
          <p:spPr>
            <a:xfrm>
              <a:off x="5292080" y="3861048"/>
              <a:ext cx="3651823" cy="738664"/>
            </a:xfrm>
            <a:prstGeom prst="rect">
              <a:avLst/>
            </a:prstGeom>
            <a:noFill/>
          </p:spPr>
          <p:txBody>
            <a:bodyPr wrap="none" rtlCol="0">
              <a:spAutoFit/>
            </a:bodyPr>
            <a:lstStyle/>
            <a:p>
              <a:r>
                <a:rPr lang="nl-NL" sz="1400" b="1" dirty="0" err="1" smtClean="0">
                  <a:solidFill>
                    <a:srgbClr val="0055A4"/>
                  </a:solidFill>
                  <a:latin typeface="+mn-lt"/>
                </a:rPr>
                <a:t>With</a:t>
              </a:r>
              <a:r>
                <a:rPr lang="nl-NL" sz="1400" b="1" dirty="0" smtClean="0">
                  <a:solidFill>
                    <a:srgbClr val="0055A4"/>
                  </a:solidFill>
                  <a:latin typeface="+mn-lt"/>
                </a:rPr>
                <a:t> ACPA </a:t>
              </a:r>
              <a:r>
                <a:rPr lang="nl-NL" sz="1400" b="1" dirty="0" err="1" smtClean="0">
                  <a:solidFill>
                    <a:srgbClr val="0055A4"/>
                  </a:solidFill>
                  <a:latin typeface="+mn-lt"/>
                </a:rPr>
                <a:t>serology</a:t>
              </a:r>
              <a:r>
                <a:rPr lang="nl-NL" sz="1400" b="1" dirty="0" smtClean="0">
                  <a:solidFill>
                    <a:srgbClr val="0055A4"/>
                  </a:solidFill>
                  <a:latin typeface="+mn-lt"/>
                </a:rPr>
                <a:t>	= 70.0-71.4%</a:t>
              </a:r>
            </a:p>
            <a:p>
              <a:r>
                <a:rPr lang="nl-NL" sz="1400" b="1" dirty="0">
                  <a:solidFill>
                    <a:srgbClr val="0055A4"/>
                  </a:solidFill>
                  <a:latin typeface="+mn-lt"/>
                </a:rPr>
                <a:t>	</a:t>
              </a:r>
              <a:r>
                <a:rPr lang="nl-NL" sz="1400" b="1" dirty="0" smtClean="0">
                  <a:solidFill>
                    <a:srgbClr val="0055A4"/>
                  </a:solidFill>
                  <a:latin typeface="+mn-lt"/>
                </a:rPr>
                <a:t>	= 1% </a:t>
              </a:r>
              <a:r>
                <a:rPr lang="nl-NL" sz="1400" b="1" dirty="0" err="1" smtClean="0">
                  <a:solidFill>
                    <a:srgbClr val="0055A4"/>
                  </a:solidFill>
                  <a:latin typeface="+mn-lt"/>
                </a:rPr>
                <a:t>difference</a:t>
              </a:r>
              <a:endParaRPr lang="nl-NL" sz="1400" b="1" dirty="0">
                <a:solidFill>
                  <a:srgbClr val="0055A4"/>
                </a:solidFill>
                <a:latin typeface="+mn-lt"/>
              </a:endParaRPr>
            </a:p>
            <a:p>
              <a:r>
                <a:rPr lang="nl-NL" sz="1400" b="1" dirty="0" smtClean="0">
                  <a:solidFill>
                    <a:srgbClr val="0055A4"/>
                  </a:solidFill>
                  <a:latin typeface="+mn-lt"/>
                </a:rPr>
                <a:t>		</a:t>
              </a:r>
              <a:endParaRPr lang="nl-NL" sz="1400" b="1" dirty="0">
                <a:solidFill>
                  <a:srgbClr val="0055A4"/>
                </a:solidFill>
                <a:latin typeface="+mn-lt"/>
              </a:endParaRPr>
            </a:p>
          </p:txBody>
        </p:sp>
        <p:sp>
          <p:nvSpPr>
            <p:cNvPr id="11" name="Tekstvak 10"/>
            <p:cNvSpPr txBox="1"/>
            <p:nvPr/>
          </p:nvSpPr>
          <p:spPr>
            <a:xfrm>
              <a:off x="5292080" y="5517232"/>
              <a:ext cx="3800502" cy="523220"/>
            </a:xfrm>
            <a:prstGeom prst="rect">
              <a:avLst/>
            </a:prstGeom>
            <a:solidFill>
              <a:srgbClr val="0055A4">
                <a:alpha val="10000"/>
              </a:srgbClr>
            </a:solidFill>
          </p:spPr>
          <p:txBody>
            <a:bodyPr wrap="none" rtlCol="0">
              <a:spAutoFit/>
            </a:bodyPr>
            <a:lstStyle/>
            <a:p>
              <a:r>
                <a:rPr lang="nl-NL" sz="1400" b="1" dirty="0" err="1" smtClean="0">
                  <a:solidFill>
                    <a:srgbClr val="0055A4"/>
                  </a:solidFill>
                  <a:latin typeface="+mn-lt"/>
                </a:rPr>
                <a:t>With</a:t>
              </a:r>
              <a:r>
                <a:rPr lang="nl-NL" sz="1400" b="1" dirty="0" smtClean="0">
                  <a:solidFill>
                    <a:srgbClr val="0055A4"/>
                  </a:solidFill>
                  <a:latin typeface="+mn-lt"/>
                </a:rPr>
                <a:t> RF/ACPA </a:t>
              </a:r>
              <a:r>
                <a:rPr lang="nl-NL" sz="1400" b="1" dirty="0" err="1" smtClean="0">
                  <a:solidFill>
                    <a:srgbClr val="0055A4"/>
                  </a:solidFill>
                  <a:latin typeface="+mn-lt"/>
                </a:rPr>
                <a:t>serology</a:t>
              </a:r>
              <a:r>
                <a:rPr lang="nl-NL" sz="1400" b="1" dirty="0" smtClean="0">
                  <a:solidFill>
                    <a:srgbClr val="0055A4"/>
                  </a:solidFill>
                  <a:latin typeface="+mn-lt"/>
                </a:rPr>
                <a:t>= 77.1-84.3%</a:t>
              </a:r>
            </a:p>
            <a:p>
              <a:r>
                <a:rPr lang="nl-NL" sz="1400" b="1" dirty="0">
                  <a:solidFill>
                    <a:srgbClr val="0055A4"/>
                  </a:solidFill>
                  <a:latin typeface="+mn-lt"/>
                </a:rPr>
                <a:t>	</a:t>
              </a:r>
              <a:r>
                <a:rPr lang="nl-NL" sz="1400" b="1" dirty="0" smtClean="0">
                  <a:solidFill>
                    <a:srgbClr val="0055A4"/>
                  </a:solidFill>
                  <a:latin typeface="+mn-lt"/>
                </a:rPr>
                <a:t>	     = </a:t>
              </a:r>
              <a:r>
                <a:rPr lang="nl-NL" sz="1400" b="1" dirty="0">
                  <a:solidFill>
                    <a:srgbClr val="0055A4"/>
                  </a:solidFill>
                  <a:latin typeface="+mn-lt"/>
                </a:rPr>
                <a:t>7</a:t>
              </a:r>
              <a:r>
                <a:rPr lang="nl-NL" sz="1400" b="1" dirty="0" smtClean="0">
                  <a:solidFill>
                    <a:srgbClr val="0055A4"/>
                  </a:solidFill>
                  <a:latin typeface="+mn-lt"/>
                </a:rPr>
                <a:t>% </a:t>
              </a:r>
              <a:r>
                <a:rPr lang="nl-NL" sz="1400" b="1" dirty="0" err="1" smtClean="0">
                  <a:solidFill>
                    <a:srgbClr val="0055A4"/>
                  </a:solidFill>
                  <a:latin typeface="+mn-lt"/>
                </a:rPr>
                <a:t>difference</a:t>
              </a:r>
              <a:endParaRPr lang="nl-NL" sz="1400" b="1" dirty="0">
                <a:solidFill>
                  <a:srgbClr val="0055A4"/>
                </a:solidFill>
                <a:latin typeface="+mn-lt"/>
              </a:endParaRPr>
            </a:p>
          </p:txBody>
        </p:sp>
      </p:grpSp>
      <p:sp>
        <p:nvSpPr>
          <p:cNvPr id="12" name="Tekstvak 11"/>
          <p:cNvSpPr txBox="1"/>
          <p:nvPr/>
        </p:nvSpPr>
        <p:spPr>
          <a:xfrm>
            <a:off x="5754400" y="6385615"/>
            <a:ext cx="3130344" cy="307777"/>
          </a:xfrm>
          <a:prstGeom prst="rect">
            <a:avLst/>
          </a:prstGeom>
          <a:noFill/>
        </p:spPr>
        <p:txBody>
          <a:bodyPr wrap="none" rtlCol="0">
            <a:spAutoFit/>
          </a:bodyPr>
          <a:lstStyle/>
          <a:p>
            <a:r>
              <a:rPr lang="nl-BE" sz="1400" dirty="0" smtClean="0"/>
              <a:t>Van Hoovels et al.  Ann </a:t>
            </a:r>
            <a:r>
              <a:rPr lang="nl-BE" sz="1400" dirty="0" err="1" smtClean="0"/>
              <a:t>Rheum</a:t>
            </a:r>
            <a:r>
              <a:rPr lang="nl-BE" sz="1400" dirty="0" smtClean="0"/>
              <a:t> Dis. 2018</a:t>
            </a:r>
            <a:endParaRPr lang="nl-BE" sz="1400" dirty="0"/>
          </a:p>
        </p:txBody>
      </p:sp>
    </p:spTree>
    <p:extLst>
      <p:ext uri="{BB962C8B-B14F-4D97-AF65-F5344CB8AC3E}">
        <p14:creationId xmlns:p14="http://schemas.microsoft.com/office/powerpoint/2010/main" val="53502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tekst 2"/>
          <p:cNvSpPr>
            <a:spLocks noGrp="1"/>
          </p:cNvSpPr>
          <p:nvPr>
            <p:ph type="body" idx="1"/>
          </p:nvPr>
        </p:nvSpPr>
        <p:spPr/>
        <p:txBody>
          <a:bodyPr>
            <a:normAutofit/>
          </a:bodyPr>
          <a:lstStyle/>
          <a:p>
            <a:r>
              <a:rPr lang="nl-BE" sz="3200" dirty="0" smtClean="0"/>
              <a:t>ANCA</a:t>
            </a:r>
            <a:endParaRPr lang="nl-BE" sz="3200" dirty="0"/>
          </a:p>
        </p:txBody>
      </p:sp>
    </p:spTree>
    <p:extLst>
      <p:ext uri="{BB962C8B-B14F-4D97-AF65-F5344CB8AC3E}">
        <p14:creationId xmlns:p14="http://schemas.microsoft.com/office/powerpoint/2010/main" val="566034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38" y="382588"/>
            <a:ext cx="8493125"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eaLnBrk="1" hangingPunct="1">
              <a:defRPr/>
            </a:pPr>
            <a:r>
              <a:rPr lang="en-GB" altLang="nl-BE" sz="1451" b="1" dirty="0" smtClean="0">
                <a:latin typeface="Arial" panose="020B0604020202020204" pitchFamily="34" charset="0"/>
              </a:rPr>
              <a:t>Receiver operating characteristics curve for eight antigen-specific immunoassays and two IIF methods (Copenhagen and Bad </a:t>
            </a:r>
            <a:r>
              <a:rPr lang="en-GB" altLang="nl-BE" sz="1451" b="1" dirty="0" err="1" smtClean="0">
                <a:latin typeface="Arial" panose="020B0604020202020204" pitchFamily="34" charset="0"/>
              </a:rPr>
              <a:t>Bramstedt</a:t>
            </a:r>
            <a:r>
              <a:rPr lang="en-GB" altLang="nl-BE" sz="1451" b="1" dirty="0" smtClean="0">
                <a:latin typeface="Arial" panose="020B0604020202020204" pitchFamily="34" charset="0"/>
              </a:rPr>
              <a:t>) for ANCA detection. </a:t>
            </a:r>
          </a:p>
        </p:txBody>
      </p:sp>
      <p:sp>
        <p:nvSpPr>
          <p:cNvPr id="3076" name="Text Box 4"/>
          <p:cNvSpPr txBox="1">
            <a:spLocks noChangeArrowheads="1"/>
          </p:cNvSpPr>
          <p:nvPr/>
        </p:nvSpPr>
        <p:spPr bwMode="auto">
          <a:xfrm>
            <a:off x="2847975" y="5981700"/>
            <a:ext cx="3919538"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pPr eaLnBrk="1" hangingPunct="1">
              <a:defRPr/>
            </a:pPr>
            <a:r>
              <a:rPr lang="en-GB" altLang="nl-BE" sz="1000" dirty="0" smtClean="0">
                <a:latin typeface="Arial" panose="020B0604020202020204" pitchFamily="34" charset="0"/>
              </a:rPr>
              <a:t>Damoiseaux</a:t>
            </a:r>
            <a:r>
              <a:rPr lang="en-GB" altLang="nl-BE" sz="1089" dirty="0" smtClean="0">
                <a:latin typeface="Arial" panose="020B0604020202020204" pitchFamily="34" charset="0"/>
              </a:rPr>
              <a:t> et al. </a:t>
            </a:r>
            <a:r>
              <a:rPr lang="en-GB" altLang="nl-BE" sz="1089" i="1" dirty="0" smtClean="0">
                <a:latin typeface="Arial" panose="020B0604020202020204" pitchFamily="34" charset="0"/>
              </a:rPr>
              <a:t>Ann Rheum Dis </a:t>
            </a:r>
            <a:r>
              <a:rPr lang="en-GB" altLang="nl-BE" sz="1089" dirty="0" smtClean="0">
                <a:latin typeface="Arial" panose="020B0604020202020204" pitchFamily="34" charset="0"/>
              </a:rPr>
              <a:t>2017;76:647-653</a:t>
            </a:r>
          </a:p>
        </p:txBody>
      </p:sp>
      <p:graphicFrame>
        <p:nvGraphicFramePr>
          <p:cNvPr id="7" name="Grafiek 6"/>
          <p:cNvGraphicFramePr/>
          <p:nvPr/>
        </p:nvGraphicFramePr>
        <p:xfrm>
          <a:off x="1784667" y="1275080"/>
          <a:ext cx="5574665" cy="4307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722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6"/>
          <p:cNvSpPr txBox="1">
            <a:spLocks noChangeArrowheads="1"/>
          </p:cNvSpPr>
          <p:nvPr/>
        </p:nvSpPr>
        <p:spPr bwMode="auto">
          <a:xfrm>
            <a:off x="381000" y="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nl-BE" sz="1400">
                <a:latin typeface="Arial" panose="020B0604020202020204" pitchFamily="34" charset="0"/>
                <a:ea typeface="ヒラギノ角ゴ Pro W3"/>
                <a:cs typeface="Arial" panose="020B0604020202020204" pitchFamily="34" charset="0"/>
              </a:rPr>
              <a:t>Post-test probability as a function of pre-test</a:t>
            </a:r>
          </a:p>
          <a:p>
            <a:pPr algn="ctr" eaLnBrk="1" hangingPunct="1">
              <a:spcBef>
                <a:spcPct val="0"/>
              </a:spcBef>
              <a:buFontTx/>
              <a:buNone/>
            </a:pPr>
            <a:r>
              <a:rPr lang="en-US" altLang="nl-BE" sz="1400">
                <a:latin typeface="Arial" panose="020B0604020202020204" pitchFamily="34" charset="0"/>
                <a:ea typeface="ヒラギノ角ゴ Pro W3"/>
                <a:cs typeface="Arial" panose="020B0604020202020204" pitchFamily="34" charset="0"/>
              </a:rPr>
              <a:t>probability for different test result interval-specific likelihood ratios</a:t>
            </a:r>
          </a:p>
        </p:txBody>
      </p:sp>
      <p:pic>
        <p:nvPicPr>
          <p:cNvPr id="26628" name="Picture 4" descr="nrrheum.2017.140-f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527050"/>
            <a:ext cx="574675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2"/>
          <p:cNvSpPr>
            <a:spLocks noChangeArrowheads="1"/>
          </p:cNvSpPr>
          <p:nvPr/>
        </p:nvSpPr>
        <p:spPr bwMode="auto">
          <a:xfrm>
            <a:off x="111211" y="6272767"/>
            <a:ext cx="3546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nl-BE" sz="1200" dirty="0" smtClean="0"/>
              <a:t>Bossuyt  X. et al. Nat Reviews Rheumatology, 2017</a:t>
            </a:r>
          </a:p>
          <a:p>
            <a:r>
              <a:rPr lang="en-US" altLang="nl-BE" sz="1200" dirty="0" smtClean="0"/>
              <a:t>Bossuyt  X. et </a:t>
            </a:r>
            <a:r>
              <a:rPr lang="en-US" altLang="nl-BE" sz="1200" dirty="0"/>
              <a:t>al. Rheumatology (Oxford). 2017 </a:t>
            </a:r>
            <a:endParaRPr lang="nl-BE" altLang="nl-BE" sz="1200" dirty="0"/>
          </a:p>
        </p:txBody>
      </p:sp>
    </p:spTree>
    <p:extLst>
      <p:ext uri="{BB962C8B-B14F-4D97-AF65-F5344CB8AC3E}">
        <p14:creationId xmlns:p14="http://schemas.microsoft.com/office/powerpoint/2010/main" val="953405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621241153"/>
              </p:ext>
            </p:extLst>
          </p:nvPr>
        </p:nvGraphicFramePr>
        <p:xfrm>
          <a:off x="821362" y="482859"/>
          <a:ext cx="7659248" cy="4351336"/>
        </p:xfrm>
        <a:graphic>
          <a:graphicData uri="http://schemas.openxmlformats.org/drawingml/2006/table">
            <a:tbl>
              <a:tblPr/>
              <a:tblGrid>
                <a:gridCol w="957406">
                  <a:extLst>
                    <a:ext uri="{9D8B030D-6E8A-4147-A177-3AD203B41FA5}">
                      <a16:colId xmlns:a16="http://schemas.microsoft.com/office/drawing/2014/main" xmlns="" val="20000"/>
                    </a:ext>
                  </a:extLst>
                </a:gridCol>
                <a:gridCol w="957406">
                  <a:extLst>
                    <a:ext uri="{9D8B030D-6E8A-4147-A177-3AD203B41FA5}">
                      <a16:colId xmlns:a16="http://schemas.microsoft.com/office/drawing/2014/main" xmlns="" val="20001"/>
                    </a:ext>
                  </a:extLst>
                </a:gridCol>
                <a:gridCol w="957406">
                  <a:extLst>
                    <a:ext uri="{9D8B030D-6E8A-4147-A177-3AD203B41FA5}">
                      <a16:colId xmlns:a16="http://schemas.microsoft.com/office/drawing/2014/main" xmlns="" val="20002"/>
                    </a:ext>
                  </a:extLst>
                </a:gridCol>
                <a:gridCol w="957406">
                  <a:extLst>
                    <a:ext uri="{9D8B030D-6E8A-4147-A177-3AD203B41FA5}">
                      <a16:colId xmlns:a16="http://schemas.microsoft.com/office/drawing/2014/main" xmlns="" val="20003"/>
                    </a:ext>
                  </a:extLst>
                </a:gridCol>
                <a:gridCol w="957406">
                  <a:extLst>
                    <a:ext uri="{9D8B030D-6E8A-4147-A177-3AD203B41FA5}">
                      <a16:colId xmlns:a16="http://schemas.microsoft.com/office/drawing/2014/main" xmlns="" val="20004"/>
                    </a:ext>
                  </a:extLst>
                </a:gridCol>
                <a:gridCol w="957406">
                  <a:extLst>
                    <a:ext uri="{9D8B030D-6E8A-4147-A177-3AD203B41FA5}">
                      <a16:colId xmlns:a16="http://schemas.microsoft.com/office/drawing/2014/main" xmlns="" val="20005"/>
                    </a:ext>
                  </a:extLst>
                </a:gridCol>
                <a:gridCol w="957406">
                  <a:extLst>
                    <a:ext uri="{9D8B030D-6E8A-4147-A177-3AD203B41FA5}">
                      <a16:colId xmlns:a16="http://schemas.microsoft.com/office/drawing/2014/main" xmlns="" val="20006"/>
                    </a:ext>
                  </a:extLst>
                </a:gridCol>
                <a:gridCol w="957406">
                  <a:extLst>
                    <a:ext uri="{9D8B030D-6E8A-4147-A177-3AD203B41FA5}">
                      <a16:colId xmlns:a16="http://schemas.microsoft.com/office/drawing/2014/main" xmlns="" val="20007"/>
                    </a:ext>
                  </a:extLst>
                </a:gridCol>
              </a:tblGrid>
              <a:tr h="1154437">
                <a:tc>
                  <a:txBody>
                    <a:bodyPr/>
                    <a:lstStyle/>
                    <a:p>
                      <a:endParaRPr lang="nl-BE" dirty="0"/>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BE" sz="1700" dirty="0" err="1">
                          <a:solidFill>
                            <a:schemeClr val="bg1">
                              <a:lumMod val="65000"/>
                            </a:schemeClr>
                          </a:solidFill>
                        </a:rPr>
                        <a:t>EliA</a:t>
                      </a:r>
                      <a:r>
                        <a:rPr lang="nl-BE" sz="1700" dirty="0">
                          <a:solidFill>
                            <a:schemeClr val="bg1">
                              <a:lumMod val="65000"/>
                            </a:schemeClr>
                          </a:solidFill>
                        </a:rPr>
                        <a:t> CTD Screen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1:≥40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1:≥80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1:≥160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1:≥320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1:≥640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1:≥1280 or SSA pattern</a:t>
                      </a:r>
                    </a:p>
                  </a:txBody>
                  <a:tcPr marL="88803" marR="88803" marT="44401" marB="44401" anchor="ctr">
                    <a:lnL>
                      <a:noFill/>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5211">
                <a:tc>
                  <a:txBody>
                    <a:bodyPr/>
                    <a:lstStyle/>
                    <a:p>
                      <a:r>
                        <a:rPr lang="nl-BE" sz="1700"/>
                        <a:t>SLE</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solidFill>
                            <a:schemeClr val="bg1">
                              <a:lumMod val="65000"/>
                            </a:schemeClr>
                          </a:solidFill>
                        </a:rPr>
                        <a:t>73.8</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96.3</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92.5</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90.0</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68.8</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53.8</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31.3</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55211">
                <a:tc>
                  <a:txBody>
                    <a:bodyPr/>
                    <a:lstStyle/>
                    <a:p>
                      <a:r>
                        <a:rPr lang="nl-BE" sz="1700" dirty="0" err="1"/>
                        <a:t>SSc</a:t>
                      </a:r>
                      <a:endParaRPr lang="nl-BE" sz="1700" dirty="0"/>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72.5</a:t>
                      </a:r>
                    </a:p>
                  </a:txBody>
                  <a:tcPr marL="88803" marR="88803" marT="44401" marB="44401" anchor="ctr">
                    <a:lnL>
                      <a:noFill/>
                    </a:lnL>
                    <a:lnR>
                      <a:noFill/>
                    </a:lnR>
                    <a:lnT>
                      <a:noFill/>
                    </a:lnT>
                    <a:lnB>
                      <a:noFill/>
                    </a:lnB>
                  </a:tcPr>
                </a:tc>
                <a:tc>
                  <a:txBody>
                    <a:bodyPr/>
                    <a:lstStyle/>
                    <a:p>
                      <a:r>
                        <a:rPr lang="nl-BE" sz="1700"/>
                        <a:t>98.6</a:t>
                      </a:r>
                    </a:p>
                  </a:txBody>
                  <a:tcPr marL="88803" marR="88803" marT="44401" marB="44401" anchor="ctr">
                    <a:lnL>
                      <a:noFill/>
                    </a:lnL>
                    <a:lnR>
                      <a:noFill/>
                    </a:lnR>
                    <a:lnT>
                      <a:noFill/>
                    </a:lnT>
                    <a:lnB>
                      <a:noFill/>
                    </a:lnB>
                  </a:tcPr>
                </a:tc>
                <a:tc>
                  <a:txBody>
                    <a:bodyPr/>
                    <a:lstStyle/>
                    <a:p>
                      <a:r>
                        <a:rPr lang="nl-BE" sz="1700"/>
                        <a:t>97.1</a:t>
                      </a:r>
                    </a:p>
                  </a:txBody>
                  <a:tcPr marL="88803" marR="88803" marT="44401" marB="44401" anchor="ctr">
                    <a:lnL>
                      <a:noFill/>
                    </a:lnL>
                    <a:lnR>
                      <a:noFill/>
                    </a:lnR>
                    <a:lnT>
                      <a:noFill/>
                    </a:lnT>
                    <a:lnB>
                      <a:noFill/>
                    </a:lnB>
                  </a:tcPr>
                </a:tc>
                <a:tc>
                  <a:txBody>
                    <a:bodyPr/>
                    <a:lstStyle/>
                    <a:p>
                      <a:r>
                        <a:rPr lang="nl-BE" sz="1700"/>
                        <a:t>92.8</a:t>
                      </a:r>
                    </a:p>
                  </a:txBody>
                  <a:tcPr marL="88803" marR="88803" marT="44401" marB="44401" anchor="ctr">
                    <a:lnL>
                      <a:noFill/>
                    </a:lnL>
                    <a:lnR>
                      <a:noFill/>
                    </a:lnR>
                    <a:lnT>
                      <a:noFill/>
                    </a:lnT>
                    <a:lnB>
                      <a:noFill/>
                    </a:lnB>
                  </a:tcPr>
                </a:tc>
                <a:tc>
                  <a:txBody>
                    <a:bodyPr/>
                    <a:lstStyle/>
                    <a:p>
                      <a:r>
                        <a:rPr lang="nl-BE" sz="1700"/>
                        <a:t>81.2</a:t>
                      </a:r>
                    </a:p>
                  </a:txBody>
                  <a:tcPr marL="88803" marR="88803" marT="44401" marB="44401" anchor="ctr">
                    <a:lnL>
                      <a:noFill/>
                    </a:lnL>
                    <a:lnR>
                      <a:noFill/>
                    </a:lnR>
                    <a:lnT>
                      <a:noFill/>
                    </a:lnT>
                    <a:lnB>
                      <a:noFill/>
                    </a:lnB>
                  </a:tcPr>
                </a:tc>
                <a:tc>
                  <a:txBody>
                    <a:bodyPr/>
                    <a:lstStyle/>
                    <a:p>
                      <a:r>
                        <a:rPr lang="nl-BE" sz="1700"/>
                        <a:t>62.3</a:t>
                      </a:r>
                    </a:p>
                  </a:txBody>
                  <a:tcPr marL="88803" marR="88803" marT="44401" marB="44401" anchor="ctr">
                    <a:lnL>
                      <a:noFill/>
                    </a:lnL>
                    <a:lnR>
                      <a:noFill/>
                    </a:lnR>
                    <a:lnT>
                      <a:noFill/>
                    </a:lnT>
                    <a:lnB>
                      <a:noFill/>
                    </a:lnB>
                  </a:tcPr>
                </a:tc>
                <a:tc>
                  <a:txBody>
                    <a:bodyPr/>
                    <a:lstStyle/>
                    <a:p>
                      <a:r>
                        <a:rPr lang="nl-BE" sz="1700"/>
                        <a:t>39.1</a:t>
                      </a:r>
                    </a:p>
                  </a:txBody>
                  <a:tcPr marL="88803" marR="88803" marT="44401" marB="44401" anchor="ctr">
                    <a:lnL>
                      <a:noFill/>
                    </a:lnL>
                    <a:lnR>
                      <a:noFill/>
                    </a:lnR>
                    <a:lnT>
                      <a:noFill/>
                    </a:lnT>
                    <a:lnB>
                      <a:noFill/>
                    </a:lnB>
                  </a:tcPr>
                </a:tc>
                <a:extLst>
                  <a:ext uri="{0D108BD9-81ED-4DB2-BD59-A6C34878D82A}">
                    <a16:rowId xmlns:a16="http://schemas.microsoft.com/office/drawing/2014/main" xmlns="" val="10002"/>
                  </a:ext>
                </a:extLst>
              </a:tr>
              <a:tr h="355211">
                <a:tc>
                  <a:txBody>
                    <a:bodyPr/>
                    <a:lstStyle/>
                    <a:p>
                      <a:r>
                        <a:rPr lang="nl-BE" sz="1700"/>
                        <a:t>MCTD</a:t>
                      </a:r>
                    </a:p>
                  </a:txBody>
                  <a:tcPr marL="88803" marR="88803" marT="44401" marB="44401" anchor="ctr">
                    <a:lnL>
                      <a:noFill/>
                    </a:lnL>
                    <a:lnR>
                      <a:noFill/>
                    </a:lnR>
                    <a:lnT>
                      <a:noFill/>
                    </a:lnT>
                    <a:lnB>
                      <a:noFill/>
                    </a:lnB>
                  </a:tcPr>
                </a:tc>
                <a:tc>
                  <a:txBody>
                    <a:bodyPr/>
                    <a:lstStyle/>
                    <a:p>
                      <a:r>
                        <a:rPr lang="nl-BE" sz="1700">
                          <a:solidFill>
                            <a:schemeClr val="bg1">
                              <a:lumMod val="65000"/>
                            </a:schemeClr>
                          </a:solidFill>
                        </a:rPr>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92.3</a:t>
                      </a:r>
                    </a:p>
                  </a:txBody>
                  <a:tcPr marL="88803" marR="88803" marT="44401" marB="44401" anchor="ctr">
                    <a:lnL>
                      <a:noFill/>
                    </a:lnL>
                    <a:lnR>
                      <a:noFill/>
                    </a:lnR>
                    <a:lnT>
                      <a:noFill/>
                    </a:lnT>
                    <a:lnB>
                      <a:noFill/>
                    </a:lnB>
                  </a:tcPr>
                </a:tc>
                <a:tc>
                  <a:txBody>
                    <a:bodyPr/>
                    <a:lstStyle/>
                    <a:p>
                      <a:r>
                        <a:rPr lang="nl-BE" sz="1700"/>
                        <a:t>69.2</a:t>
                      </a:r>
                    </a:p>
                  </a:txBody>
                  <a:tcPr marL="88803" marR="88803" marT="44401" marB="44401" anchor="ctr">
                    <a:lnL>
                      <a:noFill/>
                    </a:lnL>
                    <a:lnR>
                      <a:noFill/>
                    </a:lnR>
                    <a:lnT>
                      <a:noFill/>
                    </a:lnT>
                    <a:lnB>
                      <a:noFill/>
                    </a:lnB>
                  </a:tcPr>
                </a:tc>
                <a:extLst>
                  <a:ext uri="{0D108BD9-81ED-4DB2-BD59-A6C34878D82A}">
                    <a16:rowId xmlns:a16="http://schemas.microsoft.com/office/drawing/2014/main" xmlns="" val="10003"/>
                  </a:ext>
                </a:extLst>
              </a:tr>
              <a:tr h="355211">
                <a:tc>
                  <a:txBody>
                    <a:bodyPr/>
                    <a:lstStyle/>
                    <a:p>
                      <a:r>
                        <a:rPr lang="nl-BE" sz="1700"/>
                        <a:t>SS</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88.9</a:t>
                      </a:r>
                    </a:p>
                  </a:txBody>
                  <a:tcPr marL="88803" marR="88803" marT="44401" marB="44401" anchor="ctr">
                    <a:lnL>
                      <a:noFill/>
                    </a:lnL>
                    <a:lnR>
                      <a:noFill/>
                    </a:lnR>
                    <a:lnT>
                      <a:noFill/>
                    </a:lnT>
                    <a:lnB>
                      <a:noFill/>
                    </a:lnB>
                  </a:tcPr>
                </a:tc>
                <a:tc>
                  <a:txBody>
                    <a:bodyPr/>
                    <a:lstStyle/>
                    <a:p>
                      <a:r>
                        <a:rPr lang="nl-BE" sz="1700"/>
                        <a:t>91.7</a:t>
                      </a:r>
                    </a:p>
                  </a:txBody>
                  <a:tcPr marL="88803" marR="88803" marT="44401" marB="44401" anchor="ctr">
                    <a:lnL>
                      <a:noFill/>
                    </a:lnL>
                    <a:lnR>
                      <a:noFill/>
                    </a:lnR>
                    <a:lnT>
                      <a:noFill/>
                    </a:lnT>
                    <a:lnB>
                      <a:noFill/>
                    </a:lnB>
                  </a:tcPr>
                </a:tc>
                <a:tc>
                  <a:txBody>
                    <a:bodyPr/>
                    <a:lstStyle/>
                    <a:p>
                      <a:r>
                        <a:rPr lang="nl-BE" sz="1700"/>
                        <a:t>83.3</a:t>
                      </a:r>
                    </a:p>
                  </a:txBody>
                  <a:tcPr marL="88803" marR="88803" marT="44401" marB="44401" anchor="ctr">
                    <a:lnL>
                      <a:noFill/>
                    </a:lnL>
                    <a:lnR>
                      <a:noFill/>
                    </a:lnR>
                    <a:lnT>
                      <a:noFill/>
                    </a:lnT>
                    <a:lnB>
                      <a:noFill/>
                    </a:lnB>
                  </a:tcPr>
                </a:tc>
                <a:tc>
                  <a:txBody>
                    <a:bodyPr/>
                    <a:lstStyle/>
                    <a:p>
                      <a:r>
                        <a:rPr lang="nl-BE" sz="1700"/>
                        <a:t>55.6</a:t>
                      </a:r>
                    </a:p>
                  </a:txBody>
                  <a:tcPr marL="88803" marR="88803" marT="44401" marB="44401" anchor="ctr">
                    <a:lnL>
                      <a:noFill/>
                    </a:lnL>
                    <a:lnR>
                      <a:noFill/>
                    </a:lnR>
                    <a:lnT>
                      <a:noFill/>
                    </a:lnT>
                    <a:lnB>
                      <a:noFill/>
                    </a:lnB>
                  </a:tcPr>
                </a:tc>
                <a:tc>
                  <a:txBody>
                    <a:bodyPr/>
                    <a:lstStyle/>
                    <a:p>
                      <a:r>
                        <a:rPr lang="nl-BE" sz="1700"/>
                        <a:t>44.4</a:t>
                      </a:r>
                    </a:p>
                  </a:txBody>
                  <a:tcPr marL="88803" marR="88803" marT="44401" marB="44401" anchor="ctr">
                    <a:lnL>
                      <a:noFill/>
                    </a:lnL>
                    <a:lnR>
                      <a:noFill/>
                    </a:lnR>
                    <a:lnT>
                      <a:noFill/>
                    </a:lnT>
                    <a:lnB>
                      <a:noFill/>
                    </a:lnB>
                  </a:tcPr>
                </a:tc>
                <a:tc>
                  <a:txBody>
                    <a:bodyPr/>
                    <a:lstStyle/>
                    <a:p>
                      <a:r>
                        <a:rPr lang="nl-BE" sz="1700"/>
                        <a:t>41.7</a:t>
                      </a:r>
                    </a:p>
                  </a:txBody>
                  <a:tcPr marL="88803" marR="88803" marT="44401" marB="44401" anchor="ctr">
                    <a:lnL>
                      <a:noFill/>
                    </a:lnL>
                    <a:lnR>
                      <a:noFill/>
                    </a:lnR>
                    <a:lnT>
                      <a:noFill/>
                    </a:lnT>
                    <a:lnB>
                      <a:noFill/>
                    </a:lnB>
                  </a:tcPr>
                </a:tc>
                <a:tc>
                  <a:txBody>
                    <a:bodyPr/>
                    <a:lstStyle/>
                    <a:p>
                      <a:r>
                        <a:rPr lang="nl-BE" sz="1700"/>
                        <a:t>36.1</a:t>
                      </a:r>
                    </a:p>
                  </a:txBody>
                  <a:tcPr marL="88803" marR="88803" marT="44401" marB="44401" anchor="ctr">
                    <a:lnL>
                      <a:noFill/>
                    </a:lnL>
                    <a:lnR>
                      <a:noFill/>
                    </a:lnR>
                    <a:lnT>
                      <a:noFill/>
                    </a:lnT>
                    <a:lnB>
                      <a:noFill/>
                    </a:lnB>
                  </a:tcPr>
                </a:tc>
                <a:extLst>
                  <a:ext uri="{0D108BD9-81ED-4DB2-BD59-A6C34878D82A}">
                    <a16:rowId xmlns:a16="http://schemas.microsoft.com/office/drawing/2014/main" xmlns="" val="10004"/>
                  </a:ext>
                </a:extLst>
              </a:tr>
              <a:tr h="355211">
                <a:tc>
                  <a:txBody>
                    <a:bodyPr/>
                    <a:lstStyle/>
                    <a:p>
                      <a:r>
                        <a:rPr lang="nl-BE" sz="1700" dirty="0"/>
                        <a:t>PM/DM</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39.3</a:t>
                      </a:r>
                    </a:p>
                  </a:txBody>
                  <a:tcPr marL="88803" marR="88803" marT="44401" marB="44401" anchor="ctr">
                    <a:lnL>
                      <a:noFill/>
                    </a:lnL>
                    <a:lnR>
                      <a:noFill/>
                    </a:lnR>
                    <a:lnT>
                      <a:noFill/>
                    </a:lnT>
                    <a:lnB>
                      <a:noFill/>
                    </a:lnB>
                  </a:tcPr>
                </a:tc>
                <a:tc>
                  <a:txBody>
                    <a:bodyPr/>
                    <a:lstStyle/>
                    <a:p>
                      <a:r>
                        <a:rPr lang="nl-BE" sz="1700" dirty="0"/>
                        <a:t>64.3</a:t>
                      </a:r>
                    </a:p>
                  </a:txBody>
                  <a:tcPr marL="88803" marR="88803" marT="44401" marB="44401" anchor="ctr">
                    <a:lnL>
                      <a:noFill/>
                    </a:lnL>
                    <a:lnR>
                      <a:noFill/>
                    </a:lnR>
                    <a:lnT>
                      <a:noFill/>
                    </a:lnT>
                    <a:lnB>
                      <a:noFill/>
                    </a:lnB>
                  </a:tcPr>
                </a:tc>
                <a:tc>
                  <a:txBody>
                    <a:bodyPr/>
                    <a:lstStyle/>
                    <a:p>
                      <a:r>
                        <a:rPr lang="nl-BE" sz="1700"/>
                        <a:t>46.4</a:t>
                      </a:r>
                    </a:p>
                  </a:txBody>
                  <a:tcPr marL="88803" marR="88803" marT="44401" marB="44401" anchor="ctr">
                    <a:lnL>
                      <a:noFill/>
                    </a:lnL>
                    <a:lnR>
                      <a:noFill/>
                    </a:lnR>
                    <a:lnT>
                      <a:noFill/>
                    </a:lnT>
                    <a:lnB>
                      <a:noFill/>
                    </a:lnB>
                  </a:tcPr>
                </a:tc>
                <a:tc>
                  <a:txBody>
                    <a:bodyPr/>
                    <a:lstStyle/>
                    <a:p>
                      <a:r>
                        <a:rPr lang="nl-BE" sz="1700"/>
                        <a:t>35.7</a:t>
                      </a:r>
                    </a:p>
                  </a:txBody>
                  <a:tcPr marL="88803" marR="88803" marT="44401" marB="44401" anchor="ctr">
                    <a:lnL>
                      <a:noFill/>
                    </a:lnL>
                    <a:lnR>
                      <a:noFill/>
                    </a:lnR>
                    <a:lnT>
                      <a:noFill/>
                    </a:lnT>
                    <a:lnB>
                      <a:noFill/>
                    </a:lnB>
                  </a:tcPr>
                </a:tc>
                <a:tc>
                  <a:txBody>
                    <a:bodyPr/>
                    <a:lstStyle/>
                    <a:p>
                      <a:r>
                        <a:rPr lang="nl-BE" sz="1700"/>
                        <a:t>28.6</a:t>
                      </a:r>
                    </a:p>
                  </a:txBody>
                  <a:tcPr marL="88803" marR="88803" marT="44401" marB="44401" anchor="ctr">
                    <a:lnL>
                      <a:noFill/>
                    </a:lnL>
                    <a:lnR>
                      <a:noFill/>
                    </a:lnR>
                    <a:lnT>
                      <a:noFill/>
                    </a:lnT>
                    <a:lnB>
                      <a:noFill/>
                    </a:lnB>
                  </a:tcPr>
                </a:tc>
                <a:tc>
                  <a:txBody>
                    <a:bodyPr/>
                    <a:lstStyle/>
                    <a:p>
                      <a:r>
                        <a:rPr lang="nl-BE" sz="1700"/>
                        <a:t>14.3</a:t>
                      </a:r>
                    </a:p>
                  </a:txBody>
                  <a:tcPr marL="88803" marR="88803" marT="44401" marB="44401" anchor="ctr">
                    <a:lnL>
                      <a:noFill/>
                    </a:lnL>
                    <a:lnR>
                      <a:noFill/>
                    </a:lnR>
                    <a:lnT>
                      <a:noFill/>
                    </a:lnT>
                    <a:lnB>
                      <a:noFill/>
                    </a:lnB>
                  </a:tcPr>
                </a:tc>
                <a:tc>
                  <a:txBody>
                    <a:bodyPr/>
                    <a:lstStyle/>
                    <a:p>
                      <a:r>
                        <a:rPr lang="nl-BE" sz="1700"/>
                        <a:t>7.1</a:t>
                      </a:r>
                    </a:p>
                  </a:txBody>
                  <a:tcPr marL="88803" marR="88803" marT="44401" marB="44401" anchor="ctr">
                    <a:lnL>
                      <a:noFill/>
                    </a:lnL>
                    <a:lnR>
                      <a:noFill/>
                    </a:lnR>
                    <a:lnT>
                      <a:noFill/>
                    </a:lnT>
                    <a:lnB>
                      <a:noFill/>
                    </a:lnB>
                  </a:tcPr>
                </a:tc>
                <a:extLst>
                  <a:ext uri="{0D108BD9-81ED-4DB2-BD59-A6C34878D82A}">
                    <a16:rowId xmlns:a16="http://schemas.microsoft.com/office/drawing/2014/main" xmlns="" val="10005"/>
                  </a:ext>
                </a:extLst>
              </a:tr>
              <a:tr h="355211">
                <a:tc>
                  <a:txBody>
                    <a:bodyPr/>
                    <a:lstStyle/>
                    <a:p>
                      <a:endParaRPr lang="nl-BE" sz="1700"/>
                    </a:p>
                  </a:txBody>
                  <a:tcPr marL="88803" marR="88803" marT="44401" marB="44401" anchor="ctr">
                    <a:lnL>
                      <a:noFill/>
                    </a:lnL>
                    <a:lnR>
                      <a:noFill/>
                    </a:lnR>
                    <a:lnT>
                      <a:noFill/>
                    </a:lnT>
                    <a:lnB>
                      <a:noFill/>
                    </a:lnB>
                  </a:tcPr>
                </a:tc>
                <a:tc>
                  <a:txBody>
                    <a:bodyPr/>
                    <a:lstStyle/>
                    <a:p>
                      <a:endParaRPr lang="nl-BE" sz="1700" dirty="0">
                        <a:solidFill>
                          <a:schemeClr val="bg1">
                            <a:lumMod val="65000"/>
                          </a:schemeClr>
                        </a:solidFill>
                      </a:endParaRPr>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dirty="0"/>
                    </a:p>
                  </a:txBody>
                  <a:tcPr marL="88803" marR="88803" marT="44401" marB="44401" anchor="ctr">
                    <a:lnL>
                      <a:noFill/>
                    </a:lnL>
                    <a:lnR>
                      <a:noFill/>
                    </a:lnR>
                    <a:lnT>
                      <a:noFill/>
                    </a:lnT>
                    <a:lnB>
                      <a:noFill/>
                    </a:lnB>
                  </a:tcPr>
                </a:tc>
                <a:extLst>
                  <a:ext uri="{0D108BD9-81ED-4DB2-BD59-A6C34878D82A}">
                    <a16:rowId xmlns:a16="http://schemas.microsoft.com/office/drawing/2014/main" xmlns="" val="10006"/>
                  </a:ext>
                </a:extLst>
              </a:tr>
              <a:tr h="355211">
                <a:tc>
                  <a:txBody>
                    <a:bodyPr/>
                    <a:lstStyle/>
                    <a:p>
                      <a:r>
                        <a:rPr lang="nl-BE" sz="1700" dirty="0"/>
                        <a:t>BD</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2.7</a:t>
                      </a:r>
                    </a:p>
                  </a:txBody>
                  <a:tcPr marL="88803" marR="88803" marT="44401" marB="44401" anchor="ctr">
                    <a:lnL>
                      <a:noFill/>
                    </a:lnL>
                    <a:lnR>
                      <a:noFill/>
                    </a:lnR>
                    <a:lnT>
                      <a:noFill/>
                    </a:lnT>
                    <a:lnB>
                      <a:noFill/>
                    </a:lnB>
                  </a:tcPr>
                </a:tc>
                <a:tc>
                  <a:txBody>
                    <a:bodyPr/>
                    <a:lstStyle/>
                    <a:p>
                      <a:r>
                        <a:rPr lang="nl-BE" sz="1700"/>
                        <a:t>12.1</a:t>
                      </a:r>
                    </a:p>
                  </a:txBody>
                  <a:tcPr marL="88803" marR="88803" marT="44401" marB="44401" anchor="ctr">
                    <a:lnL>
                      <a:noFill/>
                    </a:lnL>
                    <a:lnR>
                      <a:noFill/>
                    </a:lnR>
                    <a:lnT>
                      <a:noFill/>
                    </a:lnT>
                    <a:lnB>
                      <a:noFill/>
                    </a:lnB>
                  </a:tcPr>
                </a:tc>
                <a:tc>
                  <a:txBody>
                    <a:bodyPr/>
                    <a:lstStyle/>
                    <a:p>
                      <a:r>
                        <a:rPr lang="nl-BE" sz="1700"/>
                        <a:t>8.7</a:t>
                      </a:r>
                    </a:p>
                  </a:txBody>
                  <a:tcPr marL="88803" marR="88803" marT="44401" marB="44401" anchor="ctr">
                    <a:lnL>
                      <a:noFill/>
                    </a:lnL>
                    <a:lnR>
                      <a:noFill/>
                    </a:lnR>
                    <a:lnT>
                      <a:noFill/>
                    </a:lnT>
                    <a:lnB>
                      <a:noFill/>
                    </a:lnB>
                  </a:tcPr>
                </a:tc>
                <a:tc>
                  <a:txBody>
                    <a:bodyPr/>
                    <a:lstStyle/>
                    <a:p>
                      <a:r>
                        <a:rPr lang="nl-BE" sz="1700"/>
                        <a:t>6.0</a:t>
                      </a:r>
                    </a:p>
                  </a:txBody>
                  <a:tcPr marL="88803" marR="88803" marT="44401" marB="44401" anchor="ctr">
                    <a:lnL>
                      <a:noFill/>
                    </a:lnL>
                    <a:lnR>
                      <a:noFill/>
                    </a:lnR>
                    <a:lnT>
                      <a:noFill/>
                    </a:lnT>
                    <a:lnB>
                      <a:noFill/>
                    </a:lnB>
                  </a:tcPr>
                </a:tc>
                <a:tc>
                  <a:txBody>
                    <a:bodyPr/>
                    <a:lstStyle/>
                    <a:p>
                      <a:r>
                        <a:rPr lang="nl-BE" sz="1700"/>
                        <a:t>2.7</a:t>
                      </a:r>
                    </a:p>
                  </a:txBody>
                  <a:tcPr marL="88803" marR="88803" marT="44401" marB="44401" anchor="ctr">
                    <a:lnL>
                      <a:noFill/>
                    </a:lnL>
                    <a:lnR>
                      <a:noFill/>
                    </a:lnR>
                    <a:lnT>
                      <a:noFill/>
                    </a:lnT>
                    <a:lnB>
                      <a:noFill/>
                    </a:lnB>
                  </a:tcPr>
                </a:tc>
                <a:tc>
                  <a:txBody>
                    <a:bodyPr/>
                    <a:lstStyle/>
                    <a:p>
                      <a:r>
                        <a:rPr lang="nl-BE" sz="1700"/>
                        <a:t>1.3</a:t>
                      </a:r>
                    </a:p>
                  </a:txBody>
                  <a:tcPr marL="88803" marR="88803" marT="44401" marB="44401" anchor="ctr">
                    <a:lnL>
                      <a:noFill/>
                    </a:lnL>
                    <a:lnR>
                      <a:noFill/>
                    </a:lnR>
                    <a:lnT>
                      <a:noFill/>
                    </a:lnT>
                    <a:lnB>
                      <a:noFill/>
                    </a:lnB>
                  </a:tcPr>
                </a:tc>
                <a:tc>
                  <a:txBody>
                    <a:bodyPr/>
                    <a:lstStyle/>
                    <a:p>
                      <a:r>
                        <a:rPr lang="nl-BE" sz="1700"/>
                        <a:t>0.7</a:t>
                      </a:r>
                    </a:p>
                  </a:txBody>
                  <a:tcPr marL="88803" marR="88803" marT="44401" marB="44401" anchor="ctr">
                    <a:lnL>
                      <a:noFill/>
                    </a:lnL>
                    <a:lnR>
                      <a:noFill/>
                    </a:lnR>
                    <a:lnT>
                      <a:noFill/>
                    </a:lnT>
                    <a:lnB>
                      <a:noFill/>
                    </a:lnB>
                  </a:tcPr>
                </a:tc>
                <a:extLst>
                  <a:ext uri="{0D108BD9-81ED-4DB2-BD59-A6C34878D82A}">
                    <a16:rowId xmlns:a16="http://schemas.microsoft.com/office/drawing/2014/main" xmlns="" val="10007"/>
                  </a:ext>
                </a:extLst>
              </a:tr>
              <a:tr h="355211">
                <a:tc>
                  <a:txBody>
                    <a:bodyPr/>
                    <a:lstStyle/>
                    <a:p>
                      <a:r>
                        <a:rPr lang="nl-BE" sz="1700"/>
                        <a:t>CFS</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2.9</a:t>
                      </a:r>
                    </a:p>
                  </a:txBody>
                  <a:tcPr marL="88803" marR="88803" marT="44401" marB="44401" anchor="ctr">
                    <a:lnL>
                      <a:noFill/>
                    </a:lnL>
                    <a:lnR>
                      <a:noFill/>
                    </a:lnR>
                    <a:lnT>
                      <a:noFill/>
                    </a:lnT>
                    <a:lnB>
                      <a:noFill/>
                    </a:lnB>
                  </a:tcPr>
                </a:tc>
                <a:tc>
                  <a:txBody>
                    <a:bodyPr/>
                    <a:lstStyle/>
                    <a:p>
                      <a:r>
                        <a:rPr lang="nl-BE" sz="1700"/>
                        <a:t>14.4</a:t>
                      </a:r>
                    </a:p>
                  </a:txBody>
                  <a:tcPr marL="88803" marR="88803" marT="44401" marB="44401" anchor="ctr">
                    <a:lnL>
                      <a:noFill/>
                    </a:lnL>
                    <a:lnR>
                      <a:noFill/>
                    </a:lnR>
                    <a:lnT>
                      <a:noFill/>
                    </a:lnT>
                    <a:lnB>
                      <a:noFill/>
                    </a:lnB>
                  </a:tcPr>
                </a:tc>
                <a:tc>
                  <a:txBody>
                    <a:bodyPr/>
                    <a:lstStyle/>
                    <a:p>
                      <a:r>
                        <a:rPr lang="nl-BE" sz="1700"/>
                        <a:t>7.9</a:t>
                      </a:r>
                    </a:p>
                  </a:txBody>
                  <a:tcPr marL="88803" marR="88803" marT="44401" marB="44401" anchor="ctr">
                    <a:lnL>
                      <a:noFill/>
                    </a:lnL>
                    <a:lnR>
                      <a:noFill/>
                    </a:lnR>
                    <a:lnT>
                      <a:noFill/>
                    </a:lnT>
                    <a:lnB>
                      <a:noFill/>
                    </a:lnB>
                  </a:tcPr>
                </a:tc>
                <a:tc>
                  <a:txBody>
                    <a:bodyPr/>
                    <a:lstStyle/>
                    <a:p>
                      <a:r>
                        <a:rPr lang="nl-BE" sz="1700"/>
                        <a:t>3.6</a:t>
                      </a:r>
                    </a:p>
                  </a:txBody>
                  <a:tcPr marL="88803" marR="88803" marT="44401" marB="44401" anchor="ctr">
                    <a:lnL>
                      <a:noFill/>
                    </a:lnL>
                    <a:lnR>
                      <a:noFill/>
                    </a:lnR>
                    <a:lnT>
                      <a:noFill/>
                    </a:lnT>
                    <a:lnB>
                      <a:noFill/>
                    </a:lnB>
                  </a:tcPr>
                </a:tc>
                <a:tc>
                  <a:txBody>
                    <a:bodyPr/>
                    <a:lstStyle/>
                    <a:p>
                      <a:r>
                        <a:rPr lang="nl-BE" sz="1700"/>
                        <a:t>2.9</a:t>
                      </a:r>
                    </a:p>
                  </a:txBody>
                  <a:tcPr marL="88803" marR="88803" marT="44401" marB="44401" anchor="ctr">
                    <a:lnL>
                      <a:noFill/>
                    </a:lnL>
                    <a:lnR>
                      <a:noFill/>
                    </a:lnR>
                    <a:lnT>
                      <a:noFill/>
                    </a:lnT>
                    <a:lnB>
                      <a:noFill/>
                    </a:lnB>
                  </a:tcPr>
                </a:tc>
                <a:tc>
                  <a:txBody>
                    <a:bodyPr/>
                    <a:lstStyle/>
                    <a:p>
                      <a:r>
                        <a:rPr lang="nl-BE" sz="1700"/>
                        <a:t>2.9</a:t>
                      </a:r>
                    </a:p>
                  </a:txBody>
                  <a:tcPr marL="88803" marR="88803" marT="44401" marB="44401" anchor="ctr">
                    <a:lnL>
                      <a:noFill/>
                    </a:lnL>
                    <a:lnR>
                      <a:noFill/>
                    </a:lnR>
                    <a:lnT>
                      <a:noFill/>
                    </a:lnT>
                    <a:lnB>
                      <a:noFill/>
                    </a:lnB>
                  </a:tcPr>
                </a:tc>
                <a:tc>
                  <a:txBody>
                    <a:bodyPr/>
                    <a:lstStyle/>
                    <a:p>
                      <a:r>
                        <a:rPr lang="nl-BE" sz="1700"/>
                        <a:t>2.9</a:t>
                      </a:r>
                    </a:p>
                  </a:txBody>
                  <a:tcPr marL="88803" marR="88803" marT="44401" marB="44401" anchor="ctr">
                    <a:lnL>
                      <a:noFill/>
                    </a:lnL>
                    <a:lnR>
                      <a:noFill/>
                    </a:lnR>
                    <a:lnT>
                      <a:noFill/>
                    </a:lnT>
                    <a:lnB>
                      <a:noFill/>
                    </a:lnB>
                  </a:tcPr>
                </a:tc>
                <a:extLst>
                  <a:ext uri="{0D108BD9-81ED-4DB2-BD59-A6C34878D82A}">
                    <a16:rowId xmlns:a16="http://schemas.microsoft.com/office/drawing/2014/main" xmlns="" val="10008"/>
                  </a:ext>
                </a:extLst>
              </a:tr>
              <a:tr h="355211">
                <a:tc>
                  <a:txBody>
                    <a:bodyPr/>
                    <a:lstStyle/>
                    <a:p>
                      <a:r>
                        <a:rPr lang="nl-BE" sz="1700" dirty="0"/>
                        <a:t>DC</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solidFill>
                            <a:schemeClr val="bg1">
                              <a:lumMod val="65000"/>
                            </a:schemeClr>
                          </a:solidFill>
                        </a:rPr>
                        <a:t>3.7</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35.8</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25.4</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17.9</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11.2</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6.0</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3.0</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 name="Tekstvak 2"/>
          <p:cNvSpPr txBox="1"/>
          <p:nvPr/>
        </p:nvSpPr>
        <p:spPr>
          <a:xfrm>
            <a:off x="5849835" y="6376086"/>
            <a:ext cx="3149580" cy="307777"/>
          </a:xfrm>
          <a:prstGeom prst="rect">
            <a:avLst/>
          </a:prstGeom>
          <a:noFill/>
        </p:spPr>
        <p:txBody>
          <a:bodyPr wrap="none" rtlCol="0">
            <a:spAutoFit/>
          </a:bodyPr>
          <a:lstStyle/>
          <a:p>
            <a:r>
              <a:rPr lang="nl-BE" sz="1400" dirty="0" smtClean="0"/>
              <a:t>Op de Beeck et al. </a:t>
            </a:r>
            <a:r>
              <a:rPr lang="nl-BE" sz="1400" dirty="0" err="1" smtClean="0"/>
              <a:t>Autoimmun</a:t>
            </a:r>
            <a:r>
              <a:rPr lang="nl-BE" sz="1400" dirty="0" smtClean="0"/>
              <a:t> </a:t>
            </a:r>
            <a:r>
              <a:rPr lang="nl-BE" sz="1400" dirty="0" err="1" smtClean="0"/>
              <a:t>Rev</a:t>
            </a:r>
            <a:r>
              <a:rPr lang="nl-BE" sz="1400" dirty="0"/>
              <a:t>. </a:t>
            </a:r>
            <a:r>
              <a:rPr lang="nl-BE" sz="1400" dirty="0" smtClean="0"/>
              <a:t>2011</a:t>
            </a:r>
            <a:endParaRPr lang="nl-BE" sz="1400" dirty="0"/>
          </a:p>
        </p:txBody>
      </p:sp>
      <p:sp>
        <p:nvSpPr>
          <p:cNvPr id="4" name="Tekstvak 3"/>
          <p:cNvSpPr txBox="1"/>
          <p:nvPr/>
        </p:nvSpPr>
        <p:spPr>
          <a:xfrm>
            <a:off x="821362" y="5133327"/>
            <a:ext cx="7899598" cy="738664"/>
          </a:xfrm>
          <a:prstGeom prst="rect">
            <a:avLst/>
          </a:prstGeom>
          <a:noFill/>
        </p:spPr>
        <p:txBody>
          <a:bodyPr wrap="none" rtlCol="0">
            <a:spAutoFit/>
          </a:bodyPr>
          <a:lstStyle/>
          <a:p>
            <a:r>
              <a:rPr lang="nl-BE" sz="1400" dirty="0" smtClean="0"/>
              <a:t>IIF: HEp-2000</a:t>
            </a:r>
          </a:p>
          <a:p>
            <a:endParaRPr lang="nl-BE" sz="1400" dirty="0" smtClean="0">
              <a:solidFill>
                <a:schemeClr val="bg1">
                  <a:lumMod val="65000"/>
                </a:schemeClr>
              </a:solidFill>
            </a:endParaRPr>
          </a:p>
          <a:p>
            <a:r>
              <a:rPr lang="nl-BE" sz="1400" dirty="0" err="1" smtClean="0">
                <a:solidFill>
                  <a:schemeClr val="bg1">
                    <a:lumMod val="65000"/>
                  </a:schemeClr>
                </a:solidFill>
              </a:rPr>
              <a:t>EliA</a:t>
            </a:r>
            <a:r>
              <a:rPr lang="nl-BE" sz="1400" dirty="0" smtClean="0">
                <a:solidFill>
                  <a:schemeClr val="bg1">
                    <a:lumMod val="65000"/>
                  </a:schemeClr>
                </a:solidFill>
              </a:rPr>
              <a:t> CTD screen: </a:t>
            </a:r>
            <a:r>
              <a:rPr lang="nl-BE" sz="1400" dirty="0" err="1" smtClean="0">
                <a:solidFill>
                  <a:schemeClr val="bg1">
                    <a:lumMod val="65000"/>
                  </a:schemeClr>
                </a:solidFill>
              </a:rPr>
              <a:t>dsDNA</a:t>
            </a:r>
            <a:r>
              <a:rPr lang="nl-BE" sz="1400" dirty="0" smtClean="0">
                <a:solidFill>
                  <a:schemeClr val="bg1">
                    <a:lumMod val="65000"/>
                  </a:schemeClr>
                </a:solidFill>
              </a:rPr>
              <a:t>, SSA, SSB, RNP, Sm</a:t>
            </a:r>
            <a:r>
              <a:rPr lang="nl-BE" sz="1400" dirty="0">
                <a:solidFill>
                  <a:schemeClr val="bg1">
                    <a:lumMod val="65000"/>
                  </a:schemeClr>
                </a:solidFill>
              </a:rPr>
              <a:t>, </a:t>
            </a:r>
            <a:r>
              <a:rPr lang="nl-BE" sz="1400" dirty="0" smtClean="0">
                <a:solidFill>
                  <a:schemeClr val="bg1">
                    <a:lumMod val="65000"/>
                  </a:schemeClr>
                </a:solidFill>
              </a:rPr>
              <a:t>CENP-B, Scl-70, Jo-1, Mi-2, RNA-</a:t>
            </a:r>
            <a:r>
              <a:rPr lang="nl-BE" sz="1400" dirty="0" err="1" smtClean="0">
                <a:solidFill>
                  <a:schemeClr val="bg1">
                    <a:lumMod val="65000"/>
                  </a:schemeClr>
                </a:solidFill>
              </a:rPr>
              <a:t>PolIII</a:t>
            </a:r>
            <a:r>
              <a:rPr lang="nl-BE" sz="1400" dirty="0" smtClean="0">
                <a:solidFill>
                  <a:schemeClr val="bg1">
                    <a:lumMod val="65000"/>
                  </a:schemeClr>
                </a:solidFill>
              </a:rPr>
              <a:t>, PM/SCL, Rib-P, </a:t>
            </a:r>
            <a:r>
              <a:rPr lang="nl-BE" sz="1400" dirty="0" err="1" smtClean="0">
                <a:solidFill>
                  <a:schemeClr val="bg1">
                    <a:lumMod val="65000"/>
                  </a:schemeClr>
                </a:solidFill>
              </a:rPr>
              <a:t>fibrillarin</a:t>
            </a:r>
            <a:endParaRPr lang="nl-BE" sz="1400" dirty="0">
              <a:solidFill>
                <a:schemeClr val="bg1">
                  <a:lumMod val="65000"/>
                </a:schemeClr>
              </a:solidFill>
            </a:endParaRPr>
          </a:p>
        </p:txBody>
      </p:sp>
    </p:spTree>
    <p:extLst>
      <p:ext uri="{BB962C8B-B14F-4D97-AF65-F5344CB8AC3E}">
        <p14:creationId xmlns:p14="http://schemas.microsoft.com/office/powerpoint/2010/main" val="3157088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fr-FR" sz="5400" dirty="0"/>
              <a:t>Qu’est-ce que le </a:t>
            </a:r>
            <a:r>
              <a:rPr lang="fr-FR" sz="5400" dirty="0" err="1"/>
              <a:t>cut</a:t>
            </a:r>
            <a:r>
              <a:rPr lang="fr-FR" sz="5400" dirty="0"/>
              <a:t>-off ? </a:t>
            </a:r>
            <a:endParaRPr lang="nl-BE" sz="5400" dirty="0"/>
          </a:p>
        </p:txBody>
      </p:sp>
      <p:pic>
        <p:nvPicPr>
          <p:cNvPr id="1026" name="Picture 2" descr="ge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4763"/>
            <a:ext cx="27241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ndertitel 3"/>
          <p:cNvSpPr>
            <a:spLocks noGrp="1"/>
          </p:cNvSpPr>
          <p:nvPr>
            <p:ph type="subTitle" idx="1"/>
          </p:nvPr>
        </p:nvSpPr>
        <p:spPr/>
        <p:txBody>
          <a:bodyPr>
            <a:normAutofit fontScale="77500" lnSpcReduction="20000"/>
          </a:bodyPr>
          <a:lstStyle/>
          <a:p>
            <a:pPr algn="l"/>
            <a:endParaRPr lang="nl-BE" sz="1400" dirty="0" smtClean="0"/>
          </a:p>
          <a:p>
            <a:pPr algn="l"/>
            <a:endParaRPr lang="nl-BE" sz="1500" dirty="0" smtClean="0"/>
          </a:p>
          <a:p>
            <a:pPr algn="l"/>
            <a:r>
              <a:rPr lang="nl-BE" sz="1500" dirty="0" err="1" smtClean="0"/>
              <a:t>Acknowledgments</a:t>
            </a:r>
            <a:endParaRPr lang="nl-BE" sz="1500" dirty="0" smtClean="0"/>
          </a:p>
          <a:p>
            <a:pPr algn="l"/>
            <a:r>
              <a:rPr lang="nl-BE" sz="1500" dirty="0" smtClean="0"/>
              <a:t>L. Van Hoovels, J. Jacobs, B. Vander </a:t>
            </a:r>
            <a:r>
              <a:rPr lang="nl-BE" sz="1500" dirty="0" err="1" smtClean="0"/>
              <a:t>Cruyssen</a:t>
            </a:r>
            <a:r>
              <a:rPr lang="nl-BE" sz="1500" dirty="0" smtClean="0"/>
              <a:t>, P. Verschueren</a:t>
            </a:r>
          </a:p>
          <a:p>
            <a:pPr algn="l"/>
            <a:r>
              <a:rPr lang="nl-BE" sz="1500" dirty="0" smtClean="0"/>
              <a:t>P. Willems, J. Claessens, D. Blockmans, R. Westhovens, T. </a:t>
            </a:r>
            <a:r>
              <a:rPr lang="nl-BE" sz="1500" dirty="0" err="1" smtClean="0"/>
              <a:t>Belmondo</a:t>
            </a:r>
            <a:r>
              <a:rPr lang="nl-BE" sz="1500" dirty="0" smtClean="0"/>
              <a:t>, S. </a:t>
            </a:r>
            <a:r>
              <a:rPr lang="nl-BE" sz="1500" dirty="0" err="1" smtClean="0"/>
              <a:t>Hüe</a:t>
            </a:r>
            <a:r>
              <a:rPr lang="nl-BE" sz="1500" dirty="0" smtClean="0"/>
              <a:t>, M. Fritzler, K. Op de Beeck.</a:t>
            </a:r>
          </a:p>
          <a:p>
            <a:pPr algn="l"/>
            <a:r>
              <a:rPr lang="nl-BE" sz="1500" dirty="0" smtClean="0"/>
              <a:t>E. Csernok, J. Damoiseaux, JW </a:t>
            </a:r>
            <a:r>
              <a:rPr lang="nl-BE" sz="1500" dirty="0" err="1" smtClean="0"/>
              <a:t>Cohen-Tervaert</a:t>
            </a:r>
            <a:r>
              <a:rPr lang="nl-BE" sz="1500" dirty="0" smtClean="0"/>
              <a:t>, N. Rasmussen </a:t>
            </a:r>
            <a:endParaRPr lang="nl-BE" sz="1500" dirty="0"/>
          </a:p>
        </p:txBody>
      </p:sp>
    </p:spTree>
    <p:extLst>
      <p:ext uri="{BB962C8B-B14F-4D97-AF65-F5344CB8AC3E}">
        <p14:creationId xmlns:p14="http://schemas.microsoft.com/office/powerpoint/2010/main" val="284397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819967386"/>
              </p:ext>
            </p:extLst>
          </p:nvPr>
        </p:nvGraphicFramePr>
        <p:xfrm>
          <a:off x="821362" y="482859"/>
          <a:ext cx="7659248" cy="4351336"/>
        </p:xfrm>
        <a:graphic>
          <a:graphicData uri="http://schemas.openxmlformats.org/drawingml/2006/table">
            <a:tbl>
              <a:tblPr/>
              <a:tblGrid>
                <a:gridCol w="957406">
                  <a:extLst>
                    <a:ext uri="{9D8B030D-6E8A-4147-A177-3AD203B41FA5}">
                      <a16:colId xmlns:a16="http://schemas.microsoft.com/office/drawing/2014/main" xmlns="" val="20000"/>
                    </a:ext>
                  </a:extLst>
                </a:gridCol>
                <a:gridCol w="957406">
                  <a:extLst>
                    <a:ext uri="{9D8B030D-6E8A-4147-A177-3AD203B41FA5}">
                      <a16:colId xmlns:a16="http://schemas.microsoft.com/office/drawing/2014/main" xmlns="" val="20001"/>
                    </a:ext>
                  </a:extLst>
                </a:gridCol>
                <a:gridCol w="957406">
                  <a:extLst>
                    <a:ext uri="{9D8B030D-6E8A-4147-A177-3AD203B41FA5}">
                      <a16:colId xmlns:a16="http://schemas.microsoft.com/office/drawing/2014/main" xmlns="" val="20002"/>
                    </a:ext>
                  </a:extLst>
                </a:gridCol>
                <a:gridCol w="957406">
                  <a:extLst>
                    <a:ext uri="{9D8B030D-6E8A-4147-A177-3AD203B41FA5}">
                      <a16:colId xmlns:a16="http://schemas.microsoft.com/office/drawing/2014/main" xmlns="" val="20003"/>
                    </a:ext>
                  </a:extLst>
                </a:gridCol>
                <a:gridCol w="957406">
                  <a:extLst>
                    <a:ext uri="{9D8B030D-6E8A-4147-A177-3AD203B41FA5}">
                      <a16:colId xmlns:a16="http://schemas.microsoft.com/office/drawing/2014/main" xmlns="" val="20004"/>
                    </a:ext>
                  </a:extLst>
                </a:gridCol>
                <a:gridCol w="957406">
                  <a:extLst>
                    <a:ext uri="{9D8B030D-6E8A-4147-A177-3AD203B41FA5}">
                      <a16:colId xmlns:a16="http://schemas.microsoft.com/office/drawing/2014/main" xmlns="" val="20005"/>
                    </a:ext>
                  </a:extLst>
                </a:gridCol>
                <a:gridCol w="957406">
                  <a:extLst>
                    <a:ext uri="{9D8B030D-6E8A-4147-A177-3AD203B41FA5}">
                      <a16:colId xmlns:a16="http://schemas.microsoft.com/office/drawing/2014/main" xmlns="" val="20006"/>
                    </a:ext>
                  </a:extLst>
                </a:gridCol>
                <a:gridCol w="957406">
                  <a:extLst>
                    <a:ext uri="{9D8B030D-6E8A-4147-A177-3AD203B41FA5}">
                      <a16:colId xmlns:a16="http://schemas.microsoft.com/office/drawing/2014/main" xmlns="" val="20007"/>
                    </a:ext>
                  </a:extLst>
                </a:gridCol>
              </a:tblGrid>
              <a:tr h="1154437">
                <a:tc>
                  <a:txBody>
                    <a:bodyPr/>
                    <a:lstStyle/>
                    <a:p>
                      <a:endParaRPr lang="nl-BE" dirty="0"/>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BE" sz="1700" dirty="0" err="1">
                          <a:solidFill>
                            <a:schemeClr val="bg1">
                              <a:lumMod val="65000"/>
                            </a:schemeClr>
                          </a:solidFill>
                        </a:rPr>
                        <a:t>EliA</a:t>
                      </a:r>
                      <a:r>
                        <a:rPr lang="nl-BE" sz="1700" dirty="0">
                          <a:solidFill>
                            <a:schemeClr val="bg1">
                              <a:lumMod val="65000"/>
                            </a:schemeClr>
                          </a:solidFill>
                        </a:rPr>
                        <a:t> CTD Screen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1:≥40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1:≥80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1:≥160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1:≥320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1:≥640 or SSA pattern</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t>IIF 1:≥1280 or SSA pattern</a:t>
                      </a:r>
                    </a:p>
                  </a:txBody>
                  <a:tcPr marL="88803" marR="88803" marT="44401" marB="44401" anchor="ctr">
                    <a:lnL>
                      <a:noFill/>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55211">
                <a:tc>
                  <a:txBody>
                    <a:bodyPr/>
                    <a:lstStyle/>
                    <a:p>
                      <a:r>
                        <a:rPr lang="nl-BE" sz="1700"/>
                        <a:t>SLE</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solidFill>
                            <a:schemeClr val="bg1">
                              <a:lumMod val="65000"/>
                            </a:schemeClr>
                          </a:solidFill>
                        </a:rPr>
                        <a:t>73.8</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96.3</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92.5</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90.0</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68.8</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53.8</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tc>
                  <a:txBody>
                    <a:bodyPr/>
                    <a:lstStyle/>
                    <a:p>
                      <a:r>
                        <a:rPr lang="nl-BE" sz="1700"/>
                        <a:t>31.3</a:t>
                      </a:r>
                    </a:p>
                  </a:txBody>
                  <a:tcPr marL="88803" marR="88803" marT="44401" marB="44401"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55211">
                <a:tc>
                  <a:txBody>
                    <a:bodyPr/>
                    <a:lstStyle/>
                    <a:p>
                      <a:r>
                        <a:rPr lang="nl-BE" sz="1700" dirty="0" err="1"/>
                        <a:t>SSc</a:t>
                      </a:r>
                      <a:endParaRPr lang="nl-BE" sz="1700" dirty="0"/>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72.5</a:t>
                      </a:r>
                    </a:p>
                  </a:txBody>
                  <a:tcPr marL="88803" marR="88803" marT="44401" marB="44401" anchor="ctr">
                    <a:lnL>
                      <a:noFill/>
                    </a:lnL>
                    <a:lnR>
                      <a:noFill/>
                    </a:lnR>
                    <a:lnT>
                      <a:noFill/>
                    </a:lnT>
                    <a:lnB>
                      <a:noFill/>
                    </a:lnB>
                  </a:tcPr>
                </a:tc>
                <a:tc>
                  <a:txBody>
                    <a:bodyPr/>
                    <a:lstStyle/>
                    <a:p>
                      <a:r>
                        <a:rPr lang="nl-BE" sz="1700"/>
                        <a:t>98.6</a:t>
                      </a:r>
                    </a:p>
                  </a:txBody>
                  <a:tcPr marL="88803" marR="88803" marT="44401" marB="44401" anchor="ctr">
                    <a:lnL>
                      <a:noFill/>
                    </a:lnL>
                    <a:lnR>
                      <a:noFill/>
                    </a:lnR>
                    <a:lnT>
                      <a:noFill/>
                    </a:lnT>
                    <a:lnB>
                      <a:noFill/>
                    </a:lnB>
                  </a:tcPr>
                </a:tc>
                <a:tc>
                  <a:txBody>
                    <a:bodyPr/>
                    <a:lstStyle/>
                    <a:p>
                      <a:r>
                        <a:rPr lang="nl-BE" sz="1700"/>
                        <a:t>97.1</a:t>
                      </a:r>
                    </a:p>
                  </a:txBody>
                  <a:tcPr marL="88803" marR="88803" marT="44401" marB="44401" anchor="ctr">
                    <a:lnL>
                      <a:noFill/>
                    </a:lnL>
                    <a:lnR>
                      <a:noFill/>
                    </a:lnR>
                    <a:lnT>
                      <a:noFill/>
                    </a:lnT>
                    <a:lnB>
                      <a:noFill/>
                    </a:lnB>
                  </a:tcPr>
                </a:tc>
                <a:tc>
                  <a:txBody>
                    <a:bodyPr/>
                    <a:lstStyle/>
                    <a:p>
                      <a:r>
                        <a:rPr lang="nl-BE" sz="1700"/>
                        <a:t>92.8</a:t>
                      </a:r>
                    </a:p>
                  </a:txBody>
                  <a:tcPr marL="88803" marR="88803" marT="44401" marB="44401" anchor="ctr">
                    <a:lnL>
                      <a:noFill/>
                    </a:lnL>
                    <a:lnR>
                      <a:noFill/>
                    </a:lnR>
                    <a:lnT>
                      <a:noFill/>
                    </a:lnT>
                    <a:lnB>
                      <a:noFill/>
                    </a:lnB>
                  </a:tcPr>
                </a:tc>
                <a:tc>
                  <a:txBody>
                    <a:bodyPr/>
                    <a:lstStyle/>
                    <a:p>
                      <a:r>
                        <a:rPr lang="nl-BE" sz="1700"/>
                        <a:t>81.2</a:t>
                      </a:r>
                    </a:p>
                  </a:txBody>
                  <a:tcPr marL="88803" marR="88803" marT="44401" marB="44401" anchor="ctr">
                    <a:lnL>
                      <a:noFill/>
                    </a:lnL>
                    <a:lnR>
                      <a:noFill/>
                    </a:lnR>
                    <a:lnT>
                      <a:noFill/>
                    </a:lnT>
                    <a:lnB>
                      <a:noFill/>
                    </a:lnB>
                  </a:tcPr>
                </a:tc>
                <a:tc>
                  <a:txBody>
                    <a:bodyPr/>
                    <a:lstStyle/>
                    <a:p>
                      <a:r>
                        <a:rPr lang="nl-BE" sz="1700"/>
                        <a:t>62.3</a:t>
                      </a:r>
                    </a:p>
                  </a:txBody>
                  <a:tcPr marL="88803" marR="88803" marT="44401" marB="44401" anchor="ctr">
                    <a:lnL>
                      <a:noFill/>
                    </a:lnL>
                    <a:lnR>
                      <a:noFill/>
                    </a:lnR>
                    <a:lnT>
                      <a:noFill/>
                    </a:lnT>
                    <a:lnB>
                      <a:noFill/>
                    </a:lnB>
                  </a:tcPr>
                </a:tc>
                <a:tc>
                  <a:txBody>
                    <a:bodyPr/>
                    <a:lstStyle/>
                    <a:p>
                      <a:r>
                        <a:rPr lang="nl-BE" sz="1700"/>
                        <a:t>39.1</a:t>
                      </a:r>
                    </a:p>
                  </a:txBody>
                  <a:tcPr marL="88803" marR="88803" marT="44401" marB="44401" anchor="ctr">
                    <a:lnL>
                      <a:noFill/>
                    </a:lnL>
                    <a:lnR>
                      <a:noFill/>
                    </a:lnR>
                    <a:lnT>
                      <a:noFill/>
                    </a:lnT>
                    <a:lnB>
                      <a:noFill/>
                    </a:lnB>
                  </a:tcPr>
                </a:tc>
                <a:extLst>
                  <a:ext uri="{0D108BD9-81ED-4DB2-BD59-A6C34878D82A}">
                    <a16:rowId xmlns:a16="http://schemas.microsoft.com/office/drawing/2014/main" xmlns="" val="10002"/>
                  </a:ext>
                </a:extLst>
              </a:tr>
              <a:tr h="355211">
                <a:tc>
                  <a:txBody>
                    <a:bodyPr/>
                    <a:lstStyle/>
                    <a:p>
                      <a:r>
                        <a:rPr lang="nl-BE" sz="1700"/>
                        <a:t>MCTD</a:t>
                      </a:r>
                    </a:p>
                  </a:txBody>
                  <a:tcPr marL="88803" marR="88803" marT="44401" marB="44401" anchor="ctr">
                    <a:lnL>
                      <a:noFill/>
                    </a:lnL>
                    <a:lnR>
                      <a:noFill/>
                    </a:lnR>
                    <a:lnT>
                      <a:noFill/>
                    </a:lnT>
                    <a:lnB>
                      <a:noFill/>
                    </a:lnB>
                  </a:tcPr>
                </a:tc>
                <a:tc>
                  <a:txBody>
                    <a:bodyPr/>
                    <a:lstStyle/>
                    <a:p>
                      <a:r>
                        <a:rPr lang="nl-BE" sz="1700">
                          <a:solidFill>
                            <a:schemeClr val="bg1">
                              <a:lumMod val="65000"/>
                            </a:schemeClr>
                          </a:solidFill>
                        </a:rPr>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100.0</a:t>
                      </a:r>
                    </a:p>
                  </a:txBody>
                  <a:tcPr marL="88803" marR="88803" marT="44401" marB="44401" anchor="ctr">
                    <a:lnL>
                      <a:noFill/>
                    </a:lnL>
                    <a:lnR>
                      <a:noFill/>
                    </a:lnR>
                    <a:lnT>
                      <a:noFill/>
                    </a:lnT>
                    <a:lnB>
                      <a:noFill/>
                    </a:lnB>
                  </a:tcPr>
                </a:tc>
                <a:tc>
                  <a:txBody>
                    <a:bodyPr/>
                    <a:lstStyle/>
                    <a:p>
                      <a:r>
                        <a:rPr lang="nl-BE" sz="1700"/>
                        <a:t>92.3</a:t>
                      </a:r>
                    </a:p>
                  </a:txBody>
                  <a:tcPr marL="88803" marR="88803" marT="44401" marB="44401" anchor="ctr">
                    <a:lnL>
                      <a:noFill/>
                    </a:lnL>
                    <a:lnR>
                      <a:noFill/>
                    </a:lnR>
                    <a:lnT>
                      <a:noFill/>
                    </a:lnT>
                    <a:lnB>
                      <a:noFill/>
                    </a:lnB>
                  </a:tcPr>
                </a:tc>
                <a:tc>
                  <a:txBody>
                    <a:bodyPr/>
                    <a:lstStyle/>
                    <a:p>
                      <a:r>
                        <a:rPr lang="nl-BE" sz="1700"/>
                        <a:t>69.2</a:t>
                      </a:r>
                    </a:p>
                  </a:txBody>
                  <a:tcPr marL="88803" marR="88803" marT="44401" marB="44401" anchor="ctr">
                    <a:lnL>
                      <a:noFill/>
                    </a:lnL>
                    <a:lnR>
                      <a:noFill/>
                    </a:lnR>
                    <a:lnT>
                      <a:noFill/>
                    </a:lnT>
                    <a:lnB>
                      <a:noFill/>
                    </a:lnB>
                  </a:tcPr>
                </a:tc>
                <a:extLst>
                  <a:ext uri="{0D108BD9-81ED-4DB2-BD59-A6C34878D82A}">
                    <a16:rowId xmlns:a16="http://schemas.microsoft.com/office/drawing/2014/main" xmlns="" val="10003"/>
                  </a:ext>
                </a:extLst>
              </a:tr>
              <a:tr h="355211">
                <a:tc>
                  <a:txBody>
                    <a:bodyPr/>
                    <a:lstStyle/>
                    <a:p>
                      <a:r>
                        <a:rPr lang="nl-BE" sz="1700"/>
                        <a:t>SS</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88.9</a:t>
                      </a:r>
                    </a:p>
                  </a:txBody>
                  <a:tcPr marL="88803" marR="88803" marT="44401" marB="44401" anchor="ctr">
                    <a:lnL>
                      <a:noFill/>
                    </a:lnL>
                    <a:lnR>
                      <a:noFill/>
                    </a:lnR>
                    <a:lnT>
                      <a:noFill/>
                    </a:lnT>
                    <a:lnB>
                      <a:noFill/>
                    </a:lnB>
                  </a:tcPr>
                </a:tc>
                <a:tc>
                  <a:txBody>
                    <a:bodyPr/>
                    <a:lstStyle/>
                    <a:p>
                      <a:r>
                        <a:rPr lang="nl-BE" sz="1700"/>
                        <a:t>91.7</a:t>
                      </a:r>
                    </a:p>
                  </a:txBody>
                  <a:tcPr marL="88803" marR="88803" marT="44401" marB="44401" anchor="ctr">
                    <a:lnL>
                      <a:noFill/>
                    </a:lnL>
                    <a:lnR>
                      <a:noFill/>
                    </a:lnR>
                    <a:lnT>
                      <a:noFill/>
                    </a:lnT>
                    <a:lnB>
                      <a:noFill/>
                    </a:lnB>
                  </a:tcPr>
                </a:tc>
                <a:tc>
                  <a:txBody>
                    <a:bodyPr/>
                    <a:lstStyle/>
                    <a:p>
                      <a:r>
                        <a:rPr lang="nl-BE" sz="1700"/>
                        <a:t>83.3</a:t>
                      </a:r>
                    </a:p>
                  </a:txBody>
                  <a:tcPr marL="88803" marR="88803" marT="44401" marB="44401" anchor="ctr">
                    <a:lnL>
                      <a:noFill/>
                    </a:lnL>
                    <a:lnR>
                      <a:noFill/>
                    </a:lnR>
                    <a:lnT>
                      <a:noFill/>
                    </a:lnT>
                    <a:lnB>
                      <a:noFill/>
                    </a:lnB>
                  </a:tcPr>
                </a:tc>
                <a:tc>
                  <a:txBody>
                    <a:bodyPr/>
                    <a:lstStyle/>
                    <a:p>
                      <a:r>
                        <a:rPr lang="nl-BE" sz="1700"/>
                        <a:t>55.6</a:t>
                      </a:r>
                    </a:p>
                  </a:txBody>
                  <a:tcPr marL="88803" marR="88803" marT="44401" marB="44401" anchor="ctr">
                    <a:lnL>
                      <a:noFill/>
                    </a:lnL>
                    <a:lnR>
                      <a:noFill/>
                    </a:lnR>
                    <a:lnT>
                      <a:noFill/>
                    </a:lnT>
                    <a:lnB>
                      <a:noFill/>
                    </a:lnB>
                  </a:tcPr>
                </a:tc>
                <a:tc>
                  <a:txBody>
                    <a:bodyPr/>
                    <a:lstStyle/>
                    <a:p>
                      <a:r>
                        <a:rPr lang="nl-BE" sz="1700"/>
                        <a:t>44.4</a:t>
                      </a:r>
                    </a:p>
                  </a:txBody>
                  <a:tcPr marL="88803" marR="88803" marT="44401" marB="44401" anchor="ctr">
                    <a:lnL>
                      <a:noFill/>
                    </a:lnL>
                    <a:lnR>
                      <a:noFill/>
                    </a:lnR>
                    <a:lnT>
                      <a:noFill/>
                    </a:lnT>
                    <a:lnB>
                      <a:noFill/>
                    </a:lnB>
                  </a:tcPr>
                </a:tc>
                <a:tc>
                  <a:txBody>
                    <a:bodyPr/>
                    <a:lstStyle/>
                    <a:p>
                      <a:r>
                        <a:rPr lang="nl-BE" sz="1700"/>
                        <a:t>41.7</a:t>
                      </a:r>
                    </a:p>
                  </a:txBody>
                  <a:tcPr marL="88803" marR="88803" marT="44401" marB="44401" anchor="ctr">
                    <a:lnL>
                      <a:noFill/>
                    </a:lnL>
                    <a:lnR>
                      <a:noFill/>
                    </a:lnR>
                    <a:lnT>
                      <a:noFill/>
                    </a:lnT>
                    <a:lnB>
                      <a:noFill/>
                    </a:lnB>
                  </a:tcPr>
                </a:tc>
                <a:tc>
                  <a:txBody>
                    <a:bodyPr/>
                    <a:lstStyle/>
                    <a:p>
                      <a:r>
                        <a:rPr lang="nl-BE" sz="1700"/>
                        <a:t>36.1</a:t>
                      </a:r>
                    </a:p>
                  </a:txBody>
                  <a:tcPr marL="88803" marR="88803" marT="44401" marB="44401" anchor="ctr">
                    <a:lnL>
                      <a:noFill/>
                    </a:lnL>
                    <a:lnR>
                      <a:noFill/>
                    </a:lnR>
                    <a:lnT>
                      <a:noFill/>
                    </a:lnT>
                    <a:lnB>
                      <a:noFill/>
                    </a:lnB>
                  </a:tcPr>
                </a:tc>
                <a:extLst>
                  <a:ext uri="{0D108BD9-81ED-4DB2-BD59-A6C34878D82A}">
                    <a16:rowId xmlns:a16="http://schemas.microsoft.com/office/drawing/2014/main" xmlns="" val="10004"/>
                  </a:ext>
                </a:extLst>
              </a:tr>
              <a:tr h="355211">
                <a:tc>
                  <a:txBody>
                    <a:bodyPr/>
                    <a:lstStyle/>
                    <a:p>
                      <a:r>
                        <a:rPr lang="nl-BE" sz="1700" dirty="0"/>
                        <a:t>PM/DM</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39.3</a:t>
                      </a:r>
                    </a:p>
                  </a:txBody>
                  <a:tcPr marL="88803" marR="88803" marT="44401" marB="44401" anchor="ctr">
                    <a:lnL>
                      <a:noFill/>
                    </a:lnL>
                    <a:lnR>
                      <a:noFill/>
                    </a:lnR>
                    <a:lnT>
                      <a:noFill/>
                    </a:lnT>
                    <a:lnB>
                      <a:noFill/>
                    </a:lnB>
                  </a:tcPr>
                </a:tc>
                <a:tc>
                  <a:txBody>
                    <a:bodyPr/>
                    <a:lstStyle/>
                    <a:p>
                      <a:r>
                        <a:rPr lang="nl-BE" sz="1700" dirty="0"/>
                        <a:t>64.3</a:t>
                      </a:r>
                    </a:p>
                  </a:txBody>
                  <a:tcPr marL="88803" marR="88803" marT="44401" marB="44401" anchor="ctr">
                    <a:lnL>
                      <a:noFill/>
                    </a:lnL>
                    <a:lnR>
                      <a:noFill/>
                    </a:lnR>
                    <a:lnT>
                      <a:noFill/>
                    </a:lnT>
                    <a:lnB>
                      <a:noFill/>
                    </a:lnB>
                  </a:tcPr>
                </a:tc>
                <a:tc>
                  <a:txBody>
                    <a:bodyPr/>
                    <a:lstStyle/>
                    <a:p>
                      <a:r>
                        <a:rPr lang="nl-BE" sz="1700"/>
                        <a:t>46.4</a:t>
                      </a:r>
                    </a:p>
                  </a:txBody>
                  <a:tcPr marL="88803" marR="88803" marT="44401" marB="44401" anchor="ctr">
                    <a:lnL>
                      <a:noFill/>
                    </a:lnL>
                    <a:lnR>
                      <a:noFill/>
                    </a:lnR>
                    <a:lnT>
                      <a:noFill/>
                    </a:lnT>
                    <a:lnB>
                      <a:noFill/>
                    </a:lnB>
                  </a:tcPr>
                </a:tc>
                <a:tc>
                  <a:txBody>
                    <a:bodyPr/>
                    <a:lstStyle/>
                    <a:p>
                      <a:r>
                        <a:rPr lang="nl-BE" sz="1700"/>
                        <a:t>35.7</a:t>
                      </a:r>
                    </a:p>
                  </a:txBody>
                  <a:tcPr marL="88803" marR="88803" marT="44401" marB="44401" anchor="ctr">
                    <a:lnL>
                      <a:noFill/>
                    </a:lnL>
                    <a:lnR>
                      <a:noFill/>
                    </a:lnR>
                    <a:lnT>
                      <a:noFill/>
                    </a:lnT>
                    <a:lnB>
                      <a:noFill/>
                    </a:lnB>
                  </a:tcPr>
                </a:tc>
                <a:tc>
                  <a:txBody>
                    <a:bodyPr/>
                    <a:lstStyle/>
                    <a:p>
                      <a:r>
                        <a:rPr lang="nl-BE" sz="1700"/>
                        <a:t>28.6</a:t>
                      </a:r>
                    </a:p>
                  </a:txBody>
                  <a:tcPr marL="88803" marR="88803" marT="44401" marB="44401" anchor="ctr">
                    <a:lnL>
                      <a:noFill/>
                    </a:lnL>
                    <a:lnR>
                      <a:noFill/>
                    </a:lnR>
                    <a:lnT>
                      <a:noFill/>
                    </a:lnT>
                    <a:lnB>
                      <a:noFill/>
                    </a:lnB>
                  </a:tcPr>
                </a:tc>
                <a:tc>
                  <a:txBody>
                    <a:bodyPr/>
                    <a:lstStyle/>
                    <a:p>
                      <a:r>
                        <a:rPr lang="nl-BE" sz="1700"/>
                        <a:t>14.3</a:t>
                      </a:r>
                    </a:p>
                  </a:txBody>
                  <a:tcPr marL="88803" marR="88803" marT="44401" marB="44401" anchor="ctr">
                    <a:lnL>
                      <a:noFill/>
                    </a:lnL>
                    <a:lnR>
                      <a:noFill/>
                    </a:lnR>
                    <a:lnT>
                      <a:noFill/>
                    </a:lnT>
                    <a:lnB>
                      <a:noFill/>
                    </a:lnB>
                  </a:tcPr>
                </a:tc>
                <a:tc>
                  <a:txBody>
                    <a:bodyPr/>
                    <a:lstStyle/>
                    <a:p>
                      <a:r>
                        <a:rPr lang="nl-BE" sz="1700"/>
                        <a:t>7.1</a:t>
                      </a:r>
                    </a:p>
                  </a:txBody>
                  <a:tcPr marL="88803" marR="88803" marT="44401" marB="44401" anchor="ctr">
                    <a:lnL>
                      <a:noFill/>
                    </a:lnL>
                    <a:lnR>
                      <a:noFill/>
                    </a:lnR>
                    <a:lnT>
                      <a:noFill/>
                    </a:lnT>
                    <a:lnB>
                      <a:noFill/>
                    </a:lnB>
                  </a:tcPr>
                </a:tc>
                <a:extLst>
                  <a:ext uri="{0D108BD9-81ED-4DB2-BD59-A6C34878D82A}">
                    <a16:rowId xmlns:a16="http://schemas.microsoft.com/office/drawing/2014/main" xmlns="" val="10005"/>
                  </a:ext>
                </a:extLst>
              </a:tr>
              <a:tr h="355211">
                <a:tc>
                  <a:txBody>
                    <a:bodyPr/>
                    <a:lstStyle/>
                    <a:p>
                      <a:endParaRPr lang="nl-BE" sz="1700"/>
                    </a:p>
                  </a:txBody>
                  <a:tcPr marL="88803" marR="88803" marT="44401" marB="44401" anchor="ctr">
                    <a:lnL>
                      <a:noFill/>
                    </a:lnL>
                    <a:lnR>
                      <a:noFill/>
                    </a:lnR>
                    <a:lnT>
                      <a:noFill/>
                    </a:lnT>
                    <a:lnB>
                      <a:noFill/>
                    </a:lnB>
                  </a:tcPr>
                </a:tc>
                <a:tc>
                  <a:txBody>
                    <a:bodyPr/>
                    <a:lstStyle/>
                    <a:p>
                      <a:endParaRPr lang="nl-BE" sz="1700" dirty="0">
                        <a:solidFill>
                          <a:schemeClr val="bg1">
                            <a:lumMod val="65000"/>
                          </a:schemeClr>
                        </a:solidFill>
                      </a:endParaRPr>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a:p>
                  </a:txBody>
                  <a:tcPr marL="88803" marR="88803" marT="44401" marB="44401" anchor="ctr">
                    <a:lnL>
                      <a:noFill/>
                    </a:lnL>
                    <a:lnR>
                      <a:noFill/>
                    </a:lnR>
                    <a:lnT>
                      <a:noFill/>
                    </a:lnT>
                    <a:lnB>
                      <a:noFill/>
                    </a:lnB>
                  </a:tcPr>
                </a:tc>
                <a:tc>
                  <a:txBody>
                    <a:bodyPr/>
                    <a:lstStyle/>
                    <a:p>
                      <a:endParaRPr lang="nl-BE" sz="1700" dirty="0"/>
                    </a:p>
                  </a:txBody>
                  <a:tcPr marL="88803" marR="88803" marT="44401" marB="44401" anchor="ctr">
                    <a:lnL>
                      <a:noFill/>
                    </a:lnL>
                    <a:lnR>
                      <a:noFill/>
                    </a:lnR>
                    <a:lnT>
                      <a:noFill/>
                    </a:lnT>
                    <a:lnB>
                      <a:noFill/>
                    </a:lnB>
                  </a:tcPr>
                </a:tc>
                <a:extLst>
                  <a:ext uri="{0D108BD9-81ED-4DB2-BD59-A6C34878D82A}">
                    <a16:rowId xmlns:a16="http://schemas.microsoft.com/office/drawing/2014/main" xmlns="" val="10006"/>
                  </a:ext>
                </a:extLst>
              </a:tr>
              <a:tr h="355211">
                <a:tc>
                  <a:txBody>
                    <a:bodyPr/>
                    <a:lstStyle/>
                    <a:p>
                      <a:r>
                        <a:rPr lang="nl-BE" sz="1700" dirty="0"/>
                        <a:t>BD</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2.7</a:t>
                      </a:r>
                    </a:p>
                  </a:txBody>
                  <a:tcPr marL="88803" marR="88803" marT="44401" marB="44401" anchor="ctr">
                    <a:lnL>
                      <a:noFill/>
                    </a:lnL>
                    <a:lnR>
                      <a:noFill/>
                    </a:lnR>
                    <a:lnT>
                      <a:noFill/>
                    </a:lnT>
                    <a:lnB>
                      <a:noFill/>
                    </a:lnB>
                  </a:tcPr>
                </a:tc>
                <a:tc>
                  <a:txBody>
                    <a:bodyPr/>
                    <a:lstStyle/>
                    <a:p>
                      <a:r>
                        <a:rPr lang="nl-BE" sz="1700"/>
                        <a:t>12.1</a:t>
                      </a:r>
                    </a:p>
                  </a:txBody>
                  <a:tcPr marL="88803" marR="88803" marT="44401" marB="44401" anchor="ctr">
                    <a:lnL>
                      <a:noFill/>
                    </a:lnL>
                    <a:lnR>
                      <a:noFill/>
                    </a:lnR>
                    <a:lnT>
                      <a:noFill/>
                    </a:lnT>
                    <a:lnB>
                      <a:noFill/>
                    </a:lnB>
                  </a:tcPr>
                </a:tc>
                <a:tc>
                  <a:txBody>
                    <a:bodyPr/>
                    <a:lstStyle/>
                    <a:p>
                      <a:r>
                        <a:rPr lang="nl-BE" sz="1700"/>
                        <a:t>8.7</a:t>
                      </a:r>
                    </a:p>
                  </a:txBody>
                  <a:tcPr marL="88803" marR="88803" marT="44401" marB="44401" anchor="ctr">
                    <a:lnL>
                      <a:noFill/>
                    </a:lnL>
                    <a:lnR>
                      <a:noFill/>
                    </a:lnR>
                    <a:lnT>
                      <a:noFill/>
                    </a:lnT>
                    <a:lnB>
                      <a:noFill/>
                    </a:lnB>
                  </a:tcPr>
                </a:tc>
                <a:tc>
                  <a:txBody>
                    <a:bodyPr/>
                    <a:lstStyle/>
                    <a:p>
                      <a:r>
                        <a:rPr lang="nl-BE" sz="1700" dirty="0"/>
                        <a:t>6.0</a:t>
                      </a:r>
                    </a:p>
                  </a:txBody>
                  <a:tcPr marL="88803" marR="88803" marT="44401" marB="44401" anchor="ctr">
                    <a:lnL>
                      <a:noFill/>
                    </a:lnL>
                    <a:lnR>
                      <a:noFill/>
                    </a:lnR>
                    <a:lnT>
                      <a:noFill/>
                    </a:lnT>
                    <a:lnB>
                      <a:noFill/>
                    </a:lnB>
                    <a:solidFill>
                      <a:srgbClr val="FFFF00"/>
                    </a:solidFill>
                  </a:tcPr>
                </a:tc>
                <a:tc>
                  <a:txBody>
                    <a:bodyPr/>
                    <a:lstStyle/>
                    <a:p>
                      <a:r>
                        <a:rPr lang="nl-BE" sz="1700"/>
                        <a:t>2.7</a:t>
                      </a:r>
                    </a:p>
                  </a:txBody>
                  <a:tcPr marL="88803" marR="88803" marT="44401" marB="44401" anchor="ctr">
                    <a:lnL>
                      <a:noFill/>
                    </a:lnL>
                    <a:lnR>
                      <a:noFill/>
                    </a:lnR>
                    <a:lnT>
                      <a:noFill/>
                    </a:lnT>
                    <a:lnB>
                      <a:noFill/>
                    </a:lnB>
                  </a:tcPr>
                </a:tc>
                <a:tc>
                  <a:txBody>
                    <a:bodyPr/>
                    <a:lstStyle/>
                    <a:p>
                      <a:r>
                        <a:rPr lang="nl-BE" sz="1700"/>
                        <a:t>1.3</a:t>
                      </a:r>
                    </a:p>
                  </a:txBody>
                  <a:tcPr marL="88803" marR="88803" marT="44401" marB="44401" anchor="ctr">
                    <a:lnL>
                      <a:noFill/>
                    </a:lnL>
                    <a:lnR>
                      <a:noFill/>
                    </a:lnR>
                    <a:lnT>
                      <a:noFill/>
                    </a:lnT>
                    <a:lnB>
                      <a:noFill/>
                    </a:lnB>
                  </a:tcPr>
                </a:tc>
                <a:tc>
                  <a:txBody>
                    <a:bodyPr/>
                    <a:lstStyle/>
                    <a:p>
                      <a:r>
                        <a:rPr lang="nl-BE" sz="1700"/>
                        <a:t>0.7</a:t>
                      </a:r>
                    </a:p>
                  </a:txBody>
                  <a:tcPr marL="88803" marR="88803" marT="44401" marB="44401" anchor="ctr">
                    <a:lnL>
                      <a:noFill/>
                    </a:lnL>
                    <a:lnR>
                      <a:noFill/>
                    </a:lnR>
                    <a:lnT>
                      <a:noFill/>
                    </a:lnT>
                    <a:lnB>
                      <a:noFill/>
                    </a:lnB>
                  </a:tcPr>
                </a:tc>
                <a:extLst>
                  <a:ext uri="{0D108BD9-81ED-4DB2-BD59-A6C34878D82A}">
                    <a16:rowId xmlns:a16="http://schemas.microsoft.com/office/drawing/2014/main" xmlns="" val="10007"/>
                  </a:ext>
                </a:extLst>
              </a:tr>
              <a:tr h="355211">
                <a:tc>
                  <a:txBody>
                    <a:bodyPr/>
                    <a:lstStyle/>
                    <a:p>
                      <a:r>
                        <a:rPr lang="nl-BE" sz="1700"/>
                        <a:t>CFS</a:t>
                      </a:r>
                    </a:p>
                  </a:txBody>
                  <a:tcPr marL="88803" marR="88803" marT="44401" marB="44401" anchor="ctr">
                    <a:lnL>
                      <a:noFill/>
                    </a:lnL>
                    <a:lnR>
                      <a:noFill/>
                    </a:lnR>
                    <a:lnT>
                      <a:noFill/>
                    </a:lnT>
                    <a:lnB>
                      <a:noFill/>
                    </a:lnB>
                  </a:tcPr>
                </a:tc>
                <a:tc>
                  <a:txBody>
                    <a:bodyPr/>
                    <a:lstStyle/>
                    <a:p>
                      <a:r>
                        <a:rPr lang="nl-BE" sz="1700" dirty="0">
                          <a:solidFill>
                            <a:schemeClr val="bg1">
                              <a:lumMod val="65000"/>
                            </a:schemeClr>
                          </a:solidFill>
                        </a:rPr>
                        <a:t>2.9</a:t>
                      </a:r>
                    </a:p>
                  </a:txBody>
                  <a:tcPr marL="88803" marR="88803" marT="44401" marB="44401" anchor="ctr">
                    <a:lnL>
                      <a:noFill/>
                    </a:lnL>
                    <a:lnR>
                      <a:noFill/>
                    </a:lnR>
                    <a:lnT>
                      <a:noFill/>
                    </a:lnT>
                    <a:lnB>
                      <a:noFill/>
                    </a:lnB>
                  </a:tcPr>
                </a:tc>
                <a:tc>
                  <a:txBody>
                    <a:bodyPr/>
                    <a:lstStyle/>
                    <a:p>
                      <a:r>
                        <a:rPr lang="nl-BE" sz="1700"/>
                        <a:t>14.4</a:t>
                      </a:r>
                    </a:p>
                  </a:txBody>
                  <a:tcPr marL="88803" marR="88803" marT="44401" marB="44401" anchor="ctr">
                    <a:lnL>
                      <a:noFill/>
                    </a:lnL>
                    <a:lnR>
                      <a:noFill/>
                    </a:lnR>
                    <a:lnT>
                      <a:noFill/>
                    </a:lnT>
                    <a:lnB>
                      <a:noFill/>
                    </a:lnB>
                  </a:tcPr>
                </a:tc>
                <a:tc>
                  <a:txBody>
                    <a:bodyPr/>
                    <a:lstStyle/>
                    <a:p>
                      <a:r>
                        <a:rPr lang="nl-BE" sz="1700"/>
                        <a:t>7.9</a:t>
                      </a:r>
                    </a:p>
                  </a:txBody>
                  <a:tcPr marL="88803" marR="88803" marT="44401" marB="44401" anchor="ctr">
                    <a:lnL>
                      <a:noFill/>
                    </a:lnL>
                    <a:lnR>
                      <a:noFill/>
                    </a:lnR>
                    <a:lnT>
                      <a:noFill/>
                    </a:lnT>
                    <a:lnB>
                      <a:noFill/>
                    </a:lnB>
                  </a:tcPr>
                </a:tc>
                <a:tc>
                  <a:txBody>
                    <a:bodyPr/>
                    <a:lstStyle/>
                    <a:p>
                      <a:r>
                        <a:rPr lang="nl-BE" sz="1700" dirty="0"/>
                        <a:t>3.6</a:t>
                      </a:r>
                    </a:p>
                  </a:txBody>
                  <a:tcPr marL="88803" marR="88803" marT="44401" marB="44401" anchor="ctr">
                    <a:lnL>
                      <a:noFill/>
                    </a:lnL>
                    <a:lnR>
                      <a:noFill/>
                    </a:lnR>
                    <a:lnT>
                      <a:noFill/>
                    </a:lnT>
                    <a:lnB>
                      <a:noFill/>
                    </a:lnB>
                    <a:solidFill>
                      <a:srgbClr val="FFFF00"/>
                    </a:solidFill>
                  </a:tcPr>
                </a:tc>
                <a:tc>
                  <a:txBody>
                    <a:bodyPr/>
                    <a:lstStyle/>
                    <a:p>
                      <a:r>
                        <a:rPr lang="nl-BE" sz="1700"/>
                        <a:t>2.9</a:t>
                      </a:r>
                    </a:p>
                  </a:txBody>
                  <a:tcPr marL="88803" marR="88803" marT="44401" marB="44401" anchor="ctr">
                    <a:lnL>
                      <a:noFill/>
                    </a:lnL>
                    <a:lnR>
                      <a:noFill/>
                    </a:lnR>
                    <a:lnT>
                      <a:noFill/>
                    </a:lnT>
                    <a:lnB>
                      <a:noFill/>
                    </a:lnB>
                  </a:tcPr>
                </a:tc>
                <a:tc>
                  <a:txBody>
                    <a:bodyPr/>
                    <a:lstStyle/>
                    <a:p>
                      <a:r>
                        <a:rPr lang="nl-BE" sz="1700"/>
                        <a:t>2.9</a:t>
                      </a:r>
                    </a:p>
                  </a:txBody>
                  <a:tcPr marL="88803" marR="88803" marT="44401" marB="44401" anchor="ctr">
                    <a:lnL>
                      <a:noFill/>
                    </a:lnL>
                    <a:lnR>
                      <a:noFill/>
                    </a:lnR>
                    <a:lnT>
                      <a:noFill/>
                    </a:lnT>
                    <a:lnB>
                      <a:noFill/>
                    </a:lnB>
                  </a:tcPr>
                </a:tc>
                <a:tc>
                  <a:txBody>
                    <a:bodyPr/>
                    <a:lstStyle/>
                    <a:p>
                      <a:r>
                        <a:rPr lang="nl-BE" sz="1700"/>
                        <a:t>2.9</a:t>
                      </a:r>
                    </a:p>
                  </a:txBody>
                  <a:tcPr marL="88803" marR="88803" marT="44401" marB="44401" anchor="ctr">
                    <a:lnL>
                      <a:noFill/>
                    </a:lnL>
                    <a:lnR>
                      <a:noFill/>
                    </a:lnR>
                    <a:lnT>
                      <a:noFill/>
                    </a:lnT>
                    <a:lnB>
                      <a:noFill/>
                    </a:lnB>
                  </a:tcPr>
                </a:tc>
                <a:extLst>
                  <a:ext uri="{0D108BD9-81ED-4DB2-BD59-A6C34878D82A}">
                    <a16:rowId xmlns:a16="http://schemas.microsoft.com/office/drawing/2014/main" xmlns="" val="10008"/>
                  </a:ext>
                </a:extLst>
              </a:tr>
              <a:tr h="355211">
                <a:tc>
                  <a:txBody>
                    <a:bodyPr/>
                    <a:lstStyle/>
                    <a:p>
                      <a:r>
                        <a:rPr lang="nl-BE" sz="1700" dirty="0"/>
                        <a:t>DC</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solidFill>
                            <a:schemeClr val="bg1">
                              <a:lumMod val="65000"/>
                            </a:schemeClr>
                          </a:solidFill>
                        </a:rPr>
                        <a:t>3.7</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35.8</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25.4</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17.9</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11.2</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6.0</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tc>
                  <a:txBody>
                    <a:bodyPr/>
                    <a:lstStyle/>
                    <a:p>
                      <a:r>
                        <a:rPr lang="nl-BE" sz="1700" dirty="0"/>
                        <a:t>3.0</a:t>
                      </a:r>
                    </a:p>
                  </a:txBody>
                  <a:tcPr marL="88803" marR="88803" marT="44401" marB="44401"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3" name="Tekstvak 2"/>
          <p:cNvSpPr txBox="1"/>
          <p:nvPr/>
        </p:nvSpPr>
        <p:spPr>
          <a:xfrm>
            <a:off x="5849835" y="6376086"/>
            <a:ext cx="3149580" cy="307777"/>
          </a:xfrm>
          <a:prstGeom prst="rect">
            <a:avLst/>
          </a:prstGeom>
          <a:noFill/>
        </p:spPr>
        <p:txBody>
          <a:bodyPr wrap="none" rtlCol="0">
            <a:spAutoFit/>
          </a:bodyPr>
          <a:lstStyle/>
          <a:p>
            <a:r>
              <a:rPr lang="nl-BE" sz="1400" dirty="0" smtClean="0"/>
              <a:t>Op de Beeck et al. </a:t>
            </a:r>
            <a:r>
              <a:rPr lang="nl-BE" sz="1400" dirty="0" err="1" smtClean="0"/>
              <a:t>Autoimmun</a:t>
            </a:r>
            <a:r>
              <a:rPr lang="nl-BE" sz="1400" dirty="0" smtClean="0"/>
              <a:t> </a:t>
            </a:r>
            <a:r>
              <a:rPr lang="nl-BE" sz="1400" dirty="0" err="1" smtClean="0"/>
              <a:t>Rev</a:t>
            </a:r>
            <a:r>
              <a:rPr lang="nl-BE" sz="1400" dirty="0"/>
              <a:t>. </a:t>
            </a:r>
            <a:r>
              <a:rPr lang="nl-BE" sz="1400" dirty="0" smtClean="0"/>
              <a:t>2011</a:t>
            </a:r>
            <a:endParaRPr lang="nl-BE" sz="1400" dirty="0"/>
          </a:p>
        </p:txBody>
      </p:sp>
      <p:sp>
        <p:nvSpPr>
          <p:cNvPr id="4" name="Tekstvak 3"/>
          <p:cNvSpPr txBox="1"/>
          <p:nvPr/>
        </p:nvSpPr>
        <p:spPr>
          <a:xfrm>
            <a:off x="821362" y="5133327"/>
            <a:ext cx="7899598" cy="738664"/>
          </a:xfrm>
          <a:prstGeom prst="rect">
            <a:avLst/>
          </a:prstGeom>
          <a:noFill/>
        </p:spPr>
        <p:txBody>
          <a:bodyPr wrap="none" rtlCol="0">
            <a:spAutoFit/>
          </a:bodyPr>
          <a:lstStyle/>
          <a:p>
            <a:r>
              <a:rPr lang="nl-BE" sz="1400" dirty="0" smtClean="0"/>
              <a:t>IIF: HEp-2000</a:t>
            </a:r>
          </a:p>
          <a:p>
            <a:endParaRPr lang="nl-BE" sz="1400" dirty="0" smtClean="0">
              <a:solidFill>
                <a:schemeClr val="bg1">
                  <a:lumMod val="65000"/>
                </a:schemeClr>
              </a:solidFill>
            </a:endParaRPr>
          </a:p>
          <a:p>
            <a:r>
              <a:rPr lang="nl-BE" sz="1400" dirty="0" err="1" smtClean="0">
                <a:solidFill>
                  <a:schemeClr val="bg1">
                    <a:lumMod val="65000"/>
                  </a:schemeClr>
                </a:solidFill>
              </a:rPr>
              <a:t>EliA</a:t>
            </a:r>
            <a:r>
              <a:rPr lang="nl-BE" sz="1400" dirty="0" smtClean="0">
                <a:solidFill>
                  <a:schemeClr val="bg1">
                    <a:lumMod val="65000"/>
                  </a:schemeClr>
                </a:solidFill>
              </a:rPr>
              <a:t> CTD screen: </a:t>
            </a:r>
            <a:r>
              <a:rPr lang="nl-BE" sz="1400" dirty="0" err="1" smtClean="0">
                <a:solidFill>
                  <a:schemeClr val="bg1">
                    <a:lumMod val="65000"/>
                  </a:schemeClr>
                </a:solidFill>
              </a:rPr>
              <a:t>dsDNA</a:t>
            </a:r>
            <a:r>
              <a:rPr lang="nl-BE" sz="1400" dirty="0" smtClean="0">
                <a:solidFill>
                  <a:schemeClr val="bg1">
                    <a:lumMod val="65000"/>
                  </a:schemeClr>
                </a:solidFill>
              </a:rPr>
              <a:t>, SSA, SSB, RNP, Sm</a:t>
            </a:r>
            <a:r>
              <a:rPr lang="nl-BE" sz="1400" dirty="0">
                <a:solidFill>
                  <a:schemeClr val="bg1">
                    <a:lumMod val="65000"/>
                  </a:schemeClr>
                </a:solidFill>
              </a:rPr>
              <a:t>, </a:t>
            </a:r>
            <a:r>
              <a:rPr lang="nl-BE" sz="1400" dirty="0" smtClean="0">
                <a:solidFill>
                  <a:schemeClr val="bg1">
                    <a:lumMod val="65000"/>
                  </a:schemeClr>
                </a:solidFill>
              </a:rPr>
              <a:t>CENP-B, Scl-70, Jo-1, Mi-2, RNA-</a:t>
            </a:r>
            <a:r>
              <a:rPr lang="nl-BE" sz="1400" dirty="0" err="1" smtClean="0">
                <a:solidFill>
                  <a:schemeClr val="bg1">
                    <a:lumMod val="65000"/>
                  </a:schemeClr>
                </a:solidFill>
              </a:rPr>
              <a:t>PolIII</a:t>
            </a:r>
            <a:r>
              <a:rPr lang="nl-BE" sz="1400" dirty="0" smtClean="0">
                <a:solidFill>
                  <a:schemeClr val="bg1">
                    <a:lumMod val="65000"/>
                  </a:schemeClr>
                </a:solidFill>
              </a:rPr>
              <a:t>, PM/SCL, Rib-P, </a:t>
            </a:r>
            <a:r>
              <a:rPr lang="nl-BE" sz="1400" dirty="0" err="1" smtClean="0">
                <a:solidFill>
                  <a:schemeClr val="bg1">
                    <a:lumMod val="65000"/>
                  </a:schemeClr>
                </a:solidFill>
              </a:rPr>
              <a:t>fibrillarin</a:t>
            </a:r>
            <a:endParaRPr lang="nl-BE" sz="1400" dirty="0">
              <a:solidFill>
                <a:schemeClr val="bg1">
                  <a:lumMod val="65000"/>
                </a:schemeClr>
              </a:solidFill>
            </a:endParaRPr>
          </a:p>
        </p:txBody>
      </p:sp>
    </p:spTree>
    <p:extLst>
      <p:ext uri="{BB962C8B-B14F-4D97-AF65-F5344CB8AC3E}">
        <p14:creationId xmlns:p14="http://schemas.microsoft.com/office/powerpoint/2010/main" val="243029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ext uri="{D42A27DB-BD31-4B8C-83A1-F6EECF244321}">
                <p14:modId xmlns:p14="http://schemas.microsoft.com/office/powerpoint/2010/main" val="3004889164"/>
              </p:ext>
            </p:extLst>
          </p:nvPr>
        </p:nvGraphicFramePr>
        <p:xfrm>
          <a:off x="310422" y="150693"/>
          <a:ext cx="8523157" cy="655661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310422" y="6399531"/>
            <a:ext cx="2302105" cy="307777"/>
          </a:xfrm>
          <a:prstGeom prst="rect">
            <a:avLst/>
          </a:prstGeom>
          <a:noFill/>
        </p:spPr>
        <p:txBody>
          <a:bodyPr wrap="none" rtlCol="0">
            <a:spAutoFit/>
          </a:bodyPr>
          <a:lstStyle/>
          <a:p>
            <a:r>
              <a:rPr lang="nl-BE" sz="1400" dirty="0" smtClean="0"/>
              <a:t>9856 </a:t>
            </a:r>
            <a:r>
              <a:rPr lang="nl-BE" sz="1400" dirty="0" err="1" smtClean="0"/>
              <a:t>unique</a:t>
            </a:r>
            <a:r>
              <a:rPr lang="nl-BE" sz="1400" dirty="0" smtClean="0"/>
              <a:t> </a:t>
            </a:r>
            <a:r>
              <a:rPr lang="nl-BE" sz="1400" dirty="0" err="1" smtClean="0"/>
              <a:t>patient</a:t>
            </a:r>
            <a:r>
              <a:rPr lang="nl-BE" sz="1400" dirty="0" smtClean="0"/>
              <a:t> samples</a:t>
            </a:r>
            <a:endParaRPr lang="nl-BE" sz="1400" dirty="0"/>
          </a:p>
        </p:txBody>
      </p:sp>
    </p:spTree>
    <p:extLst>
      <p:ext uri="{BB962C8B-B14F-4D97-AF65-F5344CB8AC3E}">
        <p14:creationId xmlns:p14="http://schemas.microsoft.com/office/powerpoint/2010/main" val="3680132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625980749"/>
              </p:ext>
            </p:extLst>
          </p:nvPr>
        </p:nvGraphicFramePr>
        <p:xfrm>
          <a:off x="823785" y="1276868"/>
          <a:ext cx="7142204" cy="3627120"/>
        </p:xfrm>
        <a:graphic>
          <a:graphicData uri="http://schemas.openxmlformats.org/drawingml/2006/table">
            <a:tbl>
              <a:tblPr firstRow="1" firstCol="1" bandRow="1">
                <a:tableStyleId>{5C22544A-7EE6-4342-B048-85BDC9FD1C3A}</a:tableStyleId>
              </a:tblPr>
              <a:tblGrid>
                <a:gridCol w="2629388">
                  <a:extLst>
                    <a:ext uri="{9D8B030D-6E8A-4147-A177-3AD203B41FA5}">
                      <a16:colId xmlns:a16="http://schemas.microsoft.com/office/drawing/2014/main" xmlns="" val="20000"/>
                    </a:ext>
                  </a:extLst>
                </a:gridCol>
                <a:gridCol w="675307">
                  <a:extLst>
                    <a:ext uri="{9D8B030D-6E8A-4147-A177-3AD203B41FA5}">
                      <a16:colId xmlns:a16="http://schemas.microsoft.com/office/drawing/2014/main" xmlns="" val="20001"/>
                    </a:ext>
                  </a:extLst>
                </a:gridCol>
                <a:gridCol w="707131">
                  <a:extLst>
                    <a:ext uri="{9D8B030D-6E8A-4147-A177-3AD203B41FA5}">
                      <a16:colId xmlns:a16="http://schemas.microsoft.com/office/drawing/2014/main" xmlns="" val="20002"/>
                    </a:ext>
                  </a:extLst>
                </a:gridCol>
                <a:gridCol w="634313">
                  <a:extLst>
                    <a:ext uri="{9D8B030D-6E8A-4147-A177-3AD203B41FA5}">
                      <a16:colId xmlns:a16="http://schemas.microsoft.com/office/drawing/2014/main" xmlns="" val="20003"/>
                    </a:ext>
                  </a:extLst>
                </a:gridCol>
                <a:gridCol w="601362">
                  <a:extLst>
                    <a:ext uri="{9D8B030D-6E8A-4147-A177-3AD203B41FA5}">
                      <a16:colId xmlns:a16="http://schemas.microsoft.com/office/drawing/2014/main" xmlns="" val="20004"/>
                    </a:ext>
                  </a:extLst>
                </a:gridCol>
                <a:gridCol w="659027">
                  <a:extLst>
                    <a:ext uri="{9D8B030D-6E8A-4147-A177-3AD203B41FA5}">
                      <a16:colId xmlns:a16="http://schemas.microsoft.com/office/drawing/2014/main" xmlns="" val="20005"/>
                    </a:ext>
                  </a:extLst>
                </a:gridCol>
                <a:gridCol w="741406">
                  <a:extLst>
                    <a:ext uri="{9D8B030D-6E8A-4147-A177-3AD203B41FA5}">
                      <a16:colId xmlns:a16="http://schemas.microsoft.com/office/drawing/2014/main" xmlns="" val="20006"/>
                    </a:ext>
                  </a:extLst>
                </a:gridCol>
                <a:gridCol w="494270">
                  <a:extLst>
                    <a:ext uri="{9D8B030D-6E8A-4147-A177-3AD203B41FA5}">
                      <a16:colId xmlns:a16="http://schemas.microsoft.com/office/drawing/2014/main" xmlns="" val="20007"/>
                    </a:ext>
                  </a:extLst>
                </a:gridCol>
              </a:tblGrid>
              <a:tr h="263799">
                <a:tc>
                  <a:txBody>
                    <a:bodyPr/>
                    <a:lstStyle/>
                    <a:p>
                      <a:pP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Neg.</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1:80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1:160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1:320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1:640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≥1:1280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IIF</a:t>
                      </a:r>
                      <a:endParaRPr lang="nl-BE" sz="1400">
                        <a:effectLst/>
                      </a:endParaRPr>
                    </a:p>
                    <a:p>
                      <a:pPr algn="ctr">
                        <a:spcAft>
                          <a:spcPts val="0"/>
                        </a:spcAft>
                      </a:pPr>
                      <a:r>
                        <a:rPr lang="en-US" sz="1400">
                          <a:effectLst/>
                        </a:rPr>
                        <a:t>SSA</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0"/>
                  </a:ext>
                </a:extLst>
              </a:tr>
              <a:tr h="87934">
                <a:tc>
                  <a:txBody>
                    <a:bodyPr/>
                    <a:lstStyle/>
                    <a:p>
                      <a:pP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1"/>
                  </a:ext>
                </a:extLst>
              </a:tr>
              <a:tr h="87934">
                <a:tc>
                  <a:txBody>
                    <a:bodyPr/>
                    <a:lstStyle/>
                    <a:p>
                      <a:pPr>
                        <a:spcAft>
                          <a:spcPts val="0"/>
                        </a:spcAft>
                      </a:pPr>
                      <a:r>
                        <a:rPr lang="nl-NL" sz="1400" dirty="0">
                          <a:effectLst/>
                        </a:rPr>
                        <a:t> </a:t>
                      </a: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2"/>
                  </a:ext>
                </a:extLst>
              </a:tr>
              <a:tr h="87934">
                <a:tc>
                  <a:txBody>
                    <a:bodyPr/>
                    <a:lstStyle/>
                    <a:p>
                      <a:pPr>
                        <a:spcAft>
                          <a:spcPts val="0"/>
                        </a:spcAft>
                      </a:pPr>
                      <a:r>
                        <a:rPr lang="nl-NL" sz="1400">
                          <a:effectLst/>
                        </a:rPr>
                        <a:t>Positive predictive values (PPV)</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3"/>
                  </a:ext>
                </a:extLst>
              </a:tr>
              <a:tr h="87934">
                <a:tc>
                  <a:txBody>
                    <a:bodyPr/>
                    <a:lstStyle/>
                    <a:p>
                      <a:pPr>
                        <a:spcAft>
                          <a:spcPts val="0"/>
                        </a:spcAft>
                      </a:pPr>
                      <a:r>
                        <a:rPr lang="en-US" sz="1400">
                          <a:effectLst/>
                        </a:rPr>
                        <a:t>PPV of IIF for SLE</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0.001</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0.010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0.035</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0.058</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0.087</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0.118</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0.168</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4"/>
                  </a:ext>
                </a:extLst>
              </a:tr>
              <a:tr h="87934">
                <a:tc>
                  <a:txBody>
                    <a:bodyPr/>
                    <a:lstStyle/>
                    <a:p>
                      <a:pP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5"/>
                  </a:ext>
                </a:extLst>
              </a:tr>
              <a:tr h="87934">
                <a:tc>
                  <a:txBody>
                    <a:bodyPr/>
                    <a:lstStyle/>
                    <a:p>
                      <a:pP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6"/>
                  </a:ext>
                </a:extLst>
              </a:tr>
              <a:tr h="87934">
                <a:tc>
                  <a:txBody>
                    <a:bodyPr/>
                    <a:lstStyle/>
                    <a:p>
                      <a:pPr>
                        <a:spcAft>
                          <a:spcPts val="0"/>
                        </a:spcAft>
                      </a:pPr>
                      <a:r>
                        <a:rPr lang="nl-NL" sz="1400" dirty="0">
                          <a:effectLst/>
                        </a:rPr>
                        <a:t> </a:t>
                      </a: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7"/>
                  </a:ext>
                </a:extLst>
              </a:tr>
              <a:tr h="87934">
                <a:tc>
                  <a:txBody>
                    <a:bodyPr/>
                    <a:lstStyle/>
                    <a:p>
                      <a:pPr>
                        <a:spcAft>
                          <a:spcPts val="0"/>
                        </a:spcAft>
                      </a:pPr>
                      <a:r>
                        <a:rPr lang="en-US" sz="1400">
                          <a:effectLst/>
                        </a:rPr>
                        <a:t>PPV of IIF for AASRD</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en-US"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0.020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0.069</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0.157</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0.344</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0.515</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0.541</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8"/>
                  </a:ext>
                </a:extLst>
              </a:tr>
              <a:tr h="87934">
                <a:tc>
                  <a:txBody>
                    <a:bodyPr/>
                    <a:lstStyle/>
                    <a:p>
                      <a:pP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09"/>
                  </a:ext>
                </a:extLst>
              </a:tr>
              <a:tr h="87934">
                <a:tc>
                  <a:txBody>
                    <a:bodyPr/>
                    <a:lstStyle/>
                    <a:p>
                      <a:pP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10"/>
                  </a:ext>
                </a:extLst>
              </a:tr>
              <a:tr h="87934">
                <a:tc>
                  <a:txBody>
                    <a:bodyPr/>
                    <a:lstStyle/>
                    <a:p>
                      <a:pPr>
                        <a:spcAft>
                          <a:spcPts val="0"/>
                        </a:spcAft>
                      </a:pPr>
                      <a:r>
                        <a:rPr lang="nl-NL" sz="1400" dirty="0">
                          <a:effectLst/>
                        </a:rPr>
                        <a:t> </a:t>
                      </a: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11"/>
                  </a:ext>
                </a:extLst>
              </a:tr>
              <a:tr h="87934">
                <a:tc>
                  <a:txBody>
                    <a:bodyPr/>
                    <a:lstStyle/>
                    <a:p>
                      <a:pPr>
                        <a:spcAft>
                          <a:spcPts val="0"/>
                        </a:spcAft>
                      </a:pPr>
                      <a:r>
                        <a:rPr lang="nl-NL" sz="1400">
                          <a:effectLst/>
                        </a:rPr>
                        <a:t>Estimated likelihood ratios (LR)</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 </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12"/>
                  </a:ext>
                </a:extLst>
              </a:tr>
              <a:tr h="87934">
                <a:tc>
                  <a:txBody>
                    <a:bodyPr/>
                    <a:lstStyle/>
                    <a:p>
                      <a:pPr>
                        <a:spcAft>
                          <a:spcPts val="0"/>
                        </a:spcAft>
                      </a:pPr>
                      <a:r>
                        <a:rPr lang="en-US" sz="1400">
                          <a:effectLst/>
                        </a:rPr>
                        <a:t>Estimated LR of IIF for SLE</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0.096</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1.2</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4.1</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7.0</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10.9</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15.1</a:t>
                      </a: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r>
                        <a:rPr lang="nl-NL" sz="1400">
                          <a:effectLst/>
                        </a:rPr>
                        <a:t>23.0</a:t>
                      </a: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13"/>
                  </a:ext>
                </a:extLst>
              </a:tr>
              <a:tr h="87934">
                <a:tc>
                  <a:txBody>
                    <a:bodyPr/>
                    <a:lstStyle/>
                    <a:p>
                      <a:pP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14"/>
                  </a:ext>
                </a:extLst>
              </a:tr>
              <a:tr h="87934">
                <a:tc>
                  <a:txBody>
                    <a:bodyPr/>
                    <a:lstStyle/>
                    <a:p>
                      <a:pP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tc>
                  <a:txBody>
                    <a:bodyPr/>
                    <a:lstStyle/>
                    <a:p>
                      <a:pPr algn="ctr">
                        <a:spcAft>
                          <a:spcPts val="0"/>
                        </a:spcAft>
                      </a:pPr>
                      <a:endParaRPr lang="nl-BE" sz="1400" dirty="0">
                        <a:effectLst/>
                        <a:latin typeface="Times New Roman" panose="02020603050405020304" pitchFamily="18" charset="0"/>
                        <a:ea typeface="Times New Roman" panose="02020603050405020304" pitchFamily="18" charset="0"/>
                      </a:endParaRPr>
                    </a:p>
                  </a:txBody>
                  <a:tcPr marL="25104" marR="25104" marT="0" marB="0"/>
                </a:tc>
                <a:extLst>
                  <a:ext uri="{0D108BD9-81ED-4DB2-BD59-A6C34878D82A}">
                    <a16:rowId xmlns:a16="http://schemas.microsoft.com/office/drawing/2014/main" xmlns="" val="10015"/>
                  </a:ext>
                </a:extLst>
              </a:tr>
            </a:tbl>
          </a:graphicData>
        </a:graphic>
      </p:graphicFrame>
      <p:sp>
        <p:nvSpPr>
          <p:cNvPr id="3" name="Tekstvak 2"/>
          <p:cNvSpPr txBox="1"/>
          <p:nvPr/>
        </p:nvSpPr>
        <p:spPr>
          <a:xfrm>
            <a:off x="5601627" y="6430204"/>
            <a:ext cx="3427413"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Willems et al. Ann </a:t>
            </a:r>
            <a:r>
              <a:rPr lang="nl-BE" sz="1400" dirty="0" err="1" smtClean="0"/>
              <a:t>Rheum</a:t>
            </a:r>
            <a:r>
              <a:rPr lang="nl-BE" sz="1400" dirty="0" smtClean="0"/>
              <a:t> Dis.  2018 In </a:t>
            </a:r>
            <a:r>
              <a:rPr lang="nl-BE" sz="1400" dirty="0" err="1" smtClean="0"/>
              <a:t>press</a:t>
            </a:r>
            <a:endParaRPr lang="nl-BE" sz="1400" dirty="0"/>
          </a:p>
        </p:txBody>
      </p:sp>
    </p:spTree>
    <p:extLst>
      <p:ext uri="{BB962C8B-B14F-4D97-AF65-F5344CB8AC3E}">
        <p14:creationId xmlns:p14="http://schemas.microsoft.com/office/powerpoint/2010/main" val="554231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1013444107"/>
              </p:ext>
            </p:extLst>
          </p:nvPr>
        </p:nvGraphicFramePr>
        <p:xfrm>
          <a:off x="933450" y="1817388"/>
          <a:ext cx="6964854" cy="3474077"/>
        </p:xfrm>
        <a:graphic>
          <a:graphicData uri="http://schemas.openxmlformats.org/drawingml/2006/table">
            <a:tbl>
              <a:tblPr firstRow="1" firstCol="1" bandRow="1">
                <a:tableStyleId>{93296810-A885-4BE3-A3E7-6D5BEEA58F35}</a:tableStyleId>
              </a:tblPr>
              <a:tblGrid>
                <a:gridCol w="849785">
                  <a:extLst>
                    <a:ext uri="{9D8B030D-6E8A-4147-A177-3AD203B41FA5}">
                      <a16:colId xmlns:a16="http://schemas.microsoft.com/office/drawing/2014/main" xmlns="" val="20000"/>
                    </a:ext>
                  </a:extLst>
                </a:gridCol>
                <a:gridCol w="3541867">
                  <a:extLst>
                    <a:ext uri="{9D8B030D-6E8A-4147-A177-3AD203B41FA5}">
                      <a16:colId xmlns:a16="http://schemas.microsoft.com/office/drawing/2014/main" xmlns="" val="20001"/>
                    </a:ext>
                  </a:extLst>
                </a:gridCol>
                <a:gridCol w="1364960">
                  <a:extLst>
                    <a:ext uri="{9D8B030D-6E8A-4147-A177-3AD203B41FA5}">
                      <a16:colId xmlns:a16="http://schemas.microsoft.com/office/drawing/2014/main" xmlns="" val="20002"/>
                    </a:ext>
                  </a:extLst>
                </a:gridCol>
                <a:gridCol w="1208242">
                  <a:extLst>
                    <a:ext uri="{9D8B030D-6E8A-4147-A177-3AD203B41FA5}">
                      <a16:colId xmlns:a16="http://schemas.microsoft.com/office/drawing/2014/main" xmlns="" val="20003"/>
                    </a:ext>
                  </a:extLst>
                </a:gridCol>
              </a:tblGrid>
              <a:tr h="472053">
                <a:tc>
                  <a:txBody>
                    <a:bodyPr/>
                    <a:lstStyle/>
                    <a:p>
                      <a:pPr>
                        <a:lnSpc>
                          <a:spcPct val="107000"/>
                        </a:lnSpc>
                      </a:pPr>
                      <a:endParaRPr lang="nl-BE" sz="1600" dirty="0">
                        <a:effectLst/>
                        <a:latin typeface="Calibri" panose="020F0502020204030204" pitchFamily="34" charset="0"/>
                      </a:endParaRPr>
                    </a:p>
                  </a:txBody>
                  <a:tcPr marL="49258" marR="49258" marT="6841" marB="0" anchor="ctr"/>
                </a:tc>
                <a:tc>
                  <a:txBody>
                    <a:bodyPr/>
                    <a:lstStyle/>
                    <a:p>
                      <a:pPr algn="just">
                        <a:lnSpc>
                          <a:spcPct val="107000"/>
                        </a:lnSpc>
                        <a:spcAft>
                          <a:spcPts val="0"/>
                        </a:spcAft>
                      </a:pPr>
                      <a:r>
                        <a:rPr lang="en-GB" sz="1600" dirty="0">
                          <a:effectLst/>
                        </a:rPr>
                        <a:t> </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dirty="0">
                          <a:effectLst/>
                        </a:rPr>
                        <a:t>Total number </a:t>
                      </a:r>
                      <a:endParaRPr lang="en-GB" sz="1600" dirty="0" smtClean="0">
                        <a:effectLst/>
                      </a:endParaRPr>
                    </a:p>
                    <a:p>
                      <a:pPr algn="ctr">
                        <a:lnSpc>
                          <a:spcPct val="107000"/>
                        </a:lnSpc>
                        <a:spcAft>
                          <a:spcPts val="0"/>
                        </a:spcAft>
                      </a:pPr>
                      <a:r>
                        <a:rPr lang="en-GB" sz="1600" dirty="0" smtClean="0">
                          <a:effectLst/>
                        </a:rPr>
                        <a:t>(</a:t>
                      </a:r>
                      <a:r>
                        <a:rPr lang="en-GB" sz="1600" dirty="0">
                          <a:effectLst/>
                        </a:rPr>
                        <a:t>male/female)</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dirty="0">
                          <a:effectLst/>
                        </a:rPr>
                        <a:t>Median age </a:t>
                      </a:r>
                      <a:endParaRPr lang="en-GB" sz="1600" dirty="0" smtClean="0">
                        <a:effectLst/>
                      </a:endParaRPr>
                    </a:p>
                    <a:p>
                      <a:pPr algn="ctr">
                        <a:lnSpc>
                          <a:spcPct val="107000"/>
                        </a:lnSpc>
                        <a:spcAft>
                          <a:spcPts val="0"/>
                        </a:spcAft>
                      </a:pPr>
                      <a:r>
                        <a:rPr lang="en-GB" sz="1600" dirty="0" smtClean="0">
                          <a:effectLst/>
                        </a:rPr>
                        <a:t>(</a:t>
                      </a:r>
                      <a:r>
                        <a:rPr lang="en-GB" sz="1600" dirty="0">
                          <a:effectLst/>
                        </a:rPr>
                        <a:t>y, min-max)</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0"/>
                  </a:ext>
                </a:extLst>
              </a:tr>
              <a:tr h="235798">
                <a:tc rowSpan="5">
                  <a:txBody>
                    <a:bodyPr/>
                    <a:lstStyle/>
                    <a:p>
                      <a:pPr algn="just">
                        <a:lnSpc>
                          <a:spcPct val="107000"/>
                        </a:lnSpc>
                        <a:spcAft>
                          <a:spcPts val="0"/>
                        </a:spcAft>
                      </a:pPr>
                      <a:r>
                        <a:rPr lang="en-GB" sz="1600">
                          <a:effectLst/>
                        </a:rPr>
                        <a:t>AASRD</a:t>
                      </a:r>
                      <a:endParaRPr lang="nl-BE" sz="1600">
                        <a:effectLst/>
                      </a:endParaRPr>
                    </a:p>
                    <a:p>
                      <a:pPr algn="just">
                        <a:lnSpc>
                          <a:spcPct val="107000"/>
                        </a:lnSpc>
                        <a:spcAft>
                          <a:spcPts val="0"/>
                        </a:spcAft>
                      </a:pPr>
                      <a:r>
                        <a:rPr lang="en-GB" sz="1600">
                          <a:effectLst/>
                        </a:rPr>
                        <a:t>(n= 480)</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just">
                        <a:lnSpc>
                          <a:spcPct val="107000"/>
                        </a:lnSpc>
                        <a:spcAft>
                          <a:spcPts val="0"/>
                        </a:spcAft>
                      </a:pPr>
                      <a:r>
                        <a:rPr lang="en-GB" sz="1600" dirty="0">
                          <a:effectLst/>
                        </a:rPr>
                        <a:t>Systemic Lupus </a:t>
                      </a:r>
                      <a:r>
                        <a:rPr lang="en-GB" sz="1600" dirty="0" err="1">
                          <a:effectLst/>
                        </a:rPr>
                        <a:t>Erythematodes</a:t>
                      </a:r>
                      <a:r>
                        <a:rPr lang="en-GB" sz="1600" dirty="0">
                          <a:effectLst/>
                        </a:rPr>
                        <a:t> (SLE)</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119 (18/101)</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32.5 (15-72)</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1"/>
                  </a:ext>
                </a:extLst>
              </a:tr>
              <a:tr h="235798">
                <a:tc vMerge="1">
                  <a:txBody>
                    <a:bodyPr/>
                    <a:lstStyle/>
                    <a:p>
                      <a:endParaRPr lang="nl-BE"/>
                    </a:p>
                  </a:txBody>
                  <a:tcPr/>
                </a:tc>
                <a:tc>
                  <a:txBody>
                    <a:bodyPr/>
                    <a:lstStyle/>
                    <a:p>
                      <a:pPr algn="just">
                        <a:lnSpc>
                          <a:spcPct val="107000"/>
                        </a:lnSpc>
                        <a:spcAft>
                          <a:spcPts val="0"/>
                        </a:spcAft>
                      </a:pPr>
                      <a:r>
                        <a:rPr lang="en-GB" sz="1600">
                          <a:effectLst/>
                        </a:rPr>
                        <a:t>Systemic Sclerosis (SSc)</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dirty="0">
                          <a:effectLst/>
                        </a:rPr>
                        <a:t>220 (</a:t>
                      </a:r>
                      <a:r>
                        <a:rPr lang="en-GB" sz="1600" dirty="0" smtClean="0">
                          <a:effectLst/>
                        </a:rPr>
                        <a:t>55/165)</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dirty="0" smtClean="0">
                          <a:effectLst/>
                        </a:rPr>
                        <a:t>45 </a:t>
                      </a:r>
                      <a:r>
                        <a:rPr lang="en-GB" sz="1600" dirty="0">
                          <a:effectLst/>
                        </a:rPr>
                        <a:t>(18-85)</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2"/>
                  </a:ext>
                </a:extLst>
              </a:tr>
              <a:tr h="235798">
                <a:tc vMerge="1">
                  <a:txBody>
                    <a:bodyPr/>
                    <a:lstStyle/>
                    <a:p>
                      <a:endParaRPr lang="nl-BE"/>
                    </a:p>
                  </a:txBody>
                  <a:tcPr/>
                </a:tc>
                <a:tc>
                  <a:txBody>
                    <a:bodyPr/>
                    <a:lstStyle/>
                    <a:p>
                      <a:pPr algn="just">
                        <a:lnSpc>
                          <a:spcPct val="107000"/>
                        </a:lnSpc>
                        <a:spcAft>
                          <a:spcPts val="0"/>
                        </a:spcAft>
                      </a:pPr>
                      <a:r>
                        <a:rPr lang="en-GB" sz="1600" dirty="0">
                          <a:effectLst/>
                        </a:rPr>
                        <a:t>Primary </a:t>
                      </a:r>
                      <a:r>
                        <a:rPr lang="en-GB" sz="1600" dirty="0" err="1">
                          <a:effectLst/>
                        </a:rPr>
                        <a:t>Sjögren’s</a:t>
                      </a:r>
                      <a:r>
                        <a:rPr lang="en-GB" sz="1600" dirty="0">
                          <a:effectLst/>
                        </a:rPr>
                        <a:t> Syndrome (</a:t>
                      </a:r>
                      <a:r>
                        <a:rPr lang="en-GB" sz="1600" dirty="0" err="1">
                          <a:effectLst/>
                        </a:rPr>
                        <a:t>SjS</a:t>
                      </a:r>
                      <a:r>
                        <a:rPr lang="en-GB" sz="1600" dirty="0">
                          <a:effectLst/>
                        </a:rPr>
                        <a:t>)</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65 (10/55)</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49 (16-89)</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3"/>
                  </a:ext>
                </a:extLst>
              </a:tr>
              <a:tr h="235798">
                <a:tc vMerge="1">
                  <a:txBody>
                    <a:bodyPr/>
                    <a:lstStyle/>
                    <a:p>
                      <a:endParaRPr lang="nl-BE"/>
                    </a:p>
                  </a:txBody>
                  <a:tcPr/>
                </a:tc>
                <a:tc>
                  <a:txBody>
                    <a:bodyPr/>
                    <a:lstStyle/>
                    <a:p>
                      <a:pPr algn="just">
                        <a:lnSpc>
                          <a:spcPct val="107000"/>
                        </a:lnSpc>
                        <a:spcAft>
                          <a:spcPts val="0"/>
                        </a:spcAft>
                      </a:pPr>
                      <a:r>
                        <a:rPr lang="en-GB" sz="1600" dirty="0">
                          <a:effectLst/>
                        </a:rPr>
                        <a:t>Myositis (PM/DM)</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50 (19/31)</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50.5 (24-84)</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4"/>
                  </a:ext>
                </a:extLst>
              </a:tr>
              <a:tr h="235798">
                <a:tc vMerge="1">
                  <a:txBody>
                    <a:bodyPr/>
                    <a:lstStyle/>
                    <a:p>
                      <a:endParaRPr lang="nl-BE"/>
                    </a:p>
                  </a:txBody>
                  <a:tcPr/>
                </a:tc>
                <a:tc>
                  <a:txBody>
                    <a:bodyPr/>
                    <a:lstStyle/>
                    <a:p>
                      <a:pPr algn="just">
                        <a:lnSpc>
                          <a:spcPct val="107000"/>
                        </a:lnSpc>
                        <a:spcAft>
                          <a:spcPts val="0"/>
                        </a:spcAft>
                      </a:pPr>
                      <a:r>
                        <a:rPr lang="en-GB" sz="1600" dirty="0">
                          <a:effectLst/>
                        </a:rPr>
                        <a:t>Mixed Connective Tissue Disease (MCTD)</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26 (3/23)</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32 (16-66)</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5"/>
                  </a:ext>
                </a:extLst>
              </a:tr>
              <a:tr h="235798">
                <a:tc>
                  <a:txBody>
                    <a:bodyPr/>
                    <a:lstStyle/>
                    <a:p>
                      <a:pPr algn="just">
                        <a:lnSpc>
                          <a:spcPct val="107000"/>
                        </a:lnSpc>
                        <a:spcAft>
                          <a:spcPts val="0"/>
                        </a:spcAft>
                      </a:pP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just">
                        <a:lnSpc>
                          <a:spcPct val="107000"/>
                        </a:lnSpc>
                        <a:spcAft>
                          <a:spcPts val="0"/>
                        </a:spcAft>
                      </a:pP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6"/>
                  </a:ext>
                </a:extLst>
              </a:tr>
              <a:tr h="235798">
                <a:tc rowSpan="5">
                  <a:txBody>
                    <a:bodyPr/>
                    <a:lstStyle/>
                    <a:p>
                      <a:pPr algn="just">
                        <a:lnSpc>
                          <a:spcPct val="107000"/>
                        </a:lnSpc>
                        <a:spcAft>
                          <a:spcPts val="0"/>
                        </a:spcAft>
                      </a:pPr>
                      <a:r>
                        <a:rPr lang="en-GB" sz="1600">
                          <a:effectLst/>
                        </a:rPr>
                        <a:t>Controls</a:t>
                      </a:r>
                      <a:endParaRPr lang="nl-BE" sz="1600">
                        <a:effectLst/>
                      </a:endParaRPr>
                    </a:p>
                    <a:p>
                      <a:pPr algn="just">
                        <a:lnSpc>
                          <a:spcPct val="107000"/>
                        </a:lnSpc>
                        <a:spcAft>
                          <a:spcPts val="0"/>
                        </a:spcAft>
                      </a:pPr>
                      <a:r>
                        <a:rPr lang="en-GB" sz="1600">
                          <a:effectLst/>
                        </a:rPr>
                        <a:t>(n= 767)</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just">
                        <a:lnSpc>
                          <a:spcPct val="107000"/>
                        </a:lnSpc>
                        <a:spcAft>
                          <a:spcPts val="0"/>
                        </a:spcAft>
                      </a:pPr>
                      <a:r>
                        <a:rPr lang="en-GB" sz="1600" dirty="0">
                          <a:effectLst/>
                        </a:rPr>
                        <a:t>Diseased controls (DC)</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314 (76/238)</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43 (16-90)</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7"/>
                  </a:ext>
                </a:extLst>
              </a:tr>
              <a:tr h="235798">
                <a:tc vMerge="1">
                  <a:txBody>
                    <a:bodyPr/>
                    <a:lstStyle/>
                    <a:p>
                      <a:endParaRPr lang="nl-BE"/>
                    </a:p>
                  </a:txBody>
                  <a:tcPr/>
                </a:tc>
                <a:tc>
                  <a:txBody>
                    <a:bodyPr/>
                    <a:lstStyle/>
                    <a:p>
                      <a:pPr algn="just">
                        <a:lnSpc>
                          <a:spcPct val="107000"/>
                        </a:lnSpc>
                        <a:spcAft>
                          <a:spcPts val="0"/>
                        </a:spcAft>
                      </a:pPr>
                      <a:r>
                        <a:rPr lang="en-GB" sz="1600">
                          <a:effectLst/>
                        </a:rPr>
                        <a:t>Chronic fatigue syndrome (CFS)</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150 (28/122)</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41 (16-75)</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8"/>
                  </a:ext>
                </a:extLst>
              </a:tr>
              <a:tr h="235798">
                <a:tc vMerge="1">
                  <a:txBody>
                    <a:bodyPr/>
                    <a:lstStyle/>
                    <a:p>
                      <a:endParaRPr lang="nl-BE"/>
                    </a:p>
                  </a:txBody>
                  <a:tcPr/>
                </a:tc>
                <a:tc>
                  <a:txBody>
                    <a:bodyPr/>
                    <a:lstStyle/>
                    <a:p>
                      <a:pPr algn="just">
                        <a:lnSpc>
                          <a:spcPct val="107000"/>
                        </a:lnSpc>
                        <a:spcAft>
                          <a:spcPts val="0"/>
                        </a:spcAft>
                      </a:pPr>
                      <a:r>
                        <a:rPr lang="en-GB" sz="1600">
                          <a:effectLst/>
                        </a:rPr>
                        <a:t>Blood donors (BD)</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dirty="0">
                          <a:effectLst/>
                        </a:rPr>
                        <a:t>279 (146/133)</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en-GB" sz="1600">
                          <a:effectLst/>
                        </a:rPr>
                        <a:t>46 (18-69)</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09"/>
                  </a:ext>
                </a:extLst>
              </a:tr>
              <a:tr h="235798">
                <a:tc vMerge="1">
                  <a:txBody>
                    <a:bodyPr/>
                    <a:lstStyle/>
                    <a:p>
                      <a:endParaRPr lang="nl-BE"/>
                    </a:p>
                  </a:txBody>
                  <a:tcPr/>
                </a:tc>
                <a:tc>
                  <a:txBody>
                    <a:bodyPr/>
                    <a:lstStyle/>
                    <a:p>
                      <a:pPr algn="just">
                        <a:lnSpc>
                          <a:spcPct val="107000"/>
                        </a:lnSpc>
                        <a:spcAft>
                          <a:spcPts val="0"/>
                        </a:spcAft>
                      </a:pPr>
                      <a:r>
                        <a:rPr lang="nl-BE" sz="1600">
                          <a:effectLst/>
                        </a:rPr>
                        <a:t>Polymyalgia Rheumatica (PMR)</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nl-BE" sz="1600" dirty="0">
                          <a:effectLst/>
                        </a:rPr>
                        <a:t>6 (2/4)</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nl-BE" sz="1600">
                          <a:effectLst/>
                        </a:rPr>
                        <a:t>71 (58-83)</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10"/>
                  </a:ext>
                </a:extLst>
              </a:tr>
              <a:tr h="235798">
                <a:tc vMerge="1">
                  <a:txBody>
                    <a:bodyPr/>
                    <a:lstStyle/>
                    <a:p>
                      <a:endParaRPr lang="nl-BE"/>
                    </a:p>
                  </a:txBody>
                  <a:tcPr/>
                </a:tc>
                <a:tc>
                  <a:txBody>
                    <a:bodyPr/>
                    <a:lstStyle/>
                    <a:p>
                      <a:pPr algn="just">
                        <a:lnSpc>
                          <a:spcPct val="107000"/>
                        </a:lnSpc>
                        <a:spcAft>
                          <a:spcPts val="0"/>
                        </a:spcAft>
                      </a:pPr>
                      <a:r>
                        <a:rPr lang="nl-BE" sz="1600">
                          <a:effectLst/>
                        </a:rPr>
                        <a:t>Rheumatoid artritis (RA)</a:t>
                      </a:r>
                      <a:endParaRPr lang="nl-BE" sz="160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nl-BE" sz="1600" dirty="0">
                          <a:effectLst/>
                        </a:rPr>
                        <a:t>18 (6/12)</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tc>
                  <a:txBody>
                    <a:bodyPr/>
                    <a:lstStyle/>
                    <a:p>
                      <a:pPr algn="ctr">
                        <a:lnSpc>
                          <a:spcPct val="107000"/>
                        </a:lnSpc>
                        <a:spcAft>
                          <a:spcPts val="0"/>
                        </a:spcAft>
                      </a:pPr>
                      <a:r>
                        <a:rPr lang="nl-BE" sz="1600" dirty="0">
                          <a:effectLst/>
                        </a:rPr>
                        <a:t>48 (18-76)</a:t>
                      </a:r>
                      <a:endParaRPr lang="nl-BE" sz="1600" dirty="0">
                        <a:effectLst/>
                        <a:latin typeface="Arial" panose="020B0604020202020204" pitchFamily="34" charset="0"/>
                        <a:ea typeface="Calibri" panose="020F0502020204030204" pitchFamily="34" charset="0"/>
                        <a:cs typeface="Times New Roman" panose="02020603050405020304" pitchFamily="18" charset="0"/>
                      </a:endParaRPr>
                    </a:p>
                  </a:txBody>
                  <a:tcPr marL="49258" marR="49258" marT="6841" marB="0" anchor="ctr"/>
                </a:tc>
                <a:extLst>
                  <a:ext uri="{0D108BD9-81ED-4DB2-BD59-A6C34878D82A}">
                    <a16:rowId xmlns:a16="http://schemas.microsoft.com/office/drawing/2014/main" xmlns="" val="10011"/>
                  </a:ext>
                </a:extLst>
              </a:tr>
            </a:tbl>
          </a:graphicData>
        </a:graphic>
      </p:graphicFrame>
      <p:sp>
        <p:nvSpPr>
          <p:cNvPr id="4" name="Tekstvak 3"/>
          <p:cNvSpPr txBox="1"/>
          <p:nvPr/>
        </p:nvSpPr>
        <p:spPr>
          <a:xfrm>
            <a:off x="6032510" y="6383056"/>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2240033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nvPr>
        </p:nvGraphicFramePr>
        <p:xfrm>
          <a:off x="522000" y="279000"/>
          <a:ext cx="8100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6073699" y="6550223"/>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3387190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nvPr>
        </p:nvGraphicFramePr>
        <p:xfrm>
          <a:off x="522000" y="279000"/>
          <a:ext cx="8100000" cy="63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vak 2"/>
          <p:cNvSpPr txBox="1"/>
          <p:nvPr/>
        </p:nvSpPr>
        <p:spPr>
          <a:xfrm>
            <a:off x="6073699" y="6550223"/>
            <a:ext cx="2987677" cy="30777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l-BE" sz="1400" dirty="0" smtClean="0"/>
              <a:t>Claessens et al. </a:t>
            </a:r>
            <a:r>
              <a:rPr lang="nl-BE" sz="1400" dirty="0" err="1" smtClean="0"/>
              <a:t>Autoimmun</a:t>
            </a:r>
            <a:r>
              <a:rPr lang="nl-BE" sz="1400" dirty="0" smtClean="0"/>
              <a:t> </a:t>
            </a:r>
            <a:r>
              <a:rPr lang="nl-BE" sz="1400" dirty="0" err="1" smtClean="0"/>
              <a:t>Rev</a:t>
            </a:r>
            <a:r>
              <a:rPr lang="nl-BE" sz="1400" dirty="0" smtClean="0"/>
              <a:t>. 2018</a:t>
            </a:r>
            <a:endParaRPr lang="nl-BE" sz="1400" dirty="0"/>
          </a:p>
        </p:txBody>
      </p:sp>
    </p:spTree>
    <p:extLst>
      <p:ext uri="{BB962C8B-B14F-4D97-AF65-F5344CB8AC3E}">
        <p14:creationId xmlns:p14="http://schemas.microsoft.com/office/powerpoint/2010/main" val="1592108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592</TotalTime>
  <Words>2589</Words>
  <Application>Microsoft Office PowerPoint</Application>
  <PresentationFormat>Affichage à l'écran (4:3)</PresentationFormat>
  <Paragraphs>440</Paragraphs>
  <Slides>30</Slides>
  <Notes>12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30</vt:i4>
      </vt:variant>
    </vt:vector>
  </HeadingPairs>
  <TitlesOfParts>
    <vt:vector size="43" baseType="lpstr">
      <vt:lpstr>MS PGothic</vt:lpstr>
      <vt:lpstr>MS PGothic</vt:lpstr>
      <vt:lpstr>Arial</vt:lpstr>
      <vt:lpstr>Calibri</vt:lpstr>
      <vt:lpstr>Calibri Light</vt:lpstr>
      <vt:lpstr>Courier New</vt:lpstr>
      <vt:lpstr>Mangal</vt:lpstr>
      <vt:lpstr>msgothic</vt:lpstr>
      <vt:lpstr>Tahoma</vt:lpstr>
      <vt:lpstr>Times New Roman</vt:lpstr>
      <vt:lpstr>Wingdings</vt:lpstr>
      <vt:lpstr>ヒラギノ角ゴ Pro W3</vt:lpstr>
      <vt:lpstr>Kantoorthema</vt:lpstr>
      <vt:lpstr>Qu’est-ce que le cut-off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Rheumatoid arthritis </vt:lpstr>
      <vt:lpstr>Rheumatoid arthritis </vt:lpstr>
      <vt:lpstr>Présentation PowerPoint</vt:lpstr>
      <vt:lpstr>Présentation PowerPoint</vt:lpstr>
      <vt:lpstr>Présentation PowerPoint</vt:lpstr>
      <vt:lpstr>Présentation PowerPoint</vt:lpstr>
      <vt:lpstr>Qu’est-ce que le cut-off ? </vt:lpstr>
    </vt:vector>
  </TitlesOfParts>
  <Company>UZ Leuven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Xavier Bossuyt</dc:creator>
  <cp:lastModifiedBy>Utilisateur Windows</cp:lastModifiedBy>
  <cp:revision>40</cp:revision>
  <dcterms:created xsi:type="dcterms:W3CDTF">2018-06-22T19:32:37Z</dcterms:created>
  <dcterms:modified xsi:type="dcterms:W3CDTF">2018-06-25T12:46:39Z</dcterms:modified>
</cp:coreProperties>
</file>