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59" r:id="rId7"/>
    <p:sldId id="258" r:id="rId8"/>
    <p:sldId id="260" r:id="rId9"/>
    <p:sldId id="261" r:id="rId10"/>
    <p:sldId id="262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91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68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79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70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87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13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6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24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20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54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1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4EB12-35FF-4ED0-BD8F-E6969A3B0669}" type="datetimeFigureOut">
              <a:rPr lang="fr-FR" smtClean="0"/>
              <a:t>13/10/2017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00B62-2441-4C6F-BD3B-F1901EA6B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35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27026" y="2088572"/>
            <a:ext cx="592982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Proposition d’étude sur</a:t>
            </a:r>
          </a:p>
          <a:p>
            <a:pPr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 anticorps anti-TRIM-21</a:t>
            </a:r>
            <a:endParaRPr lang="fr-F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488858" y="5299365"/>
            <a:ext cx="26345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 smtClean="0"/>
              <a:t>GEAI 2017.10.16</a:t>
            </a:r>
          </a:p>
          <a:p>
            <a:pPr algn="ctr"/>
            <a:r>
              <a:rPr lang="fr-FR" sz="2800" b="1" dirty="0" smtClean="0"/>
              <a:t>T.VINCENT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42037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410" y="1517073"/>
            <a:ext cx="6030486" cy="362324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194307" y="644237"/>
            <a:ext cx="4682692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Corrélation anti-TRIM 21 / anti-</a:t>
            </a:r>
            <a:r>
              <a:rPr lang="fr-FR" sz="2000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ADNn</a:t>
            </a:r>
            <a:r>
              <a:rPr lang="fr-FR" sz="2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fr-FR" sz="2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322618" y="436418"/>
            <a:ext cx="2973891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01433" y="1461097"/>
            <a:ext cx="3627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Anticorps fréquent</a:t>
            </a:r>
            <a:endParaRPr lang="fr-FR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01433" y="2448914"/>
            <a:ext cx="8678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Souvent associé aux anti-SSA 60 / -SSB / -ADN</a:t>
            </a:r>
            <a:endParaRPr lang="fr-FR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52597" y="3043686"/>
            <a:ext cx="8553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SGS et LES mais pas de phénotype particulier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01433" y="4137149"/>
            <a:ext cx="5360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Isolés chez 14% des patients</a:t>
            </a:r>
            <a:endParaRPr lang="fr-FR" sz="2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52597" y="4684570"/>
            <a:ext cx="9477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Grande diversité de pathologies auto-I et non auto-I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476497" y="5231991"/>
            <a:ext cx="1446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800" b="1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Kc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?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76497" y="5779412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PID ?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97" y="214745"/>
            <a:ext cx="7478857" cy="313500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837" y="3625127"/>
            <a:ext cx="9477375" cy="30575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88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077" y="643370"/>
            <a:ext cx="10706100" cy="31813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3975" y="3916074"/>
            <a:ext cx="535305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0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26" y="197427"/>
            <a:ext cx="5598039" cy="340821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8848" y="387061"/>
            <a:ext cx="4371975" cy="30289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380" y="4000499"/>
            <a:ext cx="5775985" cy="261071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7284027" y="4707076"/>
            <a:ext cx="471747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aucun cas, la présence </a:t>
            </a:r>
            <a:r>
              <a:rPr lang="fr-F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</a:t>
            </a: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anti-TRIM 21, associés ou non à d’autres auto-</a:t>
            </a:r>
            <a:r>
              <a:rPr lang="fr-F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 semblait caractériser une forme particulière de MAI </a:t>
            </a:r>
            <a:endParaRPr 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6538912" y="5118817"/>
            <a:ext cx="529936" cy="3740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2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939" y="239423"/>
            <a:ext cx="6843199" cy="126725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5093" y="1744374"/>
            <a:ext cx="4362450" cy="35909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9538" y="1744374"/>
            <a:ext cx="4362450" cy="35528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736" y="5389911"/>
            <a:ext cx="3632922" cy="133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2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05543" y="509155"/>
            <a:ext cx="7000634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Décembre 2016 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Septembre 2017</a:t>
            </a:r>
            <a:endParaRPr lang="fr-F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14704" y="3613782"/>
            <a:ext cx="8664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282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anti-TRIM 21 positifs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(3.8% des ANA- 40% des ENA)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28629" y="4499247"/>
            <a:ext cx="6024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Correspondants à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235 patients 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7093" y="1743042"/>
            <a:ext cx="2151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# 7500 AAN</a:t>
            </a:r>
            <a:endParaRPr lang="fr-FR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234036" y="1771587"/>
            <a:ext cx="7795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environ 3500 AAN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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1/160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(HEp2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Kallestad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Biorad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34036" y="2631874"/>
            <a:ext cx="5732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 700 ENA positifs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Bioflash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Wefen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335862" y="5467118"/>
            <a:ext cx="796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anti-TRIM 21 isolés chez 33 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</a:t>
            </a:r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(14%)</a:t>
            </a:r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7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218208" y="-19664"/>
            <a:ext cx="11678083" cy="6877664"/>
            <a:chOff x="218208" y="-19664"/>
            <a:chExt cx="11678083" cy="6877664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8208" y="-19664"/>
              <a:ext cx="11678083" cy="6877664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696191" y="290945"/>
              <a:ext cx="966354" cy="65670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999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311" y="1402773"/>
            <a:ext cx="8900971" cy="396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7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763" y="73352"/>
            <a:ext cx="6050973" cy="3284266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887163"/>
              </p:ext>
            </p:extLst>
          </p:nvPr>
        </p:nvGraphicFramePr>
        <p:xfrm>
          <a:off x="1139536" y="381985"/>
          <a:ext cx="17399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9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Pathos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Nb patients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SGS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61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LED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Sclérodermie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Myosite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PID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Raynaud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SEP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Arthrite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Cancers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Symptômes pulmonaires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15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CBP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Autres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15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7762" y="3596225"/>
            <a:ext cx="6050973" cy="3189038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21503"/>
              </p:ext>
            </p:extLst>
          </p:nvPr>
        </p:nvGraphicFramePr>
        <p:xfrm>
          <a:off x="1228436" y="3952494"/>
          <a:ext cx="1651000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Pathos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effectLst/>
                        </a:rPr>
                        <a:t>Nb patients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SGS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4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LED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Sclérodermie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Myosite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PID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Raynaud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SEP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Arthrite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Cancers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Symptômes pulmonaires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Autres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4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56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201</Words>
  <Application>Microsoft Office PowerPoint</Application>
  <PresentationFormat>Grand écran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CHRU Montpellier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THIERRY</dc:creator>
  <cp:lastModifiedBy>VINCENT THIERRY</cp:lastModifiedBy>
  <cp:revision>22</cp:revision>
  <dcterms:created xsi:type="dcterms:W3CDTF">2017-10-13T07:50:26Z</dcterms:created>
  <dcterms:modified xsi:type="dcterms:W3CDTF">2017-10-13T16:11:37Z</dcterms:modified>
</cp:coreProperties>
</file>