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1310-FCEC-40B3-9719-5321398F3D74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6AA5-ECC6-4A09-9BB2-B9BD7F8D5F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35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1310-FCEC-40B3-9719-5321398F3D74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6AA5-ECC6-4A09-9BB2-B9BD7F8D5F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65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1310-FCEC-40B3-9719-5321398F3D74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6AA5-ECC6-4A09-9BB2-B9BD7F8D5F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94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1310-FCEC-40B3-9719-5321398F3D74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6AA5-ECC6-4A09-9BB2-B9BD7F8D5F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20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1310-FCEC-40B3-9719-5321398F3D74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6AA5-ECC6-4A09-9BB2-B9BD7F8D5F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26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1310-FCEC-40B3-9719-5321398F3D74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6AA5-ECC6-4A09-9BB2-B9BD7F8D5F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3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1310-FCEC-40B3-9719-5321398F3D74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6AA5-ECC6-4A09-9BB2-B9BD7F8D5F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1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1310-FCEC-40B3-9719-5321398F3D74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6AA5-ECC6-4A09-9BB2-B9BD7F8D5F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86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1310-FCEC-40B3-9719-5321398F3D74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6AA5-ECC6-4A09-9BB2-B9BD7F8D5F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57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1310-FCEC-40B3-9719-5321398F3D74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6AA5-ECC6-4A09-9BB2-B9BD7F8D5F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1310-FCEC-40B3-9719-5321398F3D74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6AA5-ECC6-4A09-9BB2-B9BD7F8D5F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93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1310-FCEC-40B3-9719-5321398F3D74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C6AA5-ECC6-4A09-9BB2-B9BD7F8D5F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52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080"/>
          </a:xfrm>
        </p:spPr>
        <p:txBody>
          <a:bodyPr>
            <a:normAutofit/>
          </a:bodyPr>
          <a:lstStyle/>
          <a:p>
            <a:r>
              <a:rPr lang="fr-FR" sz="3000" dirty="0" err="1" smtClean="0"/>
              <a:t>Ac</a:t>
            </a:r>
            <a:r>
              <a:rPr lang="fr-FR" sz="3000" dirty="0" smtClean="0"/>
              <a:t> anti-</a:t>
            </a:r>
            <a:r>
              <a:rPr lang="fr-FR" sz="3000" dirty="0" err="1" smtClean="0"/>
              <a:t>fibrillarine</a:t>
            </a:r>
            <a:r>
              <a:rPr lang="fr-FR" sz="3000" dirty="0" smtClean="0"/>
              <a:t>, ZEUS, x400</a:t>
            </a:r>
            <a:endParaRPr lang="fr-FR" sz="3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7813" t="33545" r="23798" b="6522"/>
          <a:stretch/>
        </p:blipFill>
        <p:spPr>
          <a:xfrm>
            <a:off x="1126524" y="1392270"/>
            <a:ext cx="8825917" cy="50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080"/>
          </a:xfrm>
        </p:spPr>
        <p:txBody>
          <a:bodyPr>
            <a:normAutofit/>
          </a:bodyPr>
          <a:lstStyle/>
          <a:p>
            <a:r>
              <a:rPr lang="fr-FR" sz="3000" dirty="0" err="1" smtClean="0"/>
              <a:t>Ac</a:t>
            </a:r>
            <a:r>
              <a:rPr lang="fr-FR" sz="3000" dirty="0" smtClean="0"/>
              <a:t> anti-MDA5, ZEUS, x400</a:t>
            </a:r>
            <a:endParaRPr lang="fr-FR" sz="3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6666" t="45341" r="19985" b="7931"/>
          <a:stretch/>
        </p:blipFill>
        <p:spPr>
          <a:xfrm>
            <a:off x="1153901" y="1225775"/>
            <a:ext cx="7927598" cy="48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1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080"/>
          </a:xfrm>
        </p:spPr>
        <p:txBody>
          <a:bodyPr>
            <a:normAutofit/>
          </a:bodyPr>
          <a:lstStyle/>
          <a:p>
            <a:r>
              <a:rPr lang="fr-FR" sz="3000" dirty="0" err="1" smtClean="0"/>
              <a:t>Ac</a:t>
            </a:r>
            <a:r>
              <a:rPr lang="fr-FR" sz="3000" dirty="0" smtClean="0"/>
              <a:t> anti-</a:t>
            </a:r>
            <a:r>
              <a:rPr lang="fr-FR" sz="3000" dirty="0" err="1" smtClean="0"/>
              <a:t>nématine</a:t>
            </a:r>
            <a:r>
              <a:rPr lang="fr-FR" sz="3000" dirty="0" smtClean="0"/>
              <a:t>, ZEUS, x400</a:t>
            </a:r>
            <a:endParaRPr lang="fr-FR" sz="3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24831" t="34648" r="28594" b="11815"/>
          <a:stretch/>
        </p:blipFill>
        <p:spPr>
          <a:xfrm>
            <a:off x="1488329" y="1136445"/>
            <a:ext cx="8517621" cy="550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4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7493" t="24768" r="34342" b="25842"/>
          <a:stretch/>
        </p:blipFill>
        <p:spPr>
          <a:xfrm>
            <a:off x="1691779" y="1342238"/>
            <a:ext cx="8808441" cy="5080795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080"/>
          </a:xfrm>
        </p:spPr>
        <p:txBody>
          <a:bodyPr>
            <a:normAutofit/>
          </a:bodyPr>
          <a:lstStyle/>
          <a:p>
            <a:r>
              <a:rPr lang="fr-FR" sz="3000" dirty="0" err="1" smtClean="0"/>
              <a:t>Ac</a:t>
            </a:r>
            <a:r>
              <a:rPr lang="fr-FR" sz="3000" dirty="0" smtClean="0"/>
              <a:t> anti-TIF1 gamma, ZEUS, x400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4259472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26897" t="34516" r="18149" b="15209"/>
          <a:stretch/>
        </p:blipFill>
        <p:spPr>
          <a:xfrm>
            <a:off x="1001614" y="1463766"/>
            <a:ext cx="10050011" cy="5171813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080"/>
          </a:xfrm>
        </p:spPr>
        <p:txBody>
          <a:bodyPr>
            <a:normAutofit/>
          </a:bodyPr>
          <a:lstStyle/>
          <a:p>
            <a:r>
              <a:rPr lang="fr-FR" sz="3000" dirty="0" err="1" smtClean="0"/>
              <a:t>Ac</a:t>
            </a:r>
            <a:r>
              <a:rPr lang="fr-FR" sz="3000" dirty="0" smtClean="0"/>
              <a:t> anti-MSA3 + pseudo-PCNA1, ZEUS, x400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63834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21973" t="34309" r="19633" b="13037"/>
          <a:stretch/>
        </p:blipFill>
        <p:spPr>
          <a:xfrm>
            <a:off x="627359" y="1276864"/>
            <a:ext cx="10679187" cy="5416491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080"/>
          </a:xfrm>
        </p:spPr>
        <p:txBody>
          <a:bodyPr>
            <a:normAutofit/>
          </a:bodyPr>
          <a:lstStyle/>
          <a:p>
            <a:r>
              <a:rPr lang="fr-FR" sz="3000" dirty="0" err="1" smtClean="0"/>
              <a:t>Ac</a:t>
            </a:r>
            <a:r>
              <a:rPr lang="fr-FR" sz="3000" dirty="0" smtClean="0"/>
              <a:t> anti-Scl70, ZEUS, x400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04388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8502" t="23629" r="27966" b="21977"/>
          <a:stretch/>
        </p:blipFill>
        <p:spPr>
          <a:xfrm>
            <a:off x="1201023" y="1121707"/>
            <a:ext cx="9789954" cy="5595456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080"/>
          </a:xfrm>
        </p:spPr>
        <p:txBody>
          <a:bodyPr>
            <a:normAutofit/>
          </a:bodyPr>
          <a:lstStyle/>
          <a:p>
            <a:r>
              <a:rPr lang="fr-FR" sz="3000" dirty="0" err="1" smtClean="0"/>
              <a:t>Ac</a:t>
            </a:r>
            <a:r>
              <a:rPr lang="fr-FR" sz="3000" dirty="0" smtClean="0"/>
              <a:t> anti-Mi-2, ZEUS, x400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539605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8914" t="35882" r="25489" b="8636"/>
          <a:stretch/>
        </p:blipFill>
        <p:spPr>
          <a:xfrm>
            <a:off x="872076" y="1003958"/>
            <a:ext cx="10167457" cy="5707613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080"/>
          </a:xfrm>
        </p:spPr>
        <p:txBody>
          <a:bodyPr>
            <a:normAutofit/>
          </a:bodyPr>
          <a:lstStyle/>
          <a:p>
            <a:r>
              <a:rPr lang="fr-FR" sz="3000" dirty="0" err="1" smtClean="0"/>
              <a:t>Ac</a:t>
            </a:r>
            <a:r>
              <a:rPr lang="fr-FR" sz="3000" dirty="0" smtClean="0"/>
              <a:t> anti-Ku, ZEUS, x400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834392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20658" t="22294" r="19433" b="6188"/>
          <a:stretch/>
        </p:blipFill>
        <p:spPr>
          <a:xfrm>
            <a:off x="2121474" y="1161535"/>
            <a:ext cx="7850087" cy="527146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080"/>
          </a:xfrm>
        </p:spPr>
        <p:txBody>
          <a:bodyPr>
            <a:normAutofit/>
          </a:bodyPr>
          <a:lstStyle/>
          <a:p>
            <a:r>
              <a:rPr lang="fr-FR" sz="3000" dirty="0" err="1" smtClean="0"/>
              <a:t>Ac</a:t>
            </a:r>
            <a:r>
              <a:rPr lang="fr-FR" sz="3000" dirty="0" smtClean="0"/>
              <a:t> anti-MBG, lame de rein de singe, </a:t>
            </a:r>
            <a:r>
              <a:rPr lang="fr-FR" sz="3000" dirty="0" err="1" smtClean="0"/>
              <a:t>Werfen</a:t>
            </a:r>
            <a:r>
              <a:rPr lang="fr-FR" sz="3000" dirty="0" smtClean="0"/>
              <a:t>, x400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8486192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63</Words>
  <Application>Microsoft Office PowerPoint</Application>
  <PresentationFormat>Grand écran</PresentationFormat>
  <Paragraphs>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Ac anti-fibrillarine, ZEUS, x400</vt:lpstr>
      <vt:lpstr>Ac anti-MDA5, ZEUS, x400</vt:lpstr>
      <vt:lpstr>Ac anti-nématine, ZEUS, x400</vt:lpstr>
      <vt:lpstr>Ac anti-TIF1 gamma, ZEUS, x400</vt:lpstr>
      <vt:lpstr>Ac anti-MSA3 + pseudo-PCNA1, ZEUS, x400</vt:lpstr>
      <vt:lpstr>Ac anti-Scl70, ZEUS, x400</vt:lpstr>
      <vt:lpstr>Ac anti-Mi-2, ZEUS, x400</vt:lpstr>
      <vt:lpstr>Ac anti-Ku, ZEUS, x400</vt:lpstr>
      <vt:lpstr>Ac anti-MBG, lame de rein de singe, Werfen, x400</vt:lpstr>
    </vt:vector>
  </TitlesOfParts>
  <Company>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 anti-fibrillarine, ZEUS, x400</dc:title>
  <dc:creator>NESPOLA Benoit</dc:creator>
  <cp:lastModifiedBy>NESPOLA Benoit</cp:lastModifiedBy>
  <cp:revision>5</cp:revision>
  <dcterms:created xsi:type="dcterms:W3CDTF">2024-10-10T08:07:52Z</dcterms:created>
  <dcterms:modified xsi:type="dcterms:W3CDTF">2024-10-10T08:30:17Z</dcterms:modified>
</cp:coreProperties>
</file>