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F03B-B530-4DA5-8D11-14F7945205E3}" type="datetimeFigureOut">
              <a:rPr lang="fr-LU" smtClean="0"/>
              <a:t>18/09/2022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F15E-0943-42FF-B835-CCCA5803E90B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46373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F03B-B530-4DA5-8D11-14F7945205E3}" type="datetimeFigureOut">
              <a:rPr lang="fr-LU" smtClean="0"/>
              <a:t>18/09/2022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F15E-0943-42FF-B835-CCCA5803E90B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59783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F03B-B530-4DA5-8D11-14F7945205E3}" type="datetimeFigureOut">
              <a:rPr lang="fr-LU" smtClean="0"/>
              <a:t>18/09/2022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F15E-0943-42FF-B835-CCCA5803E90B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03565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F03B-B530-4DA5-8D11-14F7945205E3}" type="datetimeFigureOut">
              <a:rPr lang="fr-LU" smtClean="0"/>
              <a:t>18/09/2022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F15E-0943-42FF-B835-CCCA5803E90B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89481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F03B-B530-4DA5-8D11-14F7945205E3}" type="datetimeFigureOut">
              <a:rPr lang="fr-LU" smtClean="0"/>
              <a:t>18/09/2022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F15E-0943-42FF-B835-CCCA5803E90B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00007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F03B-B530-4DA5-8D11-14F7945205E3}" type="datetimeFigureOut">
              <a:rPr lang="fr-LU" smtClean="0"/>
              <a:t>18/09/2022</a:t>
            </a:fld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F15E-0943-42FF-B835-CCCA5803E90B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0094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F03B-B530-4DA5-8D11-14F7945205E3}" type="datetimeFigureOut">
              <a:rPr lang="fr-LU" smtClean="0"/>
              <a:t>18/09/2022</a:t>
            </a:fld>
            <a:endParaRPr lang="fr-L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F15E-0943-42FF-B835-CCCA5803E90B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60271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F03B-B530-4DA5-8D11-14F7945205E3}" type="datetimeFigureOut">
              <a:rPr lang="fr-LU" smtClean="0"/>
              <a:t>18/09/2022</a:t>
            </a:fld>
            <a:endParaRPr lang="fr-L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F15E-0943-42FF-B835-CCCA5803E90B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71504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F03B-B530-4DA5-8D11-14F7945205E3}" type="datetimeFigureOut">
              <a:rPr lang="fr-LU" smtClean="0"/>
              <a:t>18/09/2022</a:t>
            </a:fld>
            <a:endParaRPr lang="fr-L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F15E-0943-42FF-B835-CCCA5803E90B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151654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F03B-B530-4DA5-8D11-14F7945205E3}" type="datetimeFigureOut">
              <a:rPr lang="fr-LU" smtClean="0"/>
              <a:t>18/09/2022</a:t>
            </a:fld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F15E-0943-42FF-B835-CCCA5803E90B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85066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FF03B-B530-4DA5-8D11-14F7945205E3}" type="datetimeFigureOut">
              <a:rPr lang="fr-LU" smtClean="0"/>
              <a:t>18/09/2022</a:t>
            </a:fld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F15E-0943-42FF-B835-CCCA5803E90B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21320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FF03B-B530-4DA5-8D11-14F7945205E3}" type="datetimeFigureOut">
              <a:rPr lang="fr-LU" smtClean="0"/>
              <a:t>18/09/2022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3F15E-0943-42FF-B835-CCCA5803E90B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80538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>
            <a:extLst>
              <a:ext uri="{FF2B5EF4-FFF2-40B4-BE49-F238E27FC236}">
                <a16:creationId xmlns:a16="http://schemas.microsoft.com/office/drawing/2014/main" id="{E010D695-ABC0-EF86-195A-84D98D5E68D5}"/>
              </a:ext>
            </a:extLst>
          </p:cNvPr>
          <p:cNvGrpSpPr/>
          <p:nvPr/>
        </p:nvGrpSpPr>
        <p:grpSpPr>
          <a:xfrm>
            <a:off x="73479" y="131106"/>
            <a:ext cx="8876661" cy="6236320"/>
            <a:chOff x="73479" y="131106"/>
            <a:chExt cx="8876661" cy="6236320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D4F9F242-0914-75C5-6675-7987EAE04DB0}"/>
                </a:ext>
              </a:extLst>
            </p:cNvPr>
            <p:cNvGrpSpPr/>
            <p:nvPr/>
          </p:nvGrpSpPr>
          <p:grpSpPr>
            <a:xfrm>
              <a:off x="258527" y="131106"/>
              <a:ext cx="8691613" cy="6236320"/>
              <a:chOff x="38501" y="133428"/>
              <a:chExt cx="8941870" cy="6236320"/>
            </a:xfrm>
          </p:grpSpPr>
          <p:grpSp>
            <p:nvGrpSpPr>
              <p:cNvPr id="10" name="Groupe 9">
                <a:extLst>
                  <a:ext uri="{FF2B5EF4-FFF2-40B4-BE49-F238E27FC236}">
                    <a16:creationId xmlns:a16="http://schemas.microsoft.com/office/drawing/2014/main" id="{31F9DEB5-4845-05A9-2755-D2F44D81ED60}"/>
                  </a:ext>
                </a:extLst>
              </p:cNvPr>
              <p:cNvGrpSpPr/>
              <p:nvPr/>
            </p:nvGrpSpPr>
            <p:grpSpPr>
              <a:xfrm>
                <a:off x="965299" y="133428"/>
                <a:ext cx="7929554" cy="6236320"/>
                <a:chOff x="848686" y="224866"/>
                <a:chExt cx="7929554" cy="6236320"/>
              </a:xfrm>
            </p:grpSpPr>
            <p:pic>
              <p:nvPicPr>
                <p:cNvPr id="5" name="Image 4">
                  <a:extLst>
                    <a:ext uri="{FF2B5EF4-FFF2-40B4-BE49-F238E27FC236}">
                      <a16:creationId xmlns:a16="http://schemas.microsoft.com/office/drawing/2014/main" id="{CC14076C-DF38-ED20-7088-521E3B8D1AD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/>
                <a:srcRect l="8439" t="24544" r="54408" b="11693"/>
                <a:stretch/>
              </p:blipFill>
              <p:spPr>
                <a:xfrm>
                  <a:off x="2445650" y="1802833"/>
                  <a:ext cx="3877037" cy="3147369"/>
                </a:xfrm>
                <a:prstGeom prst="rect">
                  <a:avLst/>
                </a:prstGeom>
              </p:spPr>
            </p:pic>
            <p:pic>
              <p:nvPicPr>
                <p:cNvPr id="6" name="Image 5">
                  <a:extLst>
                    <a:ext uri="{FF2B5EF4-FFF2-40B4-BE49-F238E27FC236}">
                      <a16:creationId xmlns:a16="http://schemas.microsoft.com/office/drawing/2014/main" id="{BB61E1E9-3C75-7501-AE45-308BF146B0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/>
                <a:srcRect l="49053" t="16657" b="61169"/>
                <a:stretch/>
              </p:blipFill>
              <p:spPr>
                <a:xfrm>
                  <a:off x="848686" y="224866"/>
                  <a:ext cx="7660046" cy="1533532"/>
                </a:xfrm>
                <a:prstGeom prst="rect">
                  <a:avLst/>
                </a:prstGeom>
              </p:spPr>
            </p:pic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4E9465CB-6EFC-F695-6334-99B3D106416F}"/>
                    </a:ext>
                  </a:extLst>
                </p:cNvPr>
                <p:cNvSpPr/>
                <p:nvPr/>
              </p:nvSpPr>
              <p:spPr>
                <a:xfrm>
                  <a:off x="6853187" y="6140917"/>
                  <a:ext cx="1925053" cy="32026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LU"/>
                </a:p>
              </p:txBody>
            </p:sp>
          </p:grpSp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45B67396-8AB4-186C-5EBF-1E4856ED99C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biLevel thresh="75000"/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11200"/>
                        </a14:imgEffect>
                      </a14:imgLayer>
                    </a14:imgProps>
                  </a:ext>
                </a:extLst>
              </a:blip>
              <a:srcRect l="21806" t="40945"/>
              <a:stretch/>
            </p:blipFill>
            <p:spPr>
              <a:xfrm>
                <a:off x="154235" y="5001243"/>
                <a:ext cx="8826136" cy="696912"/>
              </a:xfrm>
              <a:prstGeom prst="rect">
                <a:avLst/>
              </a:prstGeom>
            </p:spPr>
          </p:pic>
          <p:pic>
            <p:nvPicPr>
              <p:cNvPr id="14" name="Image 13">
                <a:extLst>
                  <a:ext uri="{FF2B5EF4-FFF2-40B4-BE49-F238E27FC236}">
                    <a16:creationId xmlns:a16="http://schemas.microsoft.com/office/drawing/2014/main" id="{15A88115-DAFE-B138-7648-06B41AED13B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/>
              <a:srcRect t="29133"/>
              <a:stretch/>
            </p:blipFill>
            <p:spPr>
              <a:xfrm>
                <a:off x="38501" y="5678907"/>
                <a:ext cx="8320374" cy="424961"/>
              </a:xfrm>
              <a:prstGeom prst="rect">
                <a:avLst/>
              </a:prstGeom>
            </p:spPr>
          </p:pic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E7A12A4-61AC-36BC-6935-00EE30C75CBF}"/>
                  </a:ext>
                </a:extLst>
              </p:cNvPr>
              <p:cNvSpPr/>
              <p:nvPr/>
            </p:nvSpPr>
            <p:spPr>
              <a:xfrm>
                <a:off x="785125" y="133428"/>
                <a:ext cx="7694732" cy="143548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LU"/>
              </a:p>
            </p:txBody>
          </p:sp>
        </p:grpSp>
        <p:cxnSp>
          <p:nvCxnSpPr>
            <p:cNvPr id="3" name="Connecteur droit avec flèche 2">
              <a:extLst>
                <a:ext uri="{FF2B5EF4-FFF2-40B4-BE49-F238E27FC236}">
                  <a16:creationId xmlns:a16="http://schemas.microsoft.com/office/drawing/2014/main" id="{DD6C77D6-3497-6870-C586-7D8C1DEE0C3C}"/>
                </a:ext>
              </a:extLst>
            </p:cNvPr>
            <p:cNvCxnSpPr/>
            <p:nvPr/>
          </p:nvCxnSpPr>
          <p:spPr>
            <a:xfrm flipV="1">
              <a:off x="285750" y="5559879"/>
              <a:ext cx="8495994" cy="5715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cteur droit avec flèche 3">
              <a:extLst>
                <a:ext uri="{FF2B5EF4-FFF2-40B4-BE49-F238E27FC236}">
                  <a16:creationId xmlns:a16="http://schemas.microsoft.com/office/drawing/2014/main" id="{853D547C-B4D0-64C5-B6B5-2AEC1C60F8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6510" y="6150773"/>
              <a:ext cx="7904256" cy="4344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B868C906-C134-DCFE-B078-860EC9992DC0}"/>
                </a:ext>
              </a:extLst>
            </p:cNvPr>
            <p:cNvCxnSpPr>
              <a:cxnSpLocks/>
            </p:cNvCxnSpPr>
            <p:nvPr/>
          </p:nvCxnSpPr>
          <p:spPr>
            <a:xfrm>
              <a:off x="5935436" y="5559879"/>
              <a:ext cx="2702378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00BC29B2-2C40-8A3B-6BFC-20B0FA1DF4F1}"/>
                </a:ext>
              </a:extLst>
            </p:cNvPr>
            <p:cNvCxnSpPr>
              <a:cxnSpLocks/>
            </p:cNvCxnSpPr>
            <p:nvPr/>
          </p:nvCxnSpPr>
          <p:spPr>
            <a:xfrm>
              <a:off x="258527" y="6169476"/>
              <a:ext cx="4538420" cy="3017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6F2B5A3-5A16-1501-9ABC-94E5034995A0}"/>
                </a:ext>
              </a:extLst>
            </p:cNvPr>
            <p:cNvSpPr txBox="1"/>
            <p:nvPr/>
          </p:nvSpPr>
          <p:spPr>
            <a:xfrm>
              <a:off x="73479" y="5135106"/>
              <a:ext cx="279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LU" b="1" dirty="0"/>
                <a:t>-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47C83231-63D2-56C3-40D2-101E336B0762}"/>
                </a:ext>
              </a:extLst>
            </p:cNvPr>
            <p:cNvSpPr txBox="1"/>
            <p:nvPr/>
          </p:nvSpPr>
          <p:spPr>
            <a:xfrm>
              <a:off x="119747" y="5712048"/>
              <a:ext cx="279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LU" b="1" dirty="0"/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3752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EA7E4D6-0B75-AD68-002A-213B841103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89" y="1998836"/>
            <a:ext cx="9105478" cy="195552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BBFCD84F-646C-D2AC-4E11-D6406A35AF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89" y="4379496"/>
            <a:ext cx="9086022" cy="174217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E9E229F-9CCA-9965-FBD5-9CE4C1BC626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l="577" t="24611" r="-577" b="18820"/>
          <a:stretch/>
        </p:blipFill>
        <p:spPr>
          <a:xfrm>
            <a:off x="71871" y="899961"/>
            <a:ext cx="8903574" cy="109887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A9C005DC-C719-1C75-39CF-B209573DC19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46150"/>
          <a:stretch/>
        </p:blipFill>
        <p:spPr>
          <a:xfrm>
            <a:off x="4475532" y="0"/>
            <a:ext cx="4324572" cy="639476"/>
          </a:xfrm>
          <a:prstGeom prst="rect">
            <a:avLst/>
          </a:prstGeom>
        </p:spPr>
      </p:pic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8C626B5B-DB63-850F-1030-79492A6FA628}"/>
              </a:ext>
            </a:extLst>
          </p:cNvPr>
          <p:cNvCxnSpPr>
            <a:cxnSpLocks/>
          </p:cNvCxnSpPr>
          <p:nvPr/>
        </p:nvCxnSpPr>
        <p:spPr>
          <a:xfrm>
            <a:off x="7074568" y="3457875"/>
            <a:ext cx="140528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5F780A86-3FF7-685B-D194-57B7D87824E5}"/>
              </a:ext>
            </a:extLst>
          </p:cNvPr>
          <p:cNvCxnSpPr>
            <a:cxnSpLocks/>
          </p:cNvCxnSpPr>
          <p:nvPr/>
        </p:nvCxnSpPr>
        <p:spPr>
          <a:xfrm>
            <a:off x="306382" y="3927911"/>
            <a:ext cx="2985458" cy="2645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A920283-72A5-65C0-97C7-E302D19B7930}"/>
              </a:ext>
            </a:extLst>
          </p:cNvPr>
          <p:cNvCxnSpPr/>
          <p:nvPr/>
        </p:nvCxnSpPr>
        <p:spPr>
          <a:xfrm>
            <a:off x="0" y="1886552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302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e 27">
            <a:extLst>
              <a:ext uri="{FF2B5EF4-FFF2-40B4-BE49-F238E27FC236}">
                <a16:creationId xmlns:a16="http://schemas.microsoft.com/office/drawing/2014/main" id="{59B8CD77-CE0F-F8E8-0AD2-5AC89B1C90FA}"/>
              </a:ext>
            </a:extLst>
          </p:cNvPr>
          <p:cNvGrpSpPr/>
          <p:nvPr/>
        </p:nvGrpSpPr>
        <p:grpSpPr>
          <a:xfrm>
            <a:off x="45713" y="0"/>
            <a:ext cx="9054987" cy="6672528"/>
            <a:chOff x="45713" y="0"/>
            <a:chExt cx="9054987" cy="6672528"/>
          </a:xfrm>
        </p:grpSpPr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631272E5-21DB-792D-14C4-3D3CA8F2564D}"/>
                </a:ext>
              </a:extLst>
            </p:cNvPr>
            <p:cNvGrpSpPr/>
            <p:nvPr/>
          </p:nvGrpSpPr>
          <p:grpSpPr>
            <a:xfrm>
              <a:off x="45713" y="0"/>
              <a:ext cx="9054987" cy="6672528"/>
              <a:chOff x="69776" y="69454"/>
              <a:chExt cx="9054987" cy="6672528"/>
            </a:xfrm>
          </p:grpSpPr>
          <p:pic>
            <p:nvPicPr>
              <p:cNvPr id="5" name="Image 4">
                <a:extLst>
                  <a:ext uri="{FF2B5EF4-FFF2-40B4-BE49-F238E27FC236}">
                    <a16:creationId xmlns:a16="http://schemas.microsoft.com/office/drawing/2014/main" id="{EE53D8C0-5981-81B1-0206-A80340210C8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7679" b="78597"/>
              <a:stretch/>
            </p:blipFill>
            <p:spPr>
              <a:xfrm>
                <a:off x="72189" y="2489626"/>
                <a:ext cx="8999621" cy="404261"/>
              </a:xfrm>
              <a:prstGeom prst="rect">
                <a:avLst/>
              </a:prstGeom>
            </p:spPr>
          </p:pic>
          <p:pic>
            <p:nvPicPr>
              <p:cNvPr id="7" name="Image 6">
                <a:extLst>
                  <a:ext uri="{FF2B5EF4-FFF2-40B4-BE49-F238E27FC236}">
                    <a16:creationId xmlns:a16="http://schemas.microsoft.com/office/drawing/2014/main" id="{11ADF88A-4EFB-0FEA-193C-88476C06019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8949" r="4179" b="69711"/>
              <a:stretch/>
            </p:blipFill>
            <p:spPr>
              <a:xfrm>
                <a:off x="733985" y="69454"/>
                <a:ext cx="8192583" cy="471638"/>
              </a:xfrm>
              <a:prstGeom prst="rect">
                <a:avLst/>
              </a:prstGeom>
            </p:spPr>
          </p:pic>
          <p:pic>
            <p:nvPicPr>
              <p:cNvPr id="8" name="Image 7">
                <a:extLst>
                  <a:ext uri="{FF2B5EF4-FFF2-40B4-BE49-F238E27FC236}">
                    <a16:creationId xmlns:a16="http://schemas.microsoft.com/office/drawing/2014/main" id="{9A4FDD48-F9A1-FED1-3D21-EE21B0BB72E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8949" t="35577" r="4179"/>
              <a:stretch/>
            </p:blipFill>
            <p:spPr>
              <a:xfrm>
                <a:off x="182879" y="727797"/>
                <a:ext cx="8839765" cy="1677417"/>
              </a:xfrm>
              <a:prstGeom prst="rect">
                <a:avLst/>
              </a:prstGeom>
            </p:spPr>
          </p:pic>
          <p:pic>
            <p:nvPicPr>
              <p:cNvPr id="11" name="Image 10">
                <a:extLst>
                  <a:ext uri="{FF2B5EF4-FFF2-40B4-BE49-F238E27FC236}">
                    <a16:creationId xmlns:a16="http://schemas.microsoft.com/office/drawing/2014/main" id="{112AF387-51A5-729E-58C6-527F4ADBCA8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2353" t="33612" b="35361"/>
              <a:stretch/>
            </p:blipFill>
            <p:spPr>
              <a:xfrm>
                <a:off x="190104" y="2967164"/>
                <a:ext cx="8787865" cy="913997"/>
              </a:xfrm>
              <a:prstGeom prst="rect">
                <a:avLst/>
              </a:prstGeom>
            </p:spPr>
          </p:pic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F6F56EB0-A2C9-FC9B-7F97-57CE5A0AA0A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2353" t="68974" b="-1"/>
              <a:stretch/>
            </p:blipFill>
            <p:spPr>
              <a:xfrm>
                <a:off x="283945" y="3731590"/>
                <a:ext cx="8787865" cy="913998"/>
              </a:xfrm>
              <a:prstGeom prst="rect">
                <a:avLst/>
              </a:prstGeom>
            </p:spPr>
          </p:pic>
          <p:pic>
            <p:nvPicPr>
              <p:cNvPr id="15" name="Image 14">
                <a:extLst>
                  <a:ext uri="{FF2B5EF4-FFF2-40B4-BE49-F238E27FC236}">
                    <a16:creationId xmlns:a16="http://schemas.microsoft.com/office/drawing/2014/main" id="{1824971D-6BAF-C62F-664F-95C6C40D931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2353" t="73726" b="16492"/>
              <a:stretch/>
            </p:blipFill>
            <p:spPr>
              <a:xfrm>
                <a:off x="336898" y="3845130"/>
                <a:ext cx="8787865" cy="331277"/>
              </a:xfrm>
              <a:prstGeom prst="rect">
                <a:avLst/>
              </a:prstGeom>
            </p:spPr>
          </p:pic>
          <p:pic>
            <p:nvPicPr>
              <p:cNvPr id="16" name="Image 15">
                <a:extLst>
                  <a:ext uri="{FF2B5EF4-FFF2-40B4-BE49-F238E27FC236}">
                    <a16:creationId xmlns:a16="http://schemas.microsoft.com/office/drawing/2014/main" id="{873B0936-E7EE-BD63-73DE-44A2C2611B2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24732" t="88014" r="25428" b="2932"/>
              <a:stretch/>
            </p:blipFill>
            <p:spPr>
              <a:xfrm>
                <a:off x="2030931" y="4058050"/>
                <a:ext cx="4485372" cy="306622"/>
              </a:xfrm>
              <a:prstGeom prst="rect">
                <a:avLst/>
              </a:prstGeom>
            </p:spPr>
          </p:pic>
          <p:pic>
            <p:nvPicPr>
              <p:cNvPr id="17" name="Image 16">
                <a:extLst>
                  <a:ext uri="{FF2B5EF4-FFF2-40B4-BE49-F238E27FC236}">
                    <a16:creationId xmlns:a16="http://schemas.microsoft.com/office/drawing/2014/main" id="{D81C742A-6916-1A88-D46F-9F24C8FD8FD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t="45064" r="1181"/>
              <a:stretch/>
            </p:blipFill>
            <p:spPr>
              <a:xfrm>
                <a:off x="137151" y="5074677"/>
                <a:ext cx="8934659" cy="1404169"/>
              </a:xfrm>
              <a:prstGeom prst="rect">
                <a:avLst/>
              </a:prstGeom>
            </p:spPr>
          </p:pic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124E170-F32C-DCCA-2CAD-5423F8439C39}"/>
                  </a:ext>
                </a:extLst>
              </p:cNvPr>
              <p:cNvSpPr/>
              <p:nvPr/>
            </p:nvSpPr>
            <p:spPr>
              <a:xfrm>
                <a:off x="137151" y="116018"/>
                <a:ext cx="8789417" cy="223136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LU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A638D4C-147E-C542-24F2-D3D4FCD3F2C0}"/>
                  </a:ext>
                </a:extLst>
              </p:cNvPr>
              <p:cNvSpPr/>
              <p:nvPr/>
            </p:nvSpPr>
            <p:spPr>
              <a:xfrm>
                <a:off x="137151" y="2426874"/>
                <a:ext cx="8787865" cy="216482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LU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80F71D8-4673-CD17-C8ED-981CACF9BC87}"/>
                  </a:ext>
                </a:extLst>
              </p:cNvPr>
              <p:cNvSpPr/>
              <p:nvPr/>
            </p:nvSpPr>
            <p:spPr>
              <a:xfrm>
                <a:off x="69776" y="4677878"/>
                <a:ext cx="8982786" cy="206410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LU"/>
              </a:p>
            </p:txBody>
          </p:sp>
          <p:pic>
            <p:nvPicPr>
              <p:cNvPr id="22" name="Image 21">
                <a:extLst>
                  <a:ext uri="{FF2B5EF4-FFF2-40B4-BE49-F238E27FC236}">
                    <a16:creationId xmlns:a16="http://schemas.microsoft.com/office/drawing/2014/main" id="{A8A8C733-8883-62E1-9724-30A6BBFDBDC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8949" t="35577" r="15057" b="47874"/>
              <a:stretch/>
            </p:blipFill>
            <p:spPr>
              <a:xfrm>
                <a:off x="190104" y="697140"/>
                <a:ext cx="8535197" cy="665329"/>
              </a:xfrm>
              <a:prstGeom prst="rect">
                <a:avLst/>
              </a:prstGeom>
            </p:spPr>
          </p:pic>
        </p:grp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5064530D-A6F6-3D51-F318-35CC982F93BE}"/>
                </a:ext>
              </a:extLst>
            </p:cNvPr>
            <p:cNvCxnSpPr/>
            <p:nvPr/>
          </p:nvCxnSpPr>
          <p:spPr>
            <a:xfrm>
              <a:off x="259882" y="5623388"/>
              <a:ext cx="833547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0A78017E-72A1-509D-FCFF-3E04B3972E72}"/>
                </a:ext>
              </a:extLst>
            </p:cNvPr>
            <p:cNvCxnSpPr/>
            <p:nvPr/>
          </p:nvCxnSpPr>
          <p:spPr>
            <a:xfrm>
              <a:off x="335280" y="6021662"/>
              <a:ext cx="833547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D364AB3E-46FB-B8B2-FE1E-C915B195E41D}"/>
                </a:ext>
              </a:extLst>
            </p:cNvPr>
            <p:cNvCxnSpPr>
              <a:cxnSpLocks/>
            </p:cNvCxnSpPr>
            <p:nvPr/>
          </p:nvCxnSpPr>
          <p:spPr>
            <a:xfrm>
              <a:off x="247050" y="6342076"/>
              <a:ext cx="2226644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285029EC-C578-4DC6-BF25-F59F39338010}"/>
              </a:ext>
            </a:extLst>
          </p:cNvPr>
          <p:cNvSpPr/>
          <p:nvPr/>
        </p:nvSpPr>
        <p:spPr>
          <a:xfrm>
            <a:off x="2449286" y="4263518"/>
            <a:ext cx="4057650" cy="217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LU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04988D4-DE9F-9092-D390-958F977C5A75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75000"/>
          </a:blip>
          <a:stretch>
            <a:fillRect/>
          </a:stretch>
        </p:blipFill>
        <p:spPr>
          <a:xfrm>
            <a:off x="258044" y="6368653"/>
            <a:ext cx="1691545" cy="28842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77DDDF4-7AA2-7228-F4A0-3FB0FCF3900B}"/>
              </a:ext>
            </a:extLst>
          </p:cNvPr>
          <p:cNvPicPr>
            <a:picLocks noChangeAspect="1"/>
          </p:cNvPicPr>
          <p:nvPr/>
        </p:nvPicPr>
        <p:blipFill>
          <a:blip r:embed="rId6">
            <a:biLevel thresh="75000"/>
          </a:blip>
          <a:stretch>
            <a:fillRect/>
          </a:stretch>
        </p:blipFill>
        <p:spPr>
          <a:xfrm>
            <a:off x="258031" y="4632323"/>
            <a:ext cx="2581318" cy="27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2025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</TotalTime>
  <Words>2</Words>
  <Application>Microsoft Office PowerPoint</Application>
  <PresentationFormat>Affichage à l'écran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René Louis Humbel</dc:creator>
  <cp:lastModifiedBy>René Louis Humbel</cp:lastModifiedBy>
  <cp:revision>10</cp:revision>
  <dcterms:created xsi:type="dcterms:W3CDTF">2022-09-07T11:32:34Z</dcterms:created>
  <dcterms:modified xsi:type="dcterms:W3CDTF">2022-09-18T10:33:36Z</dcterms:modified>
</cp:coreProperties>
</file>