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97" r:id="rId2"/>
    <p:sldId id="298" r:id="rId3"/>
    <p:sldId id="299" r:id="rId4"/>
    <p:sldId id="300" r:id="rId5"/>
    <p:sldId id="301" r:id="rId6"/>
    <p:sldId id="302" r:id="rId7"/>
    <p:sldId id="256" r:id="rId8"/>
    <p:sldId id="285" r:id="rId9"/>
    <p:sldId id="263" r:id="rId10"/>
    <p:sldId id="264" r:id="rId11"/>
    <p:sldId id="266" r:id="rId12"/>
    <p:sldId id="295" r:id="rId13"/>
    <p:sldId id="267" r:id="rId14"/>
    <p:sldId id="279" r:id="rId15"/>
    <p:sldId id="281" r:id="rId16"/>
    <p:sldId id="276" r:id="rId17"/>
    <p:sldId id="269" r:id="rId18"/>
    <p:sldId id="303" r:id="rId19"/>
    <p:sldId id="304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200A"/>
    <a:srgbClr val="C5E0B4"/>
    <a:srgbClr val="DEEBF7"/>
    <a:srgbClr val="D0CECE"/>
    <a:srgbClr val="C5CFEB"/>
    <a:srgbClr val="FFE9C1"/>
    <a:srgbClr val="F08279"/>
    <a:srgbClr val="B8D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55"/>
    <p:restoredTop sz="94702"/>
  </p:normalViewPr>
  <p:slideViewPr>
    <p:cSldViewPr snapToGrid="0" snapToObjects="1">
      <p:cViewPr varScale="1">
        <p:scale>
          <a:sx n="70" d="100"/>
          <a:sy n="70" d="100"/>
        </p:scale>
        <p:origin x="-132" y="-8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Faiblement positif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Feuil1!$A$2:$A$3</c:f>
              <c:strCache>
                <c:ptCount val="2"/>
                <c:pt idx="0">
                  <c:v>Pas de MI</c:v>
                </c:pt>
                <c:pt idx="1">
                  <c:v>MI</c:v>
                </c:pt>
              </c:strCache>
            </c:strRef>
          </c:cat>
          <c:val>
            <c:numRef>
              <c:f>Feuil1!$B$2:$B$3</c:f>
              <c:numCache>
                <c:formatCode>0%</c:formatCode>
                <c:ptCount val="2"/>
                <c:pt idx="0">
                  <c:v>0.59</c:v>
                </c:pt>
                <c:pt idx="1">
                  <c:v>0.21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Positif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Feuil1!$A$2:$A$3</c:f>
              <c:strCache>
                <c:ptCount val="2"/>
                <c:pt idx="0">
                  <c:v>Pas de MI</c:v>
                </c:pt>
                <c:pt idx="1">
                  <c:v>MI</c:v>
                </c:pt>
              </c:strCache>
            </c:strRef>
          </c:cat>
          <c:val>
            <c:numRef>
              <c:f>Feuil1!$C$2:$C$3</c:f>
              <c:numCache>
                <c:formatCode>0%</c:formatCode>
                <c:ptCount val="2"/>
                <c:pt idx="0">
                  <c:v>0.41</c:v>
                </c:pt>
                <c:pt idx="1">
                  <c:v>0.79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49792"/>
        <c:axId val="42851328"/>
      </c:barChart>
      <c:catAx>
        <c:axId val="42849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2851328"/>
        <c:crosses val="autoZero"/>
        <c:auto val="1"/>
        <c:lblAlgn val="ctr"/>
        <c:lblOffset val="100"/>
        <c:noMultiLvlLbl val="0"/>
      </c:catAx>
      <c:valAx>
        <c:axId val="42851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2849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948651842516704E-2"/>
          <c:y val="4.28436895604902E-2"/>
          <c:w val="0.91260982269488899"/>
          <c:h val="0.7197978587497270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Faiblement positif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Feuil1!$A$2:$A$3</c:f>
              <c:strCache>
                <c:ptCount val="2"/>
                <c:pt idx="0">
                  <c:v>Pas de MI</c:v>
                </c:pt>
                <c:pt idx="1">
                  <c:v>MI</c:v>
                </c:pt>
              </c:strCache>
            </c:strRef>
          </c:cat>
          <c:val>
            <c:numRef>
              <c:f>Feuil1!$B$2:$B$3</c:f>
              <c:numCache>
                <c:formatCode>0%</c:formatCode>
                <c:ptCount val="2"/>
                <c:pt idx="0">
                  <c:v>0.59</c:v>
                </c:pt>
                <c:pt idx="1">
                  <c:v>0.21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Positif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Feuil1!$A$2:$A$3</c:f>
              <c:strCache>
                <c:ptCount val="2"/>
                <c:pt idx="0">
                  <c:v>Pas de MI</c:v>
                </c:pt>
                <c:pt idx="1">
                  <c:v>MI</c:v>
                </c:pt>
              </c:strCache>
            </c:strRef>
          </c:cat>
          <c:val>
            <c:numRef>
              <c:f>Feuil1!$C$2:$C$3</c:f>
              <c:numCache>
                <c:formatCode>0%</c:formatCode>
                <c:ptCount val="2"/>
                <c:pt idx="0">
                  <c:v>0.41</c:v>
                </c:pt>
                <c:pt idx="1">
                  <c:v>0.79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6505856"/>
        <c:axId val="76507392"/>
      </c:barChart>
      <c:catAx>
        <c:axId val="76505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6507392"/>
        <c:crosses val="autoZero"/>
        <c:auto val="1"/>
        <c:lblAlgn val="ctr"/>
        <c:lblOffset val="100"/>
        <c:noMultiLvlLbl val="0"/>
      </c:catAx>
      <c:valAx>
        <c:axId val="76507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6505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2CAC66-748F-474D-B4E5-1BC088F40A54}" type="doc">
      <dgm:prSet loTypeId="urn:microsoft.com/office/officeart/2009/3/layout/HorizontalOrganizationChart" loCatId="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9071FAFF-05D3-9A44-80A3-F13EA663AD94}">
      <dgm:prSet phldrT="[Texte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/>
            <a:t>61 p classés selon Troyanov</a:t>
          </a:r>
          <a:endParaRPr lang="fr-FR" dirty="0"/>
        </a:p>
      </dgm:t>
    </dgm:pt>
    <dgm:pt modelId="{3396CB25-4483-EE42-95E8-C6CA83C919EB}" type="parTrans" cxnId="{1525E9EE-7E30-974D-93C6-FC2719BD1056}">
      <dgm:prSet/>
      <dgm:spPr/>
      <dgm:t>
        <a:bodyPr/>
        <a:lstStyle/>
        <a:p>
          <a:endParaRPr lang="fr-FR"/>
        </a:p>
      </dgm:t>
    </dgm:pt>
    <dgm:pt modelId="{5917C4D8-44AB-4947-A3D9-899479E07A4A}" type="sibTrans" cxnId="{1525E9EE-7E30-974D-93C6-FC2719BD1056}">
      <dgm:prSet/>
      <dgm:spPr/>
      <dgm:t>
        <a:bodyPr/>
        <a:lstStyle/>
        <a:p>
          <a:endParaRPr lang="fr-FR"/>
        </a:p>
      </dgm:t>
    </dgm:pt>
    <dgm:pt modelId="{32A392A3-D54B-2547-BD40-FC7E6FAC6493}" type="asst">
      <dgm:prSet phldrT="[Texte]"/>
      <dgm:spPr>
        <a:solidFill>
          <a:schemeClr val="bg1">
            <a:lumMod val="8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fr-FR" dirty="0" smtClean="0"/>
            <a:t>1p. Avec données insuffisantes</a:t>
          </a:r>
          <a:endParaRPr lang="fr-FR" dirty="0"/>
        </a:p>
      </dgm:t>
    </dgm:pt>
    <dgm:pt modelId="{8FE1EE1C-75F5-184C-970A-13421E6A6B6D}" type="parTrans" cxnId="{5E145AB5-61F6-D843-B217-6295A66A6877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fr-FR"/>
        </a:p>
      </dgm:t>
    </dgm:pt>
    <dgm:pt modelId="{F18686EF-5579-594D-BC47-E04A56EAE37C}" type="sibTrans" cxnId="{5E145AB5-61F6-D843-B217-6295A66A6877}">
      <dgm:prSet/>
      <dgm:spPr/>
      <dgm:t>
        <a:bodyPr/>
        <a:lstStyle/>
        <a:p>
          <a:endParaRPr lang="fr-FR"/>
        </a:p>
      </dgm:t>
    </dgm:pt>
    <dgm:pt modelId="{88E548E9-38BC-DE42-9D99-11DE1D2EB5F7}">
      <dgm:prSet phldrT="[Texte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/>
            <a:t>25p. sans MI</a:t>
          </a:r>
          <a:endParaRPr lang="fr-FR" dirty="0"/>
        </a:p>
      </dgm:t>
    </dgm:pt>
    <dgm:pt modelId="{1AC8C975-527D-8546-9461-D51D0ED989FD}" type="parTrans" cxnId="{7F683EEF-23B3-E248-9BCC-697BF29C1026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fr-FR"/>
        </a:p>
      </dgm:t>
    </dgm:pt>
    <dgm:pt modelId="{36256169-E1CB-444C-AEB6-07F847838911}" type="sibTrans" cxnId="{7F683EEF-23B3-E248-9BCC-697BF29C1026}">
      <dgm:prSet/>
      <dgm:spPr/>
      <dgm:t>
        <a:bodyPr/>
        <a:lstStyle/>
        <a:p>
          <a:endParaRPr lang="fr-FR"/>
        </a:p>
      </dgm:t>
    </dgm:pt>
    <dgm:pt modelId="{91FB265E-FEEF-7C41-B5A7-D3E6BF792167}">
      <dgm:prSet phldrT="[Texte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dirty="0" smtClean="0"/>
            <a:t>2 DM possibles</a:t>
          </a:r>
          <a:endParaRPr lang="fr-FR" dirty="0"/>
        </a:p>
      </dgm:t>
    </dgm:pt>
    <dgm:pt modelId="{DF5AEC1C-759A-6043-BE11-02C400B5A8D4}" type="parTrans" cxnId="{689FA90E-A746-A34C-9725-48A19B5A7E94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fr-FR"/>
        </a:p>
      </dgm:t>
    </dgm:pt>
    <dgm:pt modelId="{091B836C-EB49-C745-A323-B02F0A208D44}" type="sibTrans" cxnId="{689FA90E-A746-A34C-9725-48A19B5A7E94}">
      <dgm:prSet/>
      <dgm:spPr/>
      <dgm:t>
        <a:bodyPr/>
        <a:lstStyle/>
        <a:p>
          <a:endParaRPr lang="fr-FR"/>
        </a:p>
      </dgm:t>
    </dgm:pt>
    <dgm:pt modelId="{8B4107F7-FA8C-BB4C-8195-83C66AD2D483}">
      <dgm:prSet phldrT="[Texte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dirty="0" smtClean="0"/>
            <a:t>10 DM probables</a:t>
          </a:r>
          <a:endParaRPr lang="fr-FR" dirty="0"/>
        </a:p>
      </dgm:t>
    </dgm:pt>
    <dgm:pt modelId="{7CC83D42-26BC-5D45-B8DA-5534E5687706}" type="parTrans" cxnId="{720F0278-9A10-5B47-AFF8-A2B1AA1798E6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fr-FR"/>
        </a:p>
      </dgm:t>
    </dgm:pt>
    <dgm:pt modelId="{E8E27022-6D3E-3D44-AA44-0ED1E9905394}" type="sibTrans" cxnId="{720F0278-9A10-5B47-AFF8-A2B1AA1798E6}">
      <dgm:prSet/>
      <dgm:spPr/>
      <dgm:t>
        <a:bodyPr/>
        <a:lstStyle/>
        <a:p>
          <a:endParaRPr lang="fr-FR"/>
        </a:p>
      </dgm:t>
    </dgm:pt>
    <dgm:pt modelId="{3797A5A1-5C6F-3F4F-AA81-4191F8A85BFB}">
      <dgm:prSet phldrT="[Texte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dirty="0" smtClean="0"/>
            <a:t>19 DM certaines</a:t>
          </a:r>
          <a:endParaRPr lang="fr-FR" dirty="0"/>
        </a:p>
      </dgm:t>
    </dgm:pt>
    <dgm:pt modelId="{6A7FA192-6698-FE42-9581-5A38BF9D71D7}" type="parTrans" cxnId="{21624ADD-C116-C04E-94F6-337527EE1750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fr-FR"/>
        </a:p>
      </dgm:t>
    </dgm:pt>
    <dgm:pt modelId="{7E568504-8497-974C-8018-A931FEC8944B}" type="sibTrans" cxnId="{21624ADD-C116-C04E-94F6-337527EE1750}">
      <dgm:prSet/>
      <dgm:spPr/>
      <dgm:t>
        <a:bodyPr/>
        <a:lstStyle/>
        <a:p>
          <a:endParaRPr lang="fr-FR"/>
        </a:p>
      </dgm:t>
    </dgm:pt>
    <dgm:pt modelId="{9A4EBF09-5A54-5B4C-AB4C-60639911604A}">
      <dgm:prSet phldrT="[Texte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/>
            <a:t>4 myosites de chevauchement</a:t>
          </a:r>
          <a:endParaRPr lang="fr-FR" dirty="0"/>
        </a:p>
      </dgm:t>
    </dgm:pt>
    <dgm:pt modelId="{D4929432-6178-F245-B513-FC5E761B0796}" type="parTrans" cxnId="{5913FF10-4D02-474E-AD92-C72EAA8AA223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fr-FR"/>
        </a:p>
      </dgm:t>
    </dgm:pt>
    <dgm:pt modelId="{16DC275E-DC12-1846-9D39-5A20256D0E8D}" type="sibTrans" cxnId="{5913FF10-4D02-474E-AD92-C72EAA8AA223}">
      <dgm:prSet/>
      <dgm:spPr/>
      <dgm:t>
        <a:bodyPr/>
        <a:lstStyle/>
        <a:p>
          <a:endParaRPr lang="fr-FR"/>
        </a:p>
      </dgm:t>
    </dgm:pt>
    <dgm:pt modelId="{7A296006-4BD3-9E4B-9B58-E2B3EA1DA883}" type="pres">
      <dgm:prSet presAssocID="{762CAC66-748F-474D-B4E5-1BC088F40A5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98128B04-E76F-1B4E-89E4-ACF7D54C61ED}" type="pres">
      <dgm:prSet presAssocID="{9071FAFF-05D3-9A44-80A3-F13EA663AD94}" presName="hierRoot1" presStyleCnt="0">
        <dgm:presLayoutVars>
          <dgm:hierBranch val="init"/>
        </dgm:presLayoutVars>
      </dgm:prSet>
      <dgm:spPr/>
    </dgm:pt>
    <dgm:pt modelId="{C5EA2F8B-769C-5442-8365-DFEA93D1A94F}" type="pres">
      <dgm:prSet presAssocID="{9071FAFF-05D3-9A44-80A3-F13EA663AD94}" presName="rootComposite1" presStyleCnt="0"/>
      <dgm:spPr/>
    </dgm:pt>
    <dgm:pt modelId="{9D4E95AF-1753-5B46-AB8B-91E9DA1CB5CC}" type="pres">
      <dgm:prSet presAssocID="{9071FAFF-05D3-9A44-80A3-F13EA663AD9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2EB9E46-D191-254C-847A-8370FFE1F494}" type="pres">
      <dgm:prSet presAssocID="{9071FAFF-05D3-9A44-80A3-F13EA663AD94}" presName="rootConnector1" presStyleLbl="node1" presStyleIdx="0" presStyleCnt="0"/>
      <dgm:spPr/>
      <dgm:t>
        <a:bodyPr/>
        <a:lstStyle/>
        <a:p>
          <a:endParaRPr lang="fr-FR"/>
        </a:p>
      </dgm:t>
    </dgm:pt>
    <dgm:pt modelId="{8A66BCA4-F566-004A-979D-D0CAE6888D19}" type="pres">
      <dgm:prSet presAssocID="{9071FAFF-05D3-9A44-80A3-F13EA663AD94}" presName="hierChild2" presStyleCnt="0"/>
      <dgm:spPr/>
    </dgm:pt>
    <dgm:pt modelId="{CF33CD28-3EA4-6E4B-A500-2763A439C95A}" type="pres">
      <dgm:prSet presAssocID="{1AC8C975-527D-8546-9461-D51D0ED989FD}" presName="Name64" presStyleLbl="parChTrans1D2" presStyleIdx="0" presStyleCnt="6"/>
      <dgm:spPr/>
      <dgm:t>
        <a:bodyPr/>
        <a:lstStyle/>
        <a:p>
          <a:endParaRPr lang="fr-FR"/>
        </a:p>
      </dgm:t>
    </dgm:pt>
    <dgm:pt modelId="{DF6DC749-DCC6-944C-AB92-970B9E082F5C}" type="pres">
      <dgm:prSet presAssocID="{88E548E9-38BC-DE42-9D99-11DE1D2EB5F7}" presName="hierRoot2" presStyleCnt="0">
        <dgm:presLayoutVars>
          <dgm:hierBranch val="init"/>
        </dgm:presLayoutVars>
      </dgm:prSet>
      <dgm:spPr/>
    </dgm:pt>
    <dgm:pt modelId="{6951DEAA-841C-D249-925A-238DE11444D2}" type="pres">
      <dgm:prSet presAssocID="{88E548E9-38BC-DE42-9D99-11DE1D2EB5F7}" presName="rootComposite" presStyleCnt="0"/>
      <dgm:spPr/>
    </dgm:pt>
    <dgm:pt modelId="{7E4F93C5-F259-AA45-9040-504065B832E0}" type="pres">
      <dgm:prSet presAssocID="{88E548E9-38BC-DE42-9D99-11DE1D2EB5F7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E84453E-9715-1841-B4A0-B1396349FA6F}" type="pres">
      <dgm:prSet presAssocID="{88E548E9-38BC-DE42-9D99-11DE1D2EB5F7}" presName="rootConnector" presStyleLbl="node2" presStyleIdx="0" presStyleCnt="5"/>
      <dgm:spPr/>
      <dgm:t>
        <a:bodyPr/>
        <a:lstStyle/>
        <a:p>
          <a:endParaRPr lang="fr-FR"/>
        </a:p>
      </dgm:t>
    </dgm:pt>
    <dgm:pt modelId="{70C3BD93-5394-6C4A-A441-E87B2F90ABB7}" type="pres">
      <dgm:prSet presAssocID="{88E548E9-38BC-DE42-9D99-11DE1D2EB5F7}" presName="hierChild4" presStyleCnt="0"/>
      <dgm:spPr/>
    </dgm:pt>
    <dgm:pt modelId="{A7915AB5-4EFE-7241-AD0A-09A80E9BBE46}" type="pres">
      <dgm:prSet presAssocID="{88E548E9-38BC-DE42-9D99-11DE1D2EB5F7}" presName="hierChild5" presStyleCnt="0"/>
      <dgm:spPr/>
    </dgm:pt>
    <dgm:pt modelId="{7355A8DB-1C2A-9C45-9F4C-8CFE0DF11071}" type="pres">
      <dgm:prSet presAssocID="{DF5AEC1C-759A-6043-BE11-02C400B5A8D4}" presName="Name64" presStyleLbl="parChTrans1D2" presStyleIdx="1" presStyleCnt="6"/>
      <dgm:spPr/>
      <dgm:t>
        <a:bodyPr/>
        <a:lstStyle/>
        <a:p>
          <a:endParaRPr lang="fr-FR"/>
        </a:p>
      </dgm:t>
    </dgm:pt>
    <dgm:pt modelId="{7B5B8C1D-2F3A-A74E-83EF-096AACA1F85E}" type="pres">
      <dgm:prSet presAssocID="{91FB265E-FEEF-7C41-B5A7-D3E6BF792167}" presName="hierRoot2" presStyleCnt="0">
        <dgm:presLayoutVars>
          <dgm:hierBranch val="init"/>
        </dgm:presLayoutVars>
      </dgm:prSet>
      <dgm:spPr/>
    </dgm:pt>
    <dgm:pt modelId="{D6974FF8-D7AE-5B4D-88BB-64D1B24A6C5B}" type="pres">
      <dgm:prSet presAssocID="{91FB265E-FEEF-7C41-B5A7-D3E6BF792167}" presName="rootComposite" presStyleCnt="0"/>
      <dgm:spPr/>
    </dgm:pt>
    <dgm:pt modelId="{C8891AF5-B769-F948-90D7-51E7C7832E7E}" type="pres">
      <dgm:prSet presAssocID="{91FB265E-FEEF-7C41-B5A7-D3E6BF792167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7A78C48-B7C6-8744-84E6-6A4CC1FF0384}" type="pres">
      <dgm:prSet presAssocID="{91FB265E-FEEF-7C41-B5A7-D3E6BF792167}" presName="rootConnector" presStyleLbl="node2" presStyleIdx="1" presStyleCnt="5"/>
      <dgm:spPr/>
      <dgm:t>
        <a:bodyPr/>
        <a:lstStyle/>
        <a:p>
          <a:endParaRPr lang="fr-FR"/>
        </a:p>
      </dgm:t>
    </dgm:pt>
    <dgm:pt modelId="{806A5DC2-C33D-504C-B675-F89248EF28A9}" type="pres">
      <dgm:prSet presAssocID="{91FB265E-FEEF-7C41-B5A7-D3E6BF792167}" presName="hierChild4" presStyleCnt="0"/>
      <dgm:spPr/>
    </dgm:pt>
    <dgm:pt modelId="{672EEF18-CEEC-1D43-9AC0-695B228672AC}" type="pres">
      <dgm:prSet presAssocID="{91FB265E-FEEF-7C41-B5A7-D3E6BF792167}" presName="hierChild5" presStyleCnt="0"/>
      <dgm:spPr/>
    </dgm:pt>
    <dgm:pt modelId="{28347FE0-1418-384A-8B81-C34C0E3115AF}" type="pres">
      <dgm:prSet presAssocID="{7CC83D42-26BC-5D45-B8DA-5534E5687706}" presName="Name64" presStyleLbl="parChTrans1D2" presStyleIdx="2" presStyleCnt="6"/>
      <dgm:spPr/>
      <dgm:t>
        <a:bodyPr/>
        <a:lstStyle/>
        <a:p>
          <a:endParaRPr lang="fr-FR"/>
        </a:p>
      </dgm:t>
    </dgm:pt>
    <dgm:pt modelId="{2AB660DB-EDF9-CE4A-8EAA-38823D53E63F}" type="pres">
      <dgm:prSet presAssocID="{8B4107F7-FA8C-BB4C-8195-83C66AD2D483}" presName="hierRoot2" presStyleCnt="0">
        <dgm:presLayoutVars>
          <dgm:hierBranch val="init"/>
        </dgm:presLayoutVars>
      </dgm:prSet>
      <dgm:spPr/>
    </dgm:pt>
    <dgm:pt modelId="{AFB502A7-C886-0D4A-8BEF-D0387DF6BFC9}" type="pres">
      <dgm:prSet presAssocID="{8B4107F7-FA8C-BB4C-8195-83C66AD2D483}" presName="rootComposite" presStyleCnt="0"/>
      <dgm:spPr/>
    </dgm:pt>
    <dgm:pt modelId="{9B676D61-36A5-7743-A900-B5FFA66C2E28}" type="pres">
      <dgm:prSet presAssocID="{8B4107F7-FA8C-BB4C-8195-83C66AD2D483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491A958-B28A-0A4B-A715-3714D8B693E7}" type="pres">
      <dgm:prSet presAssocID="{8B4107F7-FA8C-BB4C-8195-83C66AD2D483}" presName="rootConnector" presStyleLbl="node2" presStyleIdx="2" presStyleCnt="5"/>
      <dgm:spPr/>
      <dgm:t>
        <a:bodyPr/>
        <a:lstStyle/>
        <a:p>
          <a:endParaRPr lang="fr-FR"/>
        </a:p>
      </dgm:t>
    </dgm:pt>
    <dgm:pt modelId="{F7331D39-EF08-114B-8910-2B85EEF6A557}" type="pres">
      <dgm:prSet presAssocID="{8B4107F7-FA8C-BB4C-8195-83C66AD2D483}" presName="hierChild4" presStyleCnt="0"/>
      <dgm:spPr/>
    </dgm:pt>
    <dgm:pt modelId="{62902C56-0CB0-4842-8241-4E5EB983F2E0}" type="pres">
      <dgm:prSet presAssocID="{8B4107F7-FA8C-BB4C-8195-83C66AD2D483}" presName="hierChild5" presStyleCnt="0"/>
      <dgm:spPr/>
    </dgm:pt>
    <dgm:pt modelId="{BD70C170-1F12-1B4B-9530-3C9F3CC08A36}" type="pres">
      <dgm:prSet presAssocID="{6A7FA192-6698-FE42-9581-5A38BF9D71D7}" presName="Name64" presStyleLbl="parChTrans1D2" presStyleIdx="3" presStyleCnt="6"/>
      <dgm:spPr/>
      <dgm:t>
        <a:bodyPr/>
        <a:lstStyle/>
        <a:p>
          <a:endParaRPr lang="fr-FR"/>
        </a:p>
      </dgm:t>
    </dgm:pt>
    <dgm:pt modelId="{3E51339C-F998-F443-86F4-AB3B7ABDFCD8}" type="pres">
      <dgm:prSet presAssocID="{3797A5A1-5C6F-3F4F-AA81-4191F8A85BFB}" presName="hierRoot2" presStyleCnt="0">
        <dgm:presLayoutVars>
          <dgm:hierBranch val="init"/>
        </dgm:presLayoutVars>
      </dgm:prSet>
      <dgm:spPr/>
    </dgm:pt>
    <dgm:pt modelId="{43298D3C-CA57-6B45-9062-FB2296DC048A}" type="pres">
      <dgm:prSet presAssocID="{3797A5A1-5C6F-3F4F-AA81-4191F8A85BFB}" presName="rootComposite" presStyleCnt="0"/>
      <dgm:spPr/>
    </dgm:pt>
    <dgm:pt modelId="{7DC2BA1B-CD52-2C46-AF41-626CB76B2962}" type="pres">
      <dgm:prSet presAssocID="{3797A5A1-5C6F-3F4F-AA81-4191F8A85BFB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A9826B0-B7F0-474B-A8AF-6B3B9A77B4AE}" type="pres">
      <dgm:prSet presAssocID="{3797A5A1-5C6F-3F4F-AA81-4191F8A85BFB}" presName="rootConnector" presStyleLbl="node2" presStyleIdx="3" presStyleCnt="5"/>
      <dgm:spPr/>
      <dgm:t>
        <a:bodyPr/>
        <a:lstStyle/>
        <a:p>
          <a:endParaRPr lang="fr-FR"/>
        </a:p>
      </dgm:t>
    </dgm:pt>
    <dgm:pt modelId="{AEF4424B-6A3E-3940-9AD6-5AD8FEC31142}" type="pres">
      <dgm:prSet presAssocID="{3797A5A1-5C6F-3F4F-AA81-4191F8A85BFB}" presName="hierChild4" presStyleCnt="0"/>
      <dgm:spPr/>
    </dgm:pt>
    <dgm:pt modelId="{15BCF0DB-1B98-EF42-B09E-1B65AB5AF739}" type="pres">
      <dgm:prSet presAssocID="{3797A5A1-5C6F-3F4F-AA81-4191F8A85BFB}" presName="hierChild5" presStyleCnt="0"/>
      <dgm:spPr/>
    </dgm:pt>
    <dgm:pt modelId="{D07A73BD-F9C8-4C4A-A143-A7858DC6B04A}" type="pres">
      <dgm:prSet presAssocID="{D4929432-6178-F245-B513-FC5E761B0796}" presName="Name64" presStyleLbl="parChTrans1D2" presStyleIdx="4" presStyleCnt="6"/>
      <dgm:spPr/>
      <dgm:t>
        <a:bodyPr/>
        <a:lstStyle/>
        <a:p>
          <a:endParaRPr lang="fr-FR"/>
        </a:p>
      </dgm:t>
    </dgm:pt>
    <dgm:pt modelId="{4F16CA0A-E8A5-4B4C-B348-0EC46471874A}" type="pres">
      <dgm:prSet presAssocID="{9A4EBF09-5A54-5B4C-AB4C-60639911604A}" presName="hierRoot2" presStyleCnt="0">
        <dgm:presLayoutVars>
          <dgm:hierBranch val="init"/>
        </dgm:presLayoutVars>
      </dgm:prSet>
      <dgm:spPr/>
    </dgm:pt>
    <dgm:pt modelId="{732F5C53-DE21-0F49-8F36-0C3CC89B1E86}" type="pres">
      <dgm:prSet presAssocID="{9A4EBF09-5A54-5B4C-AB4C-60639911604A}" presName="rootComposite" presStyleCnt="0"/>
      <dgm:spPr/>
    </dgm:pt>
    <dgm:pt modelId="{952DEBC9-4FE4-2E45-8288-DB6264C498A0}" type="pres">
      <dgm:prSet presAssocID="{9A4EBF09-5A54-5B4C-AB4C-60639911604A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4CCF39A-F2C9-544A-B4F7-43D3F6670B48}" type="pres">
      <dgm:prSet presAssocID="{9A4EBF09-5A54-5B4C-AB4C-60639911604A}" presName="rootConnector" presStyleLbl="node2" presStyleIdx="4" presStyleCnt="5"/>
      <dgm:spPr/>
      <dgm:t>
        <a:bodyPr/>
        <a:lstStyle/>
        <a:p>
          <a:endParaRPr lang="fr-FR"/>
        </a:p>
      </dgm:t>
    </dgm:pt>
    <dgm:pt modelId="{7D8A567F-5EBD-FB45-83F2-FF1955D121BE}" type="pres">
      <dgm:prSet presAssocID="{9A4EBF09-5A54-5B4C-AB4C-60639911604A}" presName="hierChild4" presStyleCnt="0"/>
      <dgm:spPr/>
    </dgm:pt>
    <dgm:pt modelId="{EFA8EEC2-94A0-7340-AF96-A9460B5BAB58}" type="pres">
      <dgm:prSet presAssocID="{9A4EBF09-5A54-5B4C-AB4C-60639911604A}" presName="hierChild5" presStyleCnt="0"/>
      <dgm:spPr/>
    </dgm:pt>
    <dgm:pt modelId="{E0B739C6-6F6B-9E42-8F36-FA80729A86F2}" type="pres">
      <dgm:prSet presAssocID="{9071FAFF-05D3-9A44-80A3-F13EA663AD94}" presName="hierChild3" presStyleCnt="0"/>
      <dgm:spPr/>
    </dgm:pt>
    <dgm:pt modelId="{4E7C49B5-C892-8A45-9F97-00DD995B1CDF}" type="pres">
      <dgm:prSet presAssocID="{8FE1EE1C-75F5-184C-970A-13421E6A6B6D}" presName="Name115" presStyleLbl="parChTrans1D2" presStyleIdx="5" presStyleCnt="6"/>
      <dgm:spPr/>
      <dgm:t>
        <a:bodyPr/>
        <a:lstStyle/>
        <a:p>
          <a:endParaRPr lang="fr-FR"/>
        </a:p>
      </dgm:t>
    </dgm:pt>
    <dgm:pt modelId="{842CD295-3585-3A42-9320-B8AC0ABA9B02}" type="pres">
      <dgm:prSet presAssocID="{32A392A3-D54B-2547-BD40-FC7E6FAC6493}" presName="hierRoot3" presStyleCnt="0">
        <dgm:presLayoutVars>
          <dgm:hierBranch val="init"/>
        </dgm:presLayoutVars>
      </dgm:prSet>
      <dgm:spPr/>
    </dgm:pt>
    <dgm:pt modelId="{26D10C11-8DA3-FC4B-9B44-B9EEE11ABD6F}" type="pres">
      <dgm:prSet presAssocID="{32A392A3-D54B-2547-BD40-FC7E6FAC6493}" presName="rootComposite3" presStyleCnt="0"/>
      <dgm:spPr/>
    </dgm:pt>
    <dgm:pt modelId="{A032FDE6-8EB7-0744-8CFC-9DD8462B37B3}" type="pres">
      <dgm:prSet presAssocID="{32A392A3-D54B-2547-BD40-FC7E6FAC6493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BDB386D-9EF2-1D43-A9EE-EA7195F1A497}" type="pres">
      <dgm:prSet presAssocID="{32A392A3-D54B-2547-BD40-FC7E6FAC6493}" presName="rootConnector3" presStyleLbl="asst1" presStyleIdx="0" presStyleCnt="1"/>
      <dgm:spPr/>
      <dgm:t>
        <a:bodyPr/>
        <a:lstStyle/>
        <a:p>
          <a:endParaRPr lang="fr-FR"/>
        </a:p>
      </dgm:t>
    </dgm:pt>
    <dgm:pt modelId="{8B29D480-E6A1-5F40-A2F9-3B5F41F047CB}" type="pres">
      <dgm:prSet presAssocID="{32A392A3-D54B-2547-BD40-FC7E6FAC6493}" presName="hierChild6" presStyleCnt="0"/>
      <dgm:spPr/>
    </dgm:pt>
    <dgm:pt modelId="{AFA48E8E-B366-AB4B-91DD-A24E3A562779}" type="pres">
      <dgm:prSet presAssocID="{32A392A3-D54B-2547-BD40-FC7E6FAC6493}" presName="hierChild7" presStyleCnt="0"/>
      <dgm:spPr/>
    </dgm:pt>
  </dgm:ptLst>
  <dgm:cxnLst>
    <dgm:cxn modelId="{5673B8A6-DB67-524C-97E6-18A584ED0D33}" type="presOf" srcId="{3797A5A1-5C6F-3F4F-AA81-4191F8A85BFB}" destId="{2A9826B0-B7F0-474B-A8AF-6B3B9A77B4AE}" srcOrd="1" destOrd="0" presId="urn:microsoft.com/office/officeart/2009/3/layout/HorizontalOrganizationChart"/>
    <dgm:cxn modelId="{6450B5D7-FC66-9342-8C5D-E1AC116C5EA9}" type="presOf" srcId="{DF5AEC1C-759A-6043-BE11-02C400B5A8D4}" destId="{7355A8DB-1C2A-9C45-9F4C-8CFE0DF11071}" srcOrd="0" destOrd="0" presId="urn:microsoft.com/office/officeart/2009/3/layout/HorizontalOrganizationChart"/>
    <dgm:cxn modelId="{49D1753B-ECD7-564C-9EEE-E56E3C8F7FB1}" type="presOf" srcId="{32A392A3-D54B-2547-BD40-FC7E6FAC6493}" destId="{6BDB386D-9EF2-1D43-A9EE-EA7195F1A497}" srcOrd="1" destOrd="0" presId="urn:microsoft.com/office/officeart/2009/3/layout/HorizontalOrganizationChart"/>
    <dgm:cxn modelId="{5913FF10-4D02-474E-AD92-C72EAA8AA223}" srcId="{9071FAFF-05D3-9A44-80A3-F13EA663AD94}" destId="{9A4EBF09-5A54-5B4C-AB4C-60639911604A}" srcOrd="5" destOrd="0" parTransId="{D4929432-6178-F245-B513-FC5E761B0796}" sibTransId="{16DC275E-DC12-1846-9D39-5A20256D0E8D}"/>
    <dgm:cxn modelId="{720F0278-9A10-5B47-AFF8-A2B1AA1798E6}" srcId="{9071FAFF-05D3-9A44-80A3-F13EA663AD94}" destId="{8B4107F7-FA8C-BB4C-8195-83C66AD2D483}" srcOrd="3" destOrd="0" parTransId="{7CC83D42-26BC-5D45-B8DA-5534E5687706}" sibTransId="{E8E27022-6D3E-3D44-AA44-0ED1E9905394}"/>
    <dgm:cxn modelId="{1D91146C-4E26-034A-84D0-1AB7A46BC0A6}" type="presOf" srcId="{9A4EBF09-5A54-5B4C-AB4C-60639911604A}" destId="{952DEBC9-4FE4-2E45-8288-DB6264C498A0}" srcOrd="0" destOrd="0" presId="urn:microsoft.com/office/officeart/2009/3/layout/HorizontalOrganizationChart"/>
    <dgm:cxn modelId="{0EE736DD-2626-9046-9EB4-204EBED4D721}" type="presOf" srcId="{88E548E9-38BC-DE42-9D99-11DE1D2EB5F7}" destId="{AE84453E-9715-1841-B4A0-B1396349FA6F}" srcOrd="1" destOrd="0" presId="urn:microsoft.com/office/officeart/2009/3/layout/HorizontalOrganizationChart"/>
    <dgm:cxn modelId="{1525E9EE-7E30-974D-93C6-FC2719BD1056}" srcId="{762CAC66-748F-474D-B4E5-1BC088F40A54}" destId="{9071FAFF-05D3-9A44-80A3-F13EA663AD94}" srcOrd="0" destOrd="0" parTransId="{3396CB25-4483-EE42-95E8-C6CA83C919EB}" sibTransId="{5917C4D8-44AB-4947-A3D9-899479E07A4A}"/>
    <dgm:cxn modelId="{21624ADD-C116-C04E-94F6-337527EE1750}" srcId="{9071FAFF-05D3-9A44-80A3-F13EA663AD94}" destId="{3797A5A1-5C6F-3F4F-AA81-4191F8A85BFB}" srcOrd="4" destOrd="0" parTransId="{6A7FA192-6698-FE42-9581-5A38BF9D71D7}" sibTransId="{7E568504-8497-974C-8018-A931FEC8944B}"/>
    <dgm:cxn modelId="{43BB4C05-ED6A-CA42-B78D-FEBD4A37723F}" type="presOf" srcId="{7CC83D42-26BC-5D45-B8DA-5534E5687706}" destId="{28347FE0-1418-384A-8B81-C34C0E3115AF}" srcOrd="0" destOrd="0" presId="urn:microsoft.com/office/officeart/2009/3/layout/HorizontalOrganizationChart"/>
    <dgm:cxn modelId="{5137548B-3310-6240-B358-C1CF588C3347}" type="presOf" srcId="{8FE1EE1C-75F5-184C-970A-13421E6A6B6D}" destId="{4E7C49B5-C892-8A45-9F97-00DD995B1CDF}" srcOrd="0" destOrd="0" presId="urn:microsoft.com/office/officeart/2009/3/layout/HorizontalOrganizationChart"/>
    <dgm:cxn modelId="{7F683EEF-23B3-E248-9BCC-697BF29C1026}" srcId="{9071FAFF-05D3-9A44-80A3-F13EA663AD94}" destId="{88E548E9-38BC-DE42-9D99-11DE1D2EB5F7}" srcOrd="1" destOrd="0" parTransId="{1AC8C975-527D-8546-9461-D51D0ED989FD}" sibTransId="{36256169-E1CB-444C-AEB6-07F847838911}"/>
    <dgm:cxn modelId="{A0F4C32D-4FA6-334B-837F-1499FEDFF90C}" type="presOf" srcId="{88E548E9-38BC-DE42-9D99-11DE1D2EB5F7}" destId="{7E4F93C5-F259-AA45-9040-504065B832E0}" srcOrd="0" destOrd="0" presId="urn:microsoft.com/office/officeart/2009/3/layout/HorizontalOrganizationChart"/>
    <dgm:cxn modelId="{358AAF57-AD64-9345-9160-96B6038825A1}" type="presOf" srcId="{91FB265E-FEEF-7C41-B5A7-D3E6BF792167}" destId="{C8891AF5-B769-F948-90D7-51E7C7832E7E}" srcOrd="0" destOrd="0" presId="urn:microsoft.com/office/officeart/2009/3/layout/HorizontalOrganizationChart"/>
    <dgm:cxn modelId="{76578023-7DF8-E54D-83A8-645784E39227}" type="presOf" srcId="{8B4107F7-FA8C-BB4C-8195-83C66AD2D483}" destId="{0491A958-B28A-0A4B-A715-3714D8B693E7}" srcOrd="1" destOrd="0" presId="urn:microsoft.com/office/officeart/2009/3/layout/HorizontalOrganizationChart"/>
    <dgm:cxn modelId="{86E173BF-2E34-B147-BCD8-34CD31F82EC8}" type="presOf" srcId="{D4929432-6178-F245-B513-FC5E761B0796}" destId="{D07A73BD-F9C8-4C4A-A143-A7858DC6B04A}" srcOrd="0" destOrd="0" presId="urn:microsoft.com/office/officeart/2009/3/layout/HorizontalOrganizationChart"/>
    <dgm:cxn modelId="{5E145AB5-61F6-D843-B217-6295A66A6877}" srcId="{9071FAFF-05D3-9A44-80A3-F13EA663AD94}" destId="{32A392A3-D54B-2547-BD40-FC7E6FAC6493}" srcOrd="0" destOrd="0" parTransId="{8FE1EE1C-75F5-184C-970A-13421E6A6B6D}" sibTransId="{F18686EF-5579-594D-BC47-E04A56EAE37C}"/>
    <dgm:cxn modelId="{5C0A1B77-DE2F-3A48-A88F-115CD4B131BD}" type="presOf" srcId="{1AC8C975-527D-8546-9461-D51D0ED989FD}" destId="{CF33CD28-3EA4-6E4B-A500-2763A439C95A}" srcOrd="0" destOrd="0" presId="urn:microsoft.com/office/officeart/2009/3/layout/HorizontalOrganizationChart"/>
    <dgm:cxn modelId="{0108A310-1CE3-0140-ADFC-1FFEE7C6F0A9}" type="presOf" srcId="{9071FAFF-05D3-9A44-80A3-F13EA663AD94}" destId="{9D4E95AF-1753-5B46-AB8B-91E9DA1CB5CC}" srcOrd="0" destOrd="0" presId="urn:microsoft.com/office/officeart/2009/3/layout/HorizontalOrganizationChart"/>
    <dgm:cxn modelId="{B17469E1-3F2A-654A-942E-DDB4EF69B8A3}" type="presOf" srcId="{8B4107F7-FA8C-BB4C-8195-83C66AD2D483}" destId="{9B676D61-36A5-7743-A900-B5FFA66C2E28}" srcOrd="0" destOrd="0" presId="urn:microsoft.com/office/officeart/2009/3/layout/HorizontalOrganizationChart"/>
    <dgm:cxn modelId="{689FA90E-A746-A34C-9725-48A19B5A7E94}" srcId="{9071FAFF-05D3-9A44-80A3-F13EA663AD94}" destId="{91FB265E-FEEF-7C41-B5A7-D3E6BF792167}" srcOrd="2" destOrd="0" parTransId="{DF5AEC1C-759A-6043-BE11-02C400B5A8D4}" sibTransId="{091B836C-EB49-C745-A323-B02F0A208D44}"/>
    <dgm:cxn modelId="{53FE2759-5D44-5A49-8FE6-BC92E46B26E7}" type="presOf" srcId="{762CAC66-748F-474D-B4E5-1BC088F40A54}" destId="{7A296006-4BD3-9E4B-9B58-E2B3EA1DA883}" srcOrd="0" destOrd="0" presId="urn:microsoft.com/office/officeart/2009/3/layout/HorizontalOrganizationChart"/>
    <dgm:cxn modelId="{48280B92-999C-4C4F-A04D-A68B389A89D8}" type="presOf" srcId="{6A7FA192-6698-FE42-9581-5A38BF9D71D7}" destId="{BD70C170-1F12-1B4B-9530-3C9F3CC08A36}" srcOrd="0" destOrd="0" presId="urn:microsoft.com/office/officeart/2009/3/layout/HorizontalOrganizationChart"/>
    <dgm:cxn modelId="{D678E323-71DB-E94E-B47B-3F022BC7A910}" type="presOf" srcId="{3797A5A1-5C6F-3F4F-AA81-4191F8A85BFB}" destId="{7DC2BA1B-CD52-2C46-AF41-626CB76B2962}" srcOrd="0" destOrd="0" presId="urn:microsoft.com/office/officeart/2009/3/layout/HorizontalOrganizationChart"/>
    <dgm:cxn modelId="{997AD356-3F94-7141-894E-0B4913322B2C}" type="presOf" srcId="{32A392A3-D54B-2547-BD40-FC7E6FAC6493}" destId="{A032FDE6-8EB7-0744-8CFC-9DD8462B37B3}" srcOrd="0" destOrd="0" presId="urn:microsoft.com/office/officeart/2009/3/layout/HorizontalOrganizationChart"/>
    <dgm:cxn modelId="{7458DA61-7941-8C4B-888A-759C6B822A8E}" type="presOf" srcId="{9071FAFF-05D3-9A44-80A3-F13EA663AD94}" destId="{F2EB9E46-D191-254C-847A-8370FFE1F494}" srcOrd="1" destOrd="0" presId="urn:microsoft.com/office/officeart/2009/3/layout/HorizontalOrganizationChart"/>
    <dgm:cxn modelId="{B788F673-958D-BE4A-9105-C1DC9C09840D}" type="presOf" srcId="{91FB265E-FEEF-7C41-B5A7-D3E6BF792167}" destId="{07A78C48-B7C6-8744-84E6-6A4CC1FF0384}" srcOrd="1" destOrd="0" presId="urn:microsoft.com/office/officeart/2009/3/layout/HorizontalOrganizationChart"/>
    <dgm:cxn modelId="{6E6F0C76-7464-304C-8DAC-27CB40C15C71}" type="presOf" srcId="{9A4EBF09-5A54-5B4C-AB4C-60639911604A}" destId="{34CCF39A-F2C9-544A-B4F7-43D3F6670B48}" srcOrd="1" destOrd="0" presId="urn:microsoft.com/office/officeart/2009/3/layout/HorizontalOrganizationChart"/>
    <dgm:cxn modelId="{9544C7A8-749B-3245-9386-9F4D96299082}" type="presParOf" srcId="{7A296006-4BD3-9E4B-9B58-E2B3EA1DA883}" destId="{98128B04-E76F-1B4E-89E4-ACF7D54C61ED}" srcOrd="0" destOrd="0" presId="urn:microsoft.com/office/officeart/2009/3/layout/HorizontalOrganizationChart"/>
    <dgm:cxn modelId="{21016A15-BA36-C24C-8000-1FA415E11403}" type="presParOf" srcId="{98128B04-E76F-1B4E-89E4-ACF7D54C61ED}" destId="{C5EA2F8B-769C-5442-8365-DFEA93D1A94F}" srcOrd="0" destOrd="0" presId="urn:microsoft.com/office/officeart/2009/3/layout/HorizontalOrganizationChart"/>
    <dgm:cxn modelId="{079574AC-386E-5544-BBB6-3F34B22D5EF5}" type="presParOf" srcId="{C5EA2F8B-769C-5442-8365-DFEA93D1A94F}" destId="{9D4E95AF-1753-5B46-AB8B-91E9DA1CB5CC}" srcOrd="0" destOrd="0" presId="urn:microsoft.com/office/officeart/2009/3/layout/HorizontalOrganizationChart"/>
    <dgm:cxn modelId="{F035B828-7380-A244-9AB9-A412DFD465C5}" type="presParOf" srcId="{C5EA2F8B-769C-5442-8365-DFEA93D1A94F}" destId="{F2EB9E46-D191-254C-847A-8370FFE1F494}" srcOrd="1" destOrd="0" presId="urn:microsoft.com/office/officeart/2009/3/layout/HorizontalOrganizationChart"/>
    <dgm:cxn modelId="{B298C60B-463C-5C4F-9B90-4CB1E822F96C}" type="presParOf" srcId="{98128B04-E76F-1B4E-89E4-ACF7D54C61ED}" destId="{8A66BCA4-F566-004A-979D-D0CAE6888D19}" srcOrd="1" destOrd="0" presId="urn:microsoft.com/office/officeart/2009/3/layout/HorizontalOrganizationChart"/>
    <dgm:cxn modelId="{DF8A8C33-D8F6-B748-85F3-7BFBCA429FD5}" type="presParOf" srcId="{8A66BCA4-F566-004A-979D-D0CAE6888D19}" destId="{CF33CD28-3EA4-6E4B-A500-2763A439C95A}" srcOrd="0" destOrd="0" presId="urn:microsoft.com/office/officeart/2009/3/layout/HorizontalOrganizationChart"/>
    <dgm:cxn modelId="{D26B2D56-5B37-B849-90A8-C85CFBEFA424}" type="presParOf" srcId="{8A66BCA4-F566-004A-979D-D0CAE6888D19}" destId="{DF6DC749-DCC6-944C-AB92-970B9E082F5C}" srcOrd="1" destOrd="0" presId="urn:microsoft.com/office/officeart/2009/3/layout/HorizontalOrganizationChart"/>
    <dgm:cxn modelId="{D2F8216E-5E14-624D-ADEB-5009E5D7FDAD}" type="presParOf" srcId="{DF6DC749-DCC6-944C-AB92-970B9E082F5C}" destId="{6951DEAA-841C-D249-925A-238DE11444D2}" srcOrd="0" destOrd="0" presId="urn:microsoft.com/office/officeart/2009/3/layout/HorizontalOrganizationChart"/>
    <dgm:cxn modelId="{3C634AAE-F78D-B545-919E-A72948EB75C1}" type="presParOf" srcId="{6951DEAA-841C-D249-925A-238DE11444D2}" destId="{7E4F93C5-F259-AA45-9040-504065B832E0}" srcOrd="0" destOrd="0" presId="urn:microsoft.com/office/officeart/2009/3/layout/HorizontalOrganizationChart"/>
    <dgm:cxn modelId="{95FBA4F5-1C18-8A4E-84D2-3990AFEE4F97}" type="presParOf" srcId="{6951DEAA-841C-D249-925A-238DE11444D2}" destId="{AE84453E-9715-1841-B4A0-B1396349FA6F}" srcOrd="1" destOrd="0" presId="urn:microsoft.com/office/officeart/2009/3/layout/HorizontalOrganizationChart"/>
    <dgm:cxn modelId="{F07BE7DB-38E6-A149-AA40-F2EC2F31DF0E}" type="presParOf" srcId="{DF6DC749-DCC6-944C-AB92-970B9E082F5C}" destId="{70C3BD93-5394-6C4A-A441-E87B2F90ABB7}" srcOrd="1" destOrd="0" presId="urn:microsoft.com/office/officeart/2009/3/layout/HorizontalOrganizationChart"/>
    <dgm:cxn modelId="{FB81C4D3-E6B8-B747-8A5E-FDC30CF92C12}" type="presParOf" srcId="{DF6DC749-DCC6-944C-AB92-970B9E082F5C}" destId="{A7915AB5-4EFE-7241-AD0A-09A80E9BBE46}" srcOrd="2" destOrd="0" presId="urn:microsoft.com/office/officeart/2009/3/layout/HorizontalOrganizationChart"/>
    <dgm:cxn modelId="{13B0EFC8-16C4-D440-A2A5-2533947BB543}" type="presParOf" srcId="{8A66BCA4-F566-004A-979D-D0CAE6888D19}" destId="{7355A8DB-1C2A-9C45-9F4C-8CFE0DF11071}" srcOrd="2" destOrd="0" presId="urn:microsoft.com/office/officeart/2009/3/layout/HorizontalOrganizationChart"/>
    <dgm:cxn modelId="{FC520E0D-E091-E44B-AB01-312715708C19}" type="presParOf" srcId="{8A66BCA4-F566-004A-979D-D0CAE6888D19}" destId="{7B5B8C1D-2F3A-A74E-83EF-096AACA1F85E}" srcOrd="3" destOrd="0" presId="urn:microsoft.com/office/officeart/2009/3/layout/HorizontalOrganizationChart"/>
    <dgm:cxn modelId="{7DF1D2BE-E3FF-0E4F-966F-D19D82B0B6E1}" type="presParOf" srcId="{7B5B8C1D-2F3A-A74E-83EF-096AACA1F85E}" destId="{D6974FF8-D7AE-5B4D-88BB-64D1B24A6C5B}" srcOrd="0" destOrd="0" presId="urn:microsoft.com/office/officeart/2009/3/layout/HorizontalOrganizationChart"/>
    <dgm:cxn modelId="{EB9F9964-DA5B-D64E-8F28-C4C588287886}" type="presParOf" srcId="{D6974FF8-D7AE-5B4D-88BB-64D1B24A6C5B}" destId="{C8891AF5-B769-F948-90D7-51E7C7832E7E}" srcOrd="0" destOrd="0" presId="urn:microsoft.com/office/officeart/2009/3/layout/HorizontalOrganizationChart"/>
    <dgm:cxn modelId="{89DDC51C-97B7-FF4B-8535-C0CC629E0DC2}" type="presParOf" srcId="{D6974FF8-D7AE-5B4D-88BB-64D1B24A6C5B}" destId="{07A78C48-B7C6-8744-84E6-6A4CC1FF0384}" srcOrd="1" destOrd="0" presId="urn:microsoft.com/office/officeart/2009/3/layout/HorizontalOrganizationChart"/>
    <dgm:cxn modelId="{EA9258C6-FB51-DF42-8586-D7EC3F3888B6}" type="presParOf" srcId="{7B5B8C1D-2F3A-A74E-83EF-096AACA1F85E}" destId="{806A5DC2-C33D-504C-B675-F89248EF28A9}" srcOrd="1" destOrd="0" presId="urn:microsoft.com/office/officeart/2009/3/layout/HorizontalOrganizationChart"/>
    <dgm:cxn modelId="{6667A3E0-5132-CC40-B2F2-0C4D831DBA0E}" type="presParOf" srcId="{7B5B8C1D-2F3A-A74E-83EF-096AACA1F85E}" destId="{672EEF18-CEEC-1D43-9AC0-695B228672AC}" srcOrd="2" destOrd="0" presId="urn:microsoft.com/office/officeart/2009/3/layout/HorizontalOrganizationChart"/>
    <dgm:cxn modelId="{F97A17CE-5758-D043-84CF-C6E79949C3F9}" type="presParOf" srcId="{8A66BCA4-F566-004A-979D-D0CAE6888D19}" destId="{28347FE0-1418-384A-8B81-C34C0E3115AF}" srcOrd="4" destOrd="0" presId="urn:microsoft.com/office/officeart/2009/3/layout/HorizontalOrganizationChart"/>
    <dgm:cxn modelId="{C3AA6187-2BB7-2B45-858A-2803DCAE0F18}" type="presParOf" srcId="{8A66BCA4-F566-004A-979D-D0CAE6888D19}" destId="{2AB660DB-EDF9-CE4A-8EAA-38823D53E63F}" srcOrd="5" destOrd="0" presId="urn:microsoft.com/office/officeart/2009/3/layout/HorizontalOrganizationChart"/>
    <dgm:cxn modelId="{03B3141F-3551-E342-9243-0385310EA423}" type="presParOf" srcId="{2AB660DB-EDF9-CE4A-8EAA-38823D53E63F}" destId="{AFB502A7-C886-0D4A-8BEF-D0387DF6BFC9}" srcOrd="0" destOrd="0" presId="urn:microsoft.com/office/officeart/2009/3/layout/HorizontalOrganizationChart"/>
    <dgm:cxn modelId="{F4F3138A-9EA5-144B-8E28-F593FE7ECF78}" type="presParOf" srcId="{AFB502A7-C886-0D4A-8BEF-D0387DF6BFC9}" destId="{9B676D61-36A5-7743-A900-B5FFA66C2E28}" srcOrd="0" destOrd="0" presId="urn:microsoft.com/office/officeart/2009/3/layout/HorizontalOrganizationChart"/>
    <dgm:cxn modelId="{D4ACD5B5-E543-6140-A344-0D707A040C9D}" type="presParOf" srcId="{AFB502A7-C886-0D4A-8BEF-D0387DF6BFC9}" destId="{0491A958-B28A-0A4B-A715-3714D8B693E7}" srcOrd="1" destOrd="0" presId="urn:microsoft.com/office/officeart/2009/3/layout/HorizontalOrganizationChart"/>
    <dgm:cxn modelId="{203068A6-2FBD-F744-B104-4B0D36E861FD}" type="presParOf" srcId="{2AB660DB-EDF9-CE4A-8EAA-38823D53E63F}" destId="{F7331D39-EF08-114B-8910-2B85EEF6A557}" srcOrd="1" destOrd="0" presId="urn:microsoft.com/office/officeart/2009/3/layout/HorizontalOrganizationChart"/>
    <dgm:cxn modelId="{9ACD7D39-9596-7A45-9D28-89E10FD5377B}" type="presParOf" srcId="{2AB660DB-EDF9-CE4A-8EAA-38823D53E63F}" destId="{62902C56-0CB0-4842-8241-4E5EB983F2E0}" srcOrd="2" destOrd="0" presId="urn:microsoft.com/office/officeart/2009/3/layout/HorizontalOrganizationChart"/>
    <dgm:cxn modelId="{809855B7-5047-4D40-B620-0EA9C3D3C0FF}" type="presParOf" srcId="{8A66BCA4-F566-004A-979D-D0CAE6888D19}" destId="{BD70C170-1F12-1B4B-9530-3C9F3CC08A36}" srcOrd="6" destOrd="0" presId="urn:microsoft.com/office/officeart/2009/3/layout/HorizontalOrganizationChart"/>
    <dgm:cxn modelId="{26AB324C-759B-D34C-B895-F512457C476B}" type="presParOf" srcId="{8A66BCA4-F566-004A-979D-D0CAE6888D19}" destId="{3E51339C-F998-F443-86F4-AB3B7ABDFCD8}" srcOrd="7" destOrd="0" presId="urn:microsoft.com/office/officeart/2009/3/layout/HorizontalOrganizationChart"/>
    <dgm:cxn modelId="{A9E32C96-78B3-C44E-91D0-8CA035E3CA84}" type="presParOf" srcId="{3E51339C-F998-F443-86F4-AB3B7ABDFCD8}" destId="{43298D3C-CA57-6B45-9062-FB2296DC048A}" srcOrd="0" destOrd="0" presId="urn:microsoft.com/office/officeart/2009/3/layout/HorizontalOrganizationChart"/>
    <dgm:cxn modelId="{D648E292-4B80-0848-AC95-7A8B55F89E35}" type="presParOf" srcId="{43298D3C-CA57-6B45-9062-FB2296DC048A}" destId="{7DC2BA1B-CD52-2C46-AF41-626CB76B2962}" srcOrd="0" destOrd="0" presId="urn:microsoft.com/office/officeart/2009/3/layout/HorizontalOrganizationChart"/>
    <dgm:cxn modelId="{E32E092D-1322-7843-8CD8-469240D5D7F8}" type="presParOf" srcId="{43298D3C-CA57-6B45-9062-FB2296DC048A}" destId="{2A9826B0-B7F0-474B-A8AF-6B3B9A77B4AE}" srcOrd="1" destOrd="0" presId="urn:microsoft.com/office/officeart/2009/3/layout/HorizontalOrganizationChart"/>
    <dgm:cxn modelId="{8EBF27AE-7EE2-AF4E-A161-17E18136AE39}" type="presParOf" srcId="{3E51339C-F998-F443-86F4-AB3B7ABDFCD8}" destId="{AEF4424B-6A3E-3940-9AD6-5AD8FEC31142}" srcOrd="1" destOrd="0" presId="urn:microsoft.com/office/officeart/2009/3/layout/HorizontalOrganizationChart"/>
    <dgm:cxn modelId="{983EF77A-B9A4-444B-B40A-65FD348A4F56}" type="presParOf" srcId="{3E51339C-F998-F443-86F4-AB3B7ABDFCD8}" destId="{15BCF0DB-1B98-EF42-B09E-1B65AB5AF739}" srcOrd="2" destOrd="0" presId="urn:microsoft.com/office/officeart/2009/3/layout/HorizontalOrganizationChart"/>
    <dgm:cxn modelId="{06A5EE21-0188-504D-B262-460FC73A8564}" type="presParOf" srcId="{8A66BCA4-F566-004A-979D-D0CAE6888D19}" destId="{D07A73BD-F9C8-4C4A-A143-A7858DC6B04A}" srcOrd="8" destOrd="0" presId="urn:microsoft.com/office/officeart/2009/3/layout/HorizontalOrganizationChart"/>
    <dgm:cxn modelId="{16B45CE3-ADBF-BE4C-B2AF-DA20C172A49E}" type="presParOf" srcId="{8A66BCA4-F566-004A-979D-D0CAE6888D19}" destId="{4F16CA0A-E8A5-4B4C-B348-0EC46471874A}" srcOrd="9" destOrd="0" presId="urn:microsoft.com/office/officeart/2009/3/layout/HorizontalOrganizationChart"/>
    <dgm:cxn modelId="{081BFFB3-55C5-1F41-B04F-1ACA9B21BB50}" type="presParOf" srcId="{4F16CA0A-E8A5-4B4C-B348-0EC46471874A}" destId="{732F5C53-DE21-0F49-8F36-0C3CC89B1E86}" srcOrd="0" destOrd="0" presId="urn:microsoft.com/office/officeart/2009/3/layout/HorizontalOrganizationChart"/>
    <dgm:cxn modelId="{8536299A-606F-BC47-82B2-0AB489390CC2}" type="presParOf" srcId="{732F5C53-DE21-0F49-8F36-0C3CC89B1E86}" destId="{952DEBC9-4FE4-2E45-8288-DB6264C498A0}" srcOrd="0" destOrd="0" presId="urn:microsoft.com/office/officeart/2009/3/layout/HorizontalOrganizationChart"/>
    <dgm:cxn modelId="{856E60BE-92A5-BD4D-B786-F969F1ADF542}" type="presParOf" srcId="{732F5C53-DE21-0F49-8F36-0C3CC89B1E86}" destId="{34CCF39A-F2C9-544A-B4F7-43D3F6670B48}" srcOrd="1" destOrd="0" presId="urn:microsoft.com/office/officeart/2009/3/layout/HorizontalOrganizationChart"/>
    <dgm:cxn modelId="{956C377B-06F8-9246-8D6C-134148B354A7}" type="presParOf" srcId="{4F16CA0A-E8A5-4B4C-B348-0EC46471874A}" destId="{7D8A567F-5EBD-FB45-83F2-FF1955D121BE}" srcOrd="1" destOrd="0" presId="urn:microsoft.com/office/officeart/2009/3/layout/HorizontalOrganizationChart"/>
    <dgm:cxn modelId="{39A7E48B-4A8A-C140-87E3-5A800197234B}" type="presParOf" srcId="{4F16CA0A-E8A5-4B4C-B348-0EC46471874A}" destId="{EFA8EEC2-94A0-7340-AF96-A9460B5BAB58}" srcOrd="2" destOrd="0" presId="urn:microsoft.com/office/officeart/2009/3/layout/HorizontalOrganizationChart"/>
    <dgm:cxn modelId="{280BCE04-8497-6040-A23A-C917F6879AA6}" type="presParOf" srcId="{98128B04-E76F-1B4E-89E4-ACF7D54C61ED}" destId="{E0B739C6-6F6B-9E42-8F36-FA80729A86F2}" srcOrd="2" destOrd="0" presId="urn:microsoft.com/office/officeart/2009/3/layout/HorizontalOrganizationChart"/>
    <dgm:cxn modelId="{65C36D05-B3AD-0C4E-A333-498AC4D90BA1}" type="presParOf" srcId="{E0B739C6-6F6B-9E42-8F36-FA80729A86F2}" destId="{4E7C49B5-C892-8A45-9F97-00DD995B1CDF}" srcOrd="0" destOrd="0" presId="urn:microsoft.com/office/officeart/2009/3/layout/HorizontalOrganizationChart"/>
    <dgm:cxn modelId="{700C1830-F264-0D40-A07D-6C80E67AE144}" type="presParOf" srcId="{E0B739C6-6F6B-9E42-8F36-FA80729A86F2}" destId="{842CD295-3585-3A42-9320-B8AC0ABA9B02}" srcOrd="1" destOrd="0" presId="urn:microsoft.com/office/officeart/2009/3/layout/HorizontalOrganizationChart"/>
    <dgm:cxn modelId="{1BC2B30D-5DA4-3B48-B5A2-9DD1671E7EE9}" type="presParOf" srcId="{842CD295-3585-3A42-9320-B8AC0ABA9B02}" destId="{26D10C11-8DA3-FC4B-9B44-B9EEE11ABD6F}" srcOrd="0" destOrd="0" presId="urn:microsoft.com/office/officeart/2009/3/layout/HorizontalOrganizationChart"/>
    <dgm:cxn modelId="{ABB03BBE-44A7-D74A-BE9D-607F71055923}" type="presParOf" srcId="{26D10C11-8DA3-FC4B-9B44-B9EEE11ABD6F}" destId="{A032FDE6-8EB7-0744-8CFC-9DD8462B37B3}" srcOrd="0" destOrd="0" presId="urn:microsoft.com/office/officeart/2009/3/layout/HorizontalOrganizationChart"/>
    <dgm:cxn modelId="{1AB8DDED-71E6-2446-A9EE-89D93B9E816D}" type="presParOf" srcId="{26D10C11-8DA3-FC4B-9B44-B9EEE11ABD6F}" destId="{6BDB386D-9EF2-1D43-A9EE-EA7195F1A497}" srcOrd="1" destOrd="0" presId="urn:microsoft.com/office/officeart/2009/3/layout/HorizontalOrganizationChart"/>
    <dgm:cxn modelId="{17B10DEC-9311-B849-A54C-4F53932F2185}" type="presParOf" srcId="{842CD295-3585-3A42-9320-B8AC0ABA9B02}" destId="{8B29D480-E6A1-5F40-A2F9-3B5F41F047CB}" srcOrd="1" destOrd="0" presId="urn:microsoft.com/office/officeart/2009/3/layout/HorizontalOrganizationChart"/>
    <dgm:cxn modelId="{8AFDE6B0-8C5D-C247-AD11-A319CF904E9F}" type="presParOf" srcId="{842CD295-3585-3A42-9320-B8AC0ABA9B02}" destId="{AFA48E8E-B366-AB4B-91DD-A24E3A562779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2CAC66-748F-474D-B4E5-1BC088F40A54}" type="doc">
      <dgm:prSet loTypeId="urn:microsoft.com/office/officeart/2009/3/layout/HorizontalOrganizationChart" loCatId="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9071FAFF-05D3-9A44-80A3-F13EA663AD94}">
      <dgm:prSet phldrT="[Texte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/>
            <a:t>61 p classés selon Troyanov</a:t>
          </a:r>
          <a:endParaRPr lang="fr-FR" dirty="0"/>
        </a:p>
      </dgm:t>
    </dgm:pt>
    <dgm:pt modelId="{3396CB25-4483-EE42-95E8-C6CA83C919EB}" type="parTrans" cxnId="{1525E9EE-7E30-974D-93C6-FC2719BD1056}">
      <dgm:prSet/>
      <dgm:spPr/>
      <dgm:t>
        <a:bodyPr/>
        <a:lstStyle/>
        <a:p>
          <a:endParaRPr lang="fr-FR"/>
        </a:p>
      </dgm:t>
    </dgm:pt>
    <dgm:pt modelId="{5917C4D8-44AB-4947-A3D9-899479E07A4A}" type="sibTrans" cxnId="{1525E9EE-7E30-974D-93C6-FC2719BD1056}">
      <dgm:prSet/>
      <dgm:spPr/>
      <dgm:t>
        <a:bodyPr/>
        <a:lstStyle/>
        <a:p>
          <a:endParaRPr lang="fr-FR"/>
        </a:p>
      </dgm:t>
    </dgm:pt>
    <dgm:pt modelId="{32A392A3-D54B-2547-BD40-FC7E6FAC6493}" type="asst">
      <dgm:prSet phldrT="[Texte]"/>
      <dgm:spPr>
        <a:solidFill>
          <a:schemeClr val="bg1">
            <a:lumMod val="8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fr-FR" dirty="0" smtClean="0"/>
            <a:t>1p. Avec données insuffisantes</a:t>
          </a:r>
          <a:endParaRPr lang="fr-FR" dirty="0"/>
        </a:p>
      </dgm:t>
    </dgm:pt>
    <dgm:pt modelId="{8FE1EE1C-75F5-184C-970A-13421E6A6B6D}" type="parTrans" cxnId="{5E145AB5-61F6-D843-B217-6295A66A6877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fr-FR"/>
        </a:p>
      </dgm:t>
    </dgm:pt>
    <dgm:pt modelId="{F18686EF-5579-594D-BC47-E04A56EAE37C}" type="sibTrans" cxnId="{5E145AB5-61F6-D843-B217-6295A66A6877}">
      <dgm:prSet/>
      <dgm:spPr/>
      <dgm:t>
        <a:bodyPr/>
        <a:lstStyle/>
        <a:p>
          <a:endParaRPr lang="fr-FR"/>
        </a:p>
      </dgm:t>
    </dgm:pt>
    <dgm:pt modelId="{88E548E9-38BC-DE42-9D99-11DE1D2EB5F7}">
      <dgm:prSet phldrT="[Texte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/>
            <a:t>25p. sans MI</a:t>
          </a:r>
          <a:endParaRPr lang="fr-FR" dirty="0"/>
        </a:p>
      </dgm:t>
    </dgm:pt>
    <dgm:pt modelId="{1AC8C975-527D-8546-9461-D51D0ED989FD}" type="parTrans" cxnId="{7F683EEF-23B3-E248-9BCC-697BF29C1026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fr-FR"/>
        </a:p>
      </dgm:t>
    </dgm:pt>
    <dgm:pt modelId="{36256169-E1CB-444C-AEB6-07F847838911}" type="sibTrans" cxnId="{7F683EEF-23B3-E248-9BCC-697BF29C1026}">
      <dgm:prSet/>
      <dgm:spPr/>
      <dgm:t>
        <a:bodyPr/>
        <a:lstStyle/>
        <a:p>
          <a:endParaRPr lang="fr-FR"/>
        </a:p>
      </dgm:t>
    </dgm:pt>
    <dgm:pt modelId="{042B0F91-F132-0548-B13A-2F8C3C923B58}">
      <dgm:prSet phldrT="[Texte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/>
            <a:t>Sontheimer</a:t>
          </a:r>
          <a:endParaRPr lang="fr-FR" dirty="0"/>
        </a:p>
      </dgm:t>
    </dgm:pt>
    <dgm:pt modelId="{D8D935BA-1D64-FE46-B401-FD3240290542}" type="parTrans" cxnId="{098C835A-172D-AC4A-BA64-063CF4F85D76}">
      <dgm:prSet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fr-FR">
            <a:ln>
              <a:solidFill>
                <a:schemeClr val="accent6"/>
              </a:solidFill>
            </a:ln>
          </a:endParaRPr>
        </a:p>
      </dgm:t>
    </dgm:pt>
    <dgm:pt modelId="{365A7DA6-A795-DC42-997B-04DF637A4644}" type="sibTrans" cxnId="{098C835A-172D-AC4A-BA64-063CF4F85D76}">
      <dgm:prSet/>
      <dgm:spPr/>
      <dgm:t>
        <a:bodyPr/>
        <a:lstStyle/>
        <a:p>
          <a:endParaRPr lang="fr-FR"/>
        </a:p>
      </dgm:t>
    </dgm:pt>
    <dgm:pt modelId="{1D125B9C-F1EB-D04C-9228-E6A45790E05E}">
      <dgm:prSet phldrT="[Texte]"/>
      <dgm:spPr>
        <a:solidFill>
          <a:schemeClr val="accent6">
            <a:lumMod val="60000"/>
            <a:lumOff val="4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fr-FR" dirty="0" smtClean="0"/>
            <a:t>19 patients sans MI</a:t>
          </a:r>
          <a:endParaRPr lang="fr-FR" dirty="0"/>
        </a:p>
      </dgm:t>
    </dgm:pt>
    <dgm:pt modelId="{9BBA2879-C16E-C145-8B9C-E593604BCB44}" type="parTrans" cxnId="{025AD714-1EB7-EB4C-89C7-F3FF45AD3DC7}">
      <dgm:prSet/>
      <dgm:spPr>
        <a:solidFill>
          <a:schemeClr val="accent6">
            <a:lumMod val="60000"/>
            <a:lumOff val="40000"/>
          </a:schemeClr>
        </a:solidFill>
        <a:ln>
          <a:solidFill>
            <a:schemeClr val="accent6"/>
          </a:solidFill>
        </a:ln>
      </dgm:spPr>
      <dgm:t>
        <a:bodyPr/>
        <a:lstStyle/>
        <a:p>
          <a:endParaRPr lang="fr-FR">
            <a:ln>
              <a:solidFill>
                <a:schemeClr val="accent6"/>
              </a:solidFill>
            </a:ln>
          </a:endParaRPr>
        </a:p>
      </dgm:t>
    </dgm:pt>
    <dgm:pt modelId="{EC07FE1C-6F2F-DA41-A587-BF0D117D7947}" type="sibTrans" cxnId="{025AD714-1EB7-EB4C-89C7-F3FF45AD3DC7}">
      <dgm:prSet/>
      <dgm:spPr/>
      <dgm:t>
        <a:bodyPr/>
        <a:lstStyle/>
        <a:p>
          <a:endParaRPr lang="fr-FR"/>
        </a:p>
      </dgm:t>
    </dgm:pt>
    <dgm:pt modelId="{ED89EADA-936D-3545-B708-AAD234C69A01}">
      <dgm:prSet phldrT="[Texte]"/>
      <dgm:spPr>
        <a:solidFill>
          <a:schemeClr val="accent6">
            <a:lumMod val="60000"/>
            <a:lumOff val="4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fr-FR" dirty="0" smtClean="0"/>
            <a:t>6 DM amyopathiques</a:t>
          </a:r>
          <a:endParaRPr lang="fr-FR" dirty="0"/>
        </a:p>
      </dgm:t>
    </dgm:pt>
    <dgm:pt modelId="{44E127F4-EAA6-C741-BAAC-D0EA060BF883}" type="parTrans" cxnId="{9B59A8D3-E512-C146-9F91-22B87F266002}">
      <dgm:prSet/>
      <dgm:spPr>
        <a:solidFill>
          <a:schemeClr val="accent6">
            <a:lumMod val="60000"/>
            <a:lumOff val="40000"/>
          </a:schemeClr>
        </a:solidFill>
        <a:ln>
          <a:solidFill>
            <a:schemeClr val="accent6"/>
          </a:solidFill>
        </a:ln>
      </dgm:spPr>
      <dgm:t>
        <a:bodyPr/>
        <a:lstStyle/>
        <a:p>
          <a:endParaRPr lang="fr-FR"/>
        </a:p>
      </dgm:t>
    </dgm:pt>
    <dgm:pt modelId="{098C2673-0191-AC46-B688-10F257F3E4DD}" type="sibTrans" cxnId="{9B59A8D3-E512-C146-9F91-22B87F266002}">
      <dgm:prSet/>
      <dgm:spPr/>
      <dgm:t>
        <a:bodyPr/>
        <a:lstStyle/>
        <a:p>
          <a:endParaRPr lang="fr-FR"/>
        </a:p>
      </dgm:t>
    </dgm:pt>
    <dgm:pt modelId="{91FB265E-FEEF-7C41-B5A7-D3E6BF792167}">
      <dgm:prSet phldrT="[Texte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dirty="0" smtClean="0"/>
            <a:t>2 DM possibles</a:t>
          </a:r>
          <a:endParaRPr lang="fr-FR" dirty="0"/>
        </a:p>
      </dgm:t>
    </dgm:pt>
    <dgm:pt modelId="{DF5AEC1C-759A-6043-BE11-02C400B5A8D4}" type="parTrans" cxnId="{689FA90E-A746-A34C-9725-48A19B5A7E94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fr-FR"/>
        </a:p>
      </dgm:t>
    </dgm:pt>
    <dgm:pt modelId="{091B836C-EB49-C745-A323-B02F0A208D44}" type="sibTrans" cxnId="{689FA90E-A746-A34C-9725-48A19B5A7E94}">
      <dgm:prSet/>
      <dgm:spPr/>
      <dgm:t>
        <a:bodyPr/>
        <a:lstStyle/>
        <a:p>
          <a:endParaRPr lang="fr-FR"/>
        </a:p>
      </dgm:t>
    </dgm:pt>
    <dgm:pt modelId="{8B4107F7-FA8C-BB4C-8195-83C66AD2D483}">
      <dgm:prSet phldrT="[Texte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dirty="0" smtClean="0"/>
            <a:t>10 DM probables</a:t>
          </a:r>
          <a:endParaRPr lang="fr-FR" dirty="0"/>
        </a:p>
      </dgm:t>
    </dgm:pt>
    <dgm:pt modelId="{7CC83D42-26BC-5D45-B8DA-5534E5687706}" type="parTrans" cxnId="{720F0278-9A10-5B47-AFF8-A2B1AA1798E6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fr-FR"/>
        </a:p>
      </dgm:t>
    </dgm:pt>
    <dgm:pt modelId="{E8E27022-6D3E-3D44-AA44-0ED1E9905394}" type="sibTrans" cxnId="{720F0278-9A10-5B47-AFF8-A2B1AA1798E6}">
      <dgm:prSet/>
      <dgm:spPr/>
      <dgm:t>
        <a:bodyPr/>
        <a:lstStyle/>
        <a:p>
          <a:endParaRPr lang="fr-FR"/>
        </a:p>
      </dgm:t>
    </dgm:pt>
    <dgm:pt modelId="{3797A5A1-5C6F-3F4F-AA81-4191F8A85BFB}">
      <dgm:prSet phldrT="[Texte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dirty="0" smtClean="0"/>
            <a:t>19 DM certaines</a:t>
          </a:r>
          <a:endParaRPr lang="fr-FR" dirty="0"/>
        </a:p>
      </dgm:t>
    </dgm:pt>
    <dgm:pt modelId="{6A7FA192-6698-FE42-9581-5A38BF9D71D7}" type="parTrans" cxnId="{21624ADD-C116-C04E-94F6-337527EE1750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fr-FR"/>
        </a:p>
      </dgm:t>
    </dgm:pt>
    <dgm:pt modelId="{7E568504-8497-974C-8018-A931FEC8944B}" type="sibTrans" cxnId="{21624ADD-C116-C04E-94F6-337527EE1750}">
      <dgm:prSet/>
      <dgm:spPr/>
      <dgm:t>
        <a:bodyPr/>
        <a:lstStyle/>
        <a:p>
          <a:endParaRPr lang="fr-FR"/>
        </a:p>
      </dgm:t>
    </dgm:pt>
    <dgm:pt modelId="{9A4EBF09-5A54-5B4C-AB4C-60639911604A}">
      <dgm:prSet phldrT="[Texte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/>
            <a:t>4 myosites de chevauchement</a:t>
          </a:r>
          <a:endParaRPr lang="fr-FR" dirty="0"/>
        </a:p>
      </dgm:t>
    </dgm:pt>
    <dgm:pt modelId="{D4929432-6178-F245-B513-FC5E761B0796}" type="parTrans" cxnId="{5913FF10-4D02-474E-AD92-C72EAA8AA223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endParaRPr lang="fr-FR"/>
        </a:p>
      </dgm:t>
    </dgm:pt>
    <dgm:pt modelId="{16DC275E-DC12-1846-9D39-5A20256D0E8D}" type="sibTrans" cxnId="{5913FF10-4D02-474E-AD92-C72EAA8AA223}">
      <dgm:prSet/>
      <dgm:spPr/>
      <dgm:t>
        <a:bodyPr/>
        <a:lstStyle/>
        <a:p>
          <a:endParaRPr lang="fr-FR"/>
        </a:p>
      </dgm:t>
    </dgm:pt>
    <dgm:pt modelId="{7A296006-4BD3-9E4B-9B58-E2B3EA1DA883}" type="pres">
      <dgm:prSet presAssocID="{762CAC66-748F-474D-B4E5-1BC088F40A5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98128B04-E76F-1B4E-89E4-ACF7D54C61ED}" type="pres">
      <dgm:prSet presAssocID="{9071FAFF-05D3-9A44-80A3-F13EA663AD94}" presName="hierRoot1" presStyleCnt="0">
        <dgm:presLayoutVars>
          <dgm:hierBranch val="init"/>
        </dgm:presLayoutVars>
      </dgm:prSet>
      <dgm:spPr/>
    </dgm:pt>
    <dgm:pt modelId="{C5EA2F8B-769C-5442-8365-DFEA93D1A94F}" type="pres">
      <dgm:prSet presAssocID="{9071FAFF-05D3-9A44-80A3-F13EA663AD94}" presName="rootComposite1" presStyleCnt="0"/>
      <dgm:spPr/>
    </dgm:pt>
    <dgm:pt modelId="{9D4E95AF-1753-5B46-AB8B-91E9DA1CB5CC}" type="pres">
      <dgm:prSet presAssocID="{9071FAFF-05D3-9A44-80A3-F13EA663AD9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2EB9E46-D191-254C-847A-8370FFE1F494}" type="pres">
      <dgm:prSet presAssocID="{9071FAFF-05D3-9A44-80A3-F13EA663AD94}" presName="rootConnector1" presStyleLbl="node1" presStyleIdx="0" presStyleCnt="0"/>
      <dgm:spPr/>
      <dgm:t>
        <a:bodyPr/>
        <a:lstStyle/>
        <a:p>
          <a:endParaRPr lang="fr-FR"/>
        </a:p>
      </dgm:t>
    </dgm:pt>
    <dgm:pt modelId="{8A66BCA4-F566-004A-979D-D0CAE6888D19}" type="pres">
      <dgm:prSet presAssocID="{9071FAFF-05D3-9A44-80A3-F13EA663AD94}" presName="hierChild2" presStyleCnt="0"/>
      <dgm:spPr/>
    </dgm:pt>
    <dgm:pt modelId="{CF33CD28-3EA4-6E4B-A500-2763A439C95A}" type="pres">
      <dgm:prSet presAssocID="{1AC8C975-527D-8546-9461-D51D0ED989FD}" presName="Name64" presStyleLbl="parChTrans1D2" presStyleIdx="0" presStyleCnt="6"/>
      <dgm:spPr/>
      <dgm:t>
        <a:bodyPr/>
        <a:lstStyle/>
        <a:p>
          <a:endParaRPr lang="fr-FR"/>
        </a:p>
      </dgm:t>
    </dgm:pt>
    <dgm:pt modelId="{DF6DC749-DCC6-944C-AB92-970B9E082F5C}" type="pres">
      <dgm:prSet presAssocID="{88E548E9-38BC-DE42-9D99-11DE1D2EB5F7}" presName="hierRoot2" presStyleCnt="0">
        <dgm:presLayoutVars>
          <dgm:hierBranch val="init"/>
        </dgm:presLayoutVars>
      </dgm:prSet>
      <dgm:spPr/>
    </dgm:pt>
    <dgm:pt modelId="{6951DEAA-841C-D249-925A-238DE11444D2}" type="pres">
      <dgm:prSet presAssocID="{88E548E9-38BC-DE42-9D99-11DE1D2EB5F7}" presName="rootComposite" presStyleCnt="0"/>
      <dgm:spPr/>
    </dgm:pt>
    <dgm:pt modelId="{7E4F93C5-F259-AA45-9040-504065B832E0}" type="pres">
      <dgm:prSet presAssocID="{88E548E9-38BC-DE42-9D99-11DE1D2EB5F7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E84453E-9715-1841-B4A0-B1396349FA6F}" type="pres">
      <dgm:prSet presAssocID="{88E548E9-38BC-DE42-9D99-11DE1D2EB5F7}" presName="rootConnector" presStyleLbl="node2" presStyleIdx="0" presStyleCnt="5"/>
      <dgm:spPr/>
      <dgm:t>
        <a:bodyPr/>
        <a:lstStyle/>
        <a:p>
          <a:endParaRPr lang="fr-FR"/>
        </a:p>
      </dgm:t>
    </dgm:pt>
    <dgm:pt modelId="{70C3BD93-5394-6C4A-A441-E87B2F90ABB7}" type="pres">
      <dgm:prSet presAssocID="{88E548E9-38BC-DE42-9D99-11DE1D2EB5F7}" presName="hierChild4" presStyleCnt="0"/>
      <dgm:spPr/>
    </dgm:pt>
    <dgm:pt modelId="{B215E9E5-ACEA-F64C-9A3F-3FC1C36E2329}" type="pres">
      <dgm:prSet presAssocID="{D8D935BA-1D64-FE46-B401-FD3240290542}" presName="Name64" presStyleLbl="parChTrans1D3" presStyleIdx="0" presStyleCnt="1"/>
      <dgm:spPr/>
      <dgm:t>
        <a:bodyPr/>
        <a:lstStyle/>
        <a:p>
          <a:endParaRPr lang="fr-FR"/>
        </a:p>
      </dgm:t>
    </dgm:pt>
    <dgm:pt modelId="{AD031475-3BC2-5B46-97FD-64B86A63151D}" type="pres">
      <dgm:prSet presAssocID="{042B0F91-F132-0548-B13A-2F8C3C923B58}" presName="hierRoot2" presStyleCnt="0">
        <dgm:presLayoutVars>
          <dgm:hierBranch val="init"/>
        </dgm:presLayoutVars>
      </dgm:prSet>
      <dgm:spPr/>
    </dgm:pt>
    <dgm:pt modelId="{57B8EC21-C59D-184B-B69B-57E51AE26005}" type="pres">
      <dgm:prSet presAssocID="{042B0F91-F132-0548-B13A-2F8C3C923B58}" presName="rootComposite" presStyleCnt="0"/>
      <dgm:spPr/>
    </dgm:pt>
    <dgm:pt modelId="{752CDD99-F569-5D45-8ACA-CF14F152E7BD}" type="pres">
      <dgm:prSet presAssocID="{042B0F91-F132-0548-B13A-2F8C3C923B58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D345632-5736-1D40-9187-5D39DC889BC6}" type="pres">
      <dgm:prSet presAssocID="{042B0F91-F132-0548-B13A-2F8C3C923B58}" presName="rootConnector" presStyleLbl="node3" presStyleIdx="0" presStyleCnt="1"/>
      <dgm:spPr/>
      <dgm:t>
        <a:bodyPr/>
        <a:lstStyle/>
        <a:p>
          <a:endParaRPr lang="fr-FR"/>
        </a:p>
      </dgm:t>
    </dgm:pt>
    <dgm:pt modelId="{7AA9C67B-6A5C-8543-8AB5-BB737AA09144}" type="pres">
      <dgm:prSet presAssocID="{042B0F91-F132-0548-B13A-2F8C3C923B58}" presName="hierChild4" presStyleCnt="0"/>
      <dgm:spPr/>
    </dgm:pt>
    <dgm:pt modelId="{F9BA8E11-21C5-D34A-B0DB-1CF43438EF30}" type="pres">
      <dgm:prSet presAssocID="{9BBA2879-C16E-C145-8B9C-E593604BCB44}" presName="Name64" presStyleLbl="parChTrans1D4" presStyleIdx="0" presStyleCnt="2"/>
      <dgm:spPr/>
      <dgm:t>
        <a:bodyPr/>
        <a:lstStyle/>
        <a:p>
          <a:endParaRPr lang="fr-FR"/>
        </a:p>
      </dgm:t>
    </dgm:pt>
    <dgm:pt modelId="{386E4C29-F7A2-A141-ADBE-184B96491372}" type="pres">
      <dgm:prSet presAssocID="{1D125B9C-F1EB-D04C-9228-E6A45790E05E}" presName="hierRoot2" presStyleCnt="0">
        <dgm:presLayoutVars>
          <dgm:hierBranch val="init"/>
        </dgm:presLayoutVars>
      </dgm:prSet>
      <dgm:spPr/>
    </dgm:pt>
    <dgm:pt modelId="{BC8644D4-2BEB-4448-9A95-90DD3071B574}" type="pres">
      <dgm:prSet presAssocID="{1D125B9C-F1EB-D04C-9228-E6A45790E05E}" presName="rootComposite" presStyleCnt="0"/>
      <dgm:spPr/>
    </dgm:pt>
    <dgm:pt modelId="{39EDEE09-A076-9F4D-ADBA-FB9EF96368EE}" type="pres">
      <dgm:prSet presAssocID="{1D125B9C-F1EB-D04C-9228-E6A45790E05E}" presName="rootText" presStyleLbl="node4" presStyleIdx="0" presStyleCnt="2" custScaleY="9999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FC54B07-1B6B-F140-86BA-AD4E7C56B5FA}" type="pres">
      <dgm:prSet presAssocID="{1D125B9C-F1EB-D04C-9228-E6A45790E05E}" presName="rootConnector" presStyleLbl="node4" presStyleIdx="0" presStyleCnt="2"/>
      <dgm:spPr/>
      <dgm:t>
        <a:bodyPr/>
        <a:lstStyle/>
        <a:p>
          <a:endParaRPr lang="fr-FR"/>
        </a:p>
      </dgm:t>
    </dgm:pt>
    <dgm:pt modelId="{8D256222-AEB0-AF47-8102-9767A36FE785}" type="pres">
      <dgm:prSet presAssocID="{1D125B9C-F1EB-D04C-9228-E6A45790E05E}" presName="hierChild4" presStyleCnt="0"/>
      <dgm:spPr/>
    </dgm:pt>
    <dgm:pt modelId="{536D8B7F-B57F-C747-A947-0560571A1BB6}" type="pres">
      <dgm:prSet presAssocID="{1D125B9C-F1EB-D04C-9228-E6A45790E05E}" presName="hierChild5" presStyleCnt="0"/>
      <dgm:spPr/>
    </dgm:pt>
    <dgm:pt modelId="{A66DFB14-6E2A-BE45-9FB4-2AC9AC4A59A2}" type="pres">
      <dgm:prSet presAssocID="{44E127F4-EAA6-C741-BAAC-D0EA060BF883}" presName="Name64" presStyleLbl="parChTrans1D4" presStyleIdx="1" presStyleCnt="2"/>
      <dgm:spPr/>
      <dgm:t>
        <a:bodyPr/>
        <a:lstStyle/>
        <a:p>
          <a:endParaRPr lang="fr-FR"/>
        </a:p>
      </dgm:t>
    </dgm:pt>
    <dgm:pt modelId="{8B2C7689-9EBD-D247-8120-0C3892429DAB}" type="pres">
      <dgm:prSet presAssocID="{ED89EADA-936D-3545-B708-AAD234C69A01}" presName="hierRoot2" presStyleCnt="0">
        <dgm:presLayoutVars>
          <dgm:hierBranch val="init"/>
        </dgm:presLayoutVars>
      </dgm:prSet>
      <dgm:spPr/>
    </dgm:pt>
    <dgm:pt modelId="{655DCADA-F451-674F-BE90-5FA87F1A41D9}" type="pres">
      <dgm:prSet presAssocID="{ED89EADA-936D-3545-B708-AAD234C69A01}" presName="rootComposite" presStyleCnt="0"/>
      <dgm:spPr/>
    </dgm:pt>
    <dgm:pt modelId="{33A5EFBA-34DF-D347-BA96-496E1A22863E}" type="pres">
      <dgm:prSet presAssocID="{ED89EADA-936D-3545-B708-AAD234C69A01}" presName="rootText" presStyleLbl="node4" presStyleIdx="1" presStyleCnt="2" custLinFactY="11689" custLinFactNeighborX="122" custLinFactNeighborY="10000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3D4A555-1A87-6D49-8CAC-B95164473382}" type="pres">
      <dgm:prSet presAssocID="{ED89EADA-936D-3545-B708-AAD234C69A01}" presName="rootConnector" presStyleLbl="node4" presStyleIdx="1" presStyleCnt="2"/>
      <dgm:spPr/>
      <dgm:t>
        <a:bodyPr/>
        <a:lstStyle/>
        <a:p>
          <a:endParaRPr lang="fr-FR"/>
        </a:p>
      </dgm:t>
    </dgm:pt>
    <dgm:pt modelId="{1EDD16B5-2547-A84D-9142-B6AD32088AFB}" type="pres">
      <dgm:prSet presAssocID="{ED89EADA-936D-3545-B708-AAD234C69A01}" presName="hierChild4" presStyleCnt="0"/>
      <dgm:spPr/>
    </dgm:pt>
    <dgm:pt modelId="{E15D8226-9E58-4944-9FA0-25368C500FC9}" type="pres">
      <dgm:prSet presAssocID="{ED89EADA-936D-3545-B708-AAD234C69A01}" presName="hierChild5" presStyleCnt="0"/>
      <dgm:spPr/>
    </dgm:pt>
    <dgm:pt modelId="{56FAB1F9-59B6-9144-8CA8-933D424280D4}" type="pres">
      <dgm:prSet presAssocID="{042B0F91-F132-0548-B13A-2F8C3C923B58}" presName="hierChild5" presStyleCnt="0"/>
      <dgm:spPr/>
    </dgm:pt>
    <dgm:pt modelId="{A7915AB5-4EFE-7241-AD0A-09A80E9BBE46}" type="pres">
      <dgm:prSet presAssocID="{88E548E9-38BC-DE42-9D99-11DE1D2EB5F7}" presName="hierChild5" presStyleCnt="0"/>
      <dgm:spPr/>
    </dgm:pt>
    <dgm:pt modelId="{7355A8DB-1C2A-9C45-9F4C-8CFE0DF11071}" type="pres">
      <dgm:prSet presAssocID="{DF5AEC1C-759A-6043-BE11-02C400B5A8D4}" presName="Name64" presStyleLbl="parChTrans1D2" presStyleIdx="1" presStyleCnt="6"/>
      <dgm:spPr/>
      <dgm:t>
        <a:bodyPr/>
        <a:lstStyle/>
        <a:p>
          <a:endParaRPr lang="fr-FR"/>
        </a:p>
      </dgm:t>
    </dgm:pt>
    <dgm:pt modelId="{7B5B8C1D-2F3A-A74E-83EF-096AACA1F85E}" type="pres">
      <dgm:prSet presAssocID="{91FB265E-FEEF-7C41-B5A7-D3E6BF792167}" presName="hierRoot2" presStyleCnt="0">
        <dgm:presLayoutVars>
          <dgm:hierBranch val="init"/>
        </dgm:presLayoutVars>
      </dgm:prSet>
      <dgm:spPr/>
    </dgm:pt>
    <dgm:pt modelId="{D6974FF8-D7AE-5B4D-88BB-64D1B24A6C5B}" type="pres">
      <dgm:prSet presAssocID="{91FB265E-FEEF-7C41-B5A7-D3E6BF792167}" presName="rootComposite" presStyleCnt="0"/>
      <dgm:spPr/>
    </dgm:pt>
    <dgm:pt modelId="{C8891AF5-B769-F948-90D7-51E7C7832E7E}" type="pres">
      <dgm:prSet presAssocID="{91FB265E-FEEF-7C41-B5A7-D3E6BF792167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7A78C48-B7C6-8744-84E6-6A4CC1FF0384}" type="pres">
      <dgm:prSet presAssocID="{91FB265E-FEEF-7C41-B5A7-D3E6BF792167}" presName="rootConnector" presStyleLbl="node2" presStyleIdx="1" presStyleCnt="5"/>
      <dgm:spPr/>
      <dgm:t>
        <a:bodyPr/>
        <a:lstStyle/>
        <a:p>
          <a:endParaRPr lang="fr-FR"/>
        </a:p>
      </dgm:t>
    </dgm:pt>
    <dgm:pt modelId="{806A5DC2-C33D-504C-B675-F89248EF28A9}" type="pres">
      <dgm:prSet presAssocID="{91FB265E-FEEF-7C41-B5A7-D3E6BF792167}" presName="hierChild4" presStyleCnt="0"/>
      <dgm:spPr/>
    </dgm:pt>
    <dgm:pt modelId="{672EEF18-CEEC-1D43-9AC0-695B228672AC}" type="pres">
      <dgm:prSet presAssocID="{91FB265E-FEEF-7C41-B5A7-D3E6BF792167}" presName="hierChild5" presStyleCnt="0"/>
      <dgm:spPr/>
    </dgm:pt>
    <dgm:pt modelId="{28347FE0-1418-384A-8B81-C34C0E3115AF}" type="pres">
      <dgm:prSet presAssocID="{7CC83D42-26BC-5D45-B8DA-5534E5687706}" presName="Name64" presStyleLbl="parChTrans1D2" presStyleIdx="2" presStyleCnt="6"/>
      <dgm:spPr/>
      <dgm:t>
        <a:bodyPr/>
        <a:lstStyle/>
        <a:p>
          <a:endParaRPr lang="fr-FR"/>
        </a:p>
      </dgm:t>
    </dgm:pt>
    <dgm:pt modelId="{2AB660DB-EDF9-CE4A-8EAA-38823D53E63F}" type="pres">
      <dgm:prSet presAssocID="{8B4107F7-FA8C-BB4C-8195-83C66AD2D483}" presName="hierRoot2" presStyleCnt="0">
        <dgm:presLayoutVars>
          <dgm:hierBranch val="init"/>
        </dgm:presLayoutVars>
      </dgm:prSet>
      <dgm:spPr/>
    </dgm:pt>
    <dgm:pt modelId="{AFB502A7-C886-0D4A-8BEF-D0387DF6BFC9}" type="pres">
      <dgm:prSet presAssocID="{8B4107F7-FA8C-BB4C-8195-83C66AD2D483}" presName="rootComposite" presStyleCnt="0"/>
      <dgm:spPr/>
    </dgm:pt>
    <dgm:pt modelId="{9B676D61-36A5-7743-A900-B5FFA66C2E28}" type="pres">
      <dgm:prSet presAssocID="{8B4107F7-FA8C-BB4C-8195-83C66AD2D483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491A958-B28A-0A4B-A715-3714D8B693E7}" type="pres">
      <dgm:prSet presAssocID="{8B4107F7-FA8C-BB4C-8195-83C66AD2D483}" presName="rootConnector" presStyleLbl="node2" presStyleIdx="2" presStyleCnt="5"/>
      <dgm:spPr/>
      <dgm:t>
        <a:bodyPr/>
        <a:lstStyle/>
        <a:p>
          <a:endParaRPr lang="fr-FR"/>
        </a:p>
      </dgm:t>
    </dgm:pt>
    <dgm:pt modelId="{F7331D39-EF08-114B-8910-2B85EEF6A557}" type="pres">
      <dgm:prSet presAssocID="{8B4107F7-FA8C-BB4C-8195-83C66AD2D483}" presName="hierChild4" presStyleCnt="0"/>
      <dgm:spPr/>
    </dgm:pt>
    <dgm:pt modelId="{62902C56-0CB0-4842-8241-4E5EB983F2E0}" type="pres">
      <dgm:prSet presAssocID="{8B4107F7-FA8C-BB4C-8195-83C66AD2D483}" presName="hierChild5" presStyleCnt="0"/>
      <dgm:spPr/>
    </dgm:pt>
    <dgm:pt modelId="{BD70C170-1F12-1B4B-9530-3C9F3CC08A36}" type="pres">
      <dgm:prSet presAssocID="{6A7FA192-6698-FE42-9581-5A38BF9D71D7}" presName="Name64" presStyleLbl="parChTrans1D2" presStyleIdx="3" presStyleCnt="6"/>
      <dgm:spPr/>
      <dgm:t>
        <a:bodyPr/>
        <a:lstStyle/>
        <a:p>
          <a:endParaRPr lang="fr-FR"/>
        </a:p>
      </dgm:t>
    </dgm:pt>
    <dgm:pt modelId="{3E51339C-F998-F443-86F4-AB3B7ABDFCD8}" type="pres">
      <dgm:prSet presAssocID="{3797A5A1-5C6F-3F4F-AA81-4191F8A85BFB}" presName="hierRoot2" presStyleCnt="0">
        <dgm:presLayoutVars>
          <dgm:hierBranch val="init"/>
        </dgm:presLayoutVars>
      </dgm:prSet>
      <dgm:spPr/>
    </dgm:pt>
    <dgm:pt modelId="{43298D3C-CA57-6B45-9062-FB2296DC048A}" type="pres">
      <dgm:prSet presAssocID="{3797A5A1-5C6F-3F4F-AA81-4191F8A85BFB}" presName="rootComposite" presStyleCnt="0"/>
      <dgm:spPr/>
    </dgm:pt>
    <dgm:pt modelId="{7DC2BA1B-CD52-2C46-AF41-626CB76B2962}" type="pres">
      <dgm:prSet presAssocID="{3797A5A1-5C6F-3F4F-AA81-4191F8A85BFB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A9826B0-B7F0-474B-A8AF-6B3B9A77B4AE}" type="pres">
      <dgm:prSet presAssocID="{3797A5A1-5C6F-3F4F-AA81-4191F8A85BFB}" presName="rootConnector" presStyleLbl="node2" presStyleIdx="3" presStyleCnt="5"/>
      <dgm:spPr/>
      <dgm:t>
        <a:bodyPr/>
        <a:lstStyle/>
        <a:p>
          <a:endParaRPr lang="fr-FR"/>
        </a:p>
      </dgm:t>
    </dgm:pt>
    <dgm:pt modelId="{AEF4424B-6A3E-3940-9AD6-5AD8FEC31142}" type="pres">
      <dgm:prSet presAssocID="{3797A5A1-5C6F-3F4F-AA81-4191F8A85BFB}" presName="hierChild4" presStyleCnt="0"/>
      <dgm:spPr/>
    </dgm:pt>
    <dgm:pt modelId="{15BCF0DB-1B98-EF42-B09E-1B65AB5AF739}" type="pres">
      <dgm:prSet presAssocID="{3797A5A1-5C6F-3F4F-AA81-4191F8A85BFB}" presName="hierChild5" presStyleCnt="0"/>
      <dgm:spPr/>
    </dgm:pt>
    <dgm:pt modelId="{D07A73BD-F9C8-4C4A-A143-A7858DC6B04A}" type="pres">
      <dgm:prSet presAssocID="{D4929432-6178-F245-B513-FC5E761B0796}" presName="Name64" presStyleLbl="parChTrans1D2" presStyleIdx="4" presStyleCnt="6"/>
      <dgm:spPr/>
      <dgm:t>
        <a:bodyPr/>
        <a:lstStyle/>
        <a:p>
          <a:endParaRPr lang="fr-FR"/>
        </a:p>
      </dgm:t>
    </dgm:pt>
    <dgm:pt modelId="{4F16CA0A-E8A5-4B4C-B348-0EC46471874A}" type="pres">
      <dgm:prSet presAssocID="{9A4EBF09-5A54-5B4C-AB4C-60639911604A}" presName="hierRoot2" presStyleCnt="0">
        <dgm:presLayoutVars>
          <dgm:hierBranch val="init"/>
        </dgm:presLayoutVars>
      </dgm:prSet>
      <dgm:spPr/>
    </dgm:pt>
    <dgm:pt modelId="{732F5C53-DE21-0F49-8F36-0C3CC89B1E86}" type="pres">
      <dgm:prSet presAssocID="{9A4EBF09-5A54-5B4C-AB4C-60639911604A}" presName="rootComposite" presStyleCnt="0"/>
      <dgm:spPr/>
    </dgm:pt>
    <dgm:pt modelId="{952DEBC9-4FE4-2E45-8288-DB6264C498A0}" type="pres">
      <dgm:prSet presAssocID="{9A4EBF09-5A54-5B4C-AB4C-60639911604A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4CCF39A-F2C9-544A-B4F7-43D3F6670B48}" type="pres">
      <dgm:prSet presAssocID="{9A4EBF09-5A54-5B4C-AB4C-60639911604A}" presName="rootConnector" presStyleLbl="node2" presStyleIdx="4" presStyleCnt="5"/>
      <dgm:spPr/>
      <dgm:t>
        <a:bodyPr/>
        <a:lstStyle/>
        <a:p>
          <a:endParaRPr lang="fr-FR"/>
        </a:p>
      </dgm:t>
    </dgm:pt>
    <dgm:pt modelId="{7D8A567F-5EBD-FB45-83F2-FF1955D121BE}" type="pres">
      <dgm:prSet presAssocID="{9A4EBF09-5A54-5B4C-AB4C-60639911604A}" presName="hierChild4" presStyleCnt="0"/>
      <dgm:spPr/>
    </dgm:pt>
    <dgm:pt modelId="{EFA8EEC2-94A0-7340-AF96-A9460B5BAB58}" type="pres">
      <dgm:prSet presAssocID="{9A4EBF09-5A54-5B4C-AB4C-60639911604A}" presName="hierChild5" presStyleCnt="0"/>
      <dgm:spPr/>
    </dgm:pt>
    <dgm:pt modelId="{E0B739C6-6F6B-9E42-8F36-FA80729A86F2}" type="pres">
      <dgm:prSet presAssocID="{9071FAFF-05D3-9A44-80A3-F13EA663AD94}" presName="hierChild3" presStyleCnt="0"/>
      <dgm:spPr/>
    </dgm:pt>
    <dgm:pt modelId="{4E7C49B5-C892-8A45-9F97-00DD995B1CDF}" type="pres">
      <dgm:prSet presAssocID="{8FE1EE1C-75F5-184C-970A-13421E6A6B6D}" presName="Name115" presStyleLbl="parChTrans1D2" presStyleIdx="5" presStyleCnt="6"/>
      <dgm:spPr/>
      <dgm:t>
        <a:bodyPr/>
        <a:lstStyle/>
        <a:p>
          <a:endParaRPr lang="fr-FR"/>
        </a:p>
      </dgm:t>
    </dgm:pt>
    <dgm:pt modelId="{842CD295-3585-3A42-9320-B8AC0ABA9B02}" type="pres">
      <dgm:prSet presAssocID="{32A392A3-D54B-2547-BD40-FC7E6FAC6493}" presName="hierRoot3" presStyleCnt="0">
        <dgm:presLayoutVars>
          <dgm:hierBranch val="init"/>
        </dgm:presLayoutVars>
      </dgm:prSet>
      <dgm:spPr/>
    </dgm:pt>
    <dgm:pt modelId="{26D10C11-8DA3-FC4B-9B44-B9EEE11ABD6F}" type="pres">
      <dgm:prSet presAssocID="{32A392A3-D54B-2547-BD40-FC7E6FAC6493}" presName="rootComposite3" presStyleCnt="0"/>
      <dgm:spPr/>
    </dgm:pt>
    <dgm:pt modelId="{A032FDE6-8EB7-0744-8CFC-9DD8462B37B3}" type="pres">
      <dgm:prSet presAssocID="{32A392A3-D54B-2547-BD40-FC7E6FAC6493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BDB386D-9EF2-1D43-A9EE-EA7195F1A497}" type="pres">
      <dgm:prSet presAssocID="{32A392A3-D54B-2547-BD40-FC7E6FAC6493}" presName="rootConnector3" presStyleLbl="asst1" presStyleIdx="0" presStyleCnt="1"/>
      <dgm:spPr/>
      <dgm:t>
        <a:bodyPr/>
        <a:lstStyle/>
        <a:p>
          <a:endParaRPr lang="fr-FR"/>
        </a:p>
      </dgm:t>
    </dgm:pt>
    <dgm:pt modelId="{8B29D480-E6A1-5F40-A2F9-3B5F41F047CB}" type="pres">
      <dgm:prSet presAssocID="{32A392A3-D54B-2547-BD40-FC7E6FAC6493}" presName="hierChild6" presStyleCnt="0"/>
      <dgm:spPr/>
    </dgm:pt>
    <dgm:pt modelId="{AFA48E8E-B366-AB4B-91DD-A24E3A562779}" type="pres">
      <dgm:prSet presAssocID="{32A392A3-D54B-2547-BD40-FC7E6FAC6493}" presName="hierChild7" presStyleCnt="0"/>
      <dgm:spPr/>
    </dgm:pt>
  </dgm:ptLst>
  <dgm:cxnLst>
    <dgm:cxn modelId="{6DE4F6CC-4EFA-7C4D-A9F4-F6DD392C6A40}" type="presOf" srcId="{3797A5A1-5C6F-3F4F-AA81-4191F8A85BFB}" destId="{7DC2BA1B-CD52-2C46-AF41-626CB76B2962}" srcOrd="0" destOrd="0" presId="urn:microsoft.com/office/officeart/2009/3/layout/HorizontalOrganizationChart"/>
    <dgm:cxn modelId="{DD1FE3D8-5C82-BE4E-BDEB-5E118C1CE84B}" type="presOf" srcId="{6A7FA192-6698-FE42-9581-5A38BF9D71D7}" destId="{BD70C170-1F12-1B4B-9530-3C9F3CC08A36}" srcOrd="0" destOrd="0" presId="urn:microsoft.com/office/officeart/2009/3/layout/HorizontalOrganizationChart"/>
    <dgm:cxn modelId="{098C835A-172D-AC4A-BA64-063CF4F85D76}" srcId="{88E548E9-38BC-DE42-9D99-11DE1D2EB5F7}" destId="{042B0F91-F132-0548-B13A-2F8C3C923B58}" srcOrd="0" destOrd="0" parTransId="{D8D935BA-1D64-FE46-B401-FD3240290542}" sibTransId="{365A7DA6-A795-DC42-997B-04DF637A4644}"/>
    <dgm:cxn modelId="{1D977B21-AA25-F241-85C6-EA8E101B1973}" type="presOf" srcId="{1D125B9C-F1EB-D04C-9228-E6A45790E05E}" destId="{39EDEE09-A076-9F4D-ADBA-FB9EF96368EE}" srcOrd="0" destOrd="0" presId="urn:microsoft.com/office/officeart/2009/3/layout/HorizontalOrganizationChart"/>
    <dgm:cxn modelId="{21624ADD-C116-C04E-94F6-337527EE1750}" srcId="{9071FAFF-05D3-9A44-80A3-F13EA663AD94}" destId="{3797A5A1-5C6F-3F4F-AA81-4191F8A85BFB}" srcOrd="4" destOrd="0" parTransId="{6A7FA192-6698-FE42-9581-5A38BF9D71D7}" sibTransId="{7E568504-8497-974C-8018-A931FEC8944B}"/>
    <dgm:cxn modelId="{1F5F0D7C-BF75-4E45-A705-9A3E1D64A779}" type="presOf" srcId="{ED89EADA-936D-3545-B708-AAD234C69A01}" destId="{B3D4A555-1A87-6D49-8CAC-B95164473382}" srcOrd="1" destOrd="0" presId="urn:microsoft.com/office/officeart/2009/3/layout/HorizontalOrganizationChart"/>
    <dgm:cxn modelId="{D46BB9CB-E96A-DC48-A9AA-20F81A36F24D}" type="presOf" srcId="{9A4EBF09-5A54-5B4C-AB4C-60639911604A}" destId="{34CCF39A-F2C9-544A-B4F7-43D3F6670B48}" srcOrd="1" destOrd="0" presId="urn:microsoft.com/office/officeart/2009/3/layout/HorizontalOrganizationChart"/>
    <dgm:cxn modelId="{B2F1132C-4440-6F43-B811-6755ED6BBDC7}" type="presOf" srcId="{88E548E9-38BC-DE42-9D99-11DE1D2EB5F7}" destId="{7E4F93C5-F259-AA45-9040-504065B832E0}" srcOrd="0" destOrd="0" presId="urn:microsoft.com/office/officeart/2009/3/layout/HorizontalOrganizationChart"/>
    <dgm:cxn modelId="{265F97AE-3D4E-9948-9417-8AA508C979DF}" type="presOf" srcId="{9A4EBF09-5A54-5B4C-AB4C-60639911604A}" destId="{952DEBC9-4FE4-2E45-8288-DB6264C498A0}" srcOrd="0" destOrd="0" presId="urn:microsoft.com/office/officeart/2009/3/layout/HorizontalOrganizationChart"/>
    <dgm:cxn modelId="{625C8FC8-14AC-C248-ABCE-5E6ED6425738}" type="presOf" srcId="{1AC8C975-527D-8546-9461-D51D0ED989FD}" destId="{CF33CD28-3EA4-6E4B-A500-2763A439C95A}" srcOrd="0" destOrd="0" presId="urn:microsoft.com/office/officeart/2009/3/layout/HorizontalOrganizationChart"/>
    <dgm:cxn modelId="{1525E9EE-7E30-974D-93C6-FC2719BD1056}" srcId="{762CAC66-748F-474D-B4E5-1BC088F40A54}" destId="{9071FAFF-05D3-9A44-80A3-F13EA663AD94}" srcOrd="0" destOrd="0" parTransId="{3396CB25-4483-EE42-95E8-C6CA83C919EB}" sibTransId="{5917C4D8-44AB-4947-A3D9-899479E07A4A}"/>
    <dgm:cxn modelId="{124C5A68-4D08-0F4D-B556-388CEB1E01CB}" type="presOf" srcId="{042B0F91-F132-0548-B13A-2F8C3C923B58}" destId="{4D345632-5736-1D40-9187-5D39DC889BC6}" srcOrd="1" destOrd="0" presId="urn:microsoft.com/office/officeart/2009/3/layout/HorizontalOrganizationChart"/>
    <dgm:cxn modelId="{BE8780C2-463C-E541-B26B-EF463CAA78CC}" type="presOf" srcId="{ED89EADA-936D-3545-B708-AAD234C69A01}" destId="{33A5EFBA-34DF-D347-BA96-496E1A22863E}" srcOrd="0" destOrd="0" presId="urn:microsoft.com/office/officeart/2009/3/layout/HorizontalOrganizationChart"/>
    <dgm:cxn modelId="{AD061472-5ED4-BE41-B9B7-D8A17B0B0605}" type="presOf" srcId="{D8D935BA-1D64-FE46-B401-FD3240290542}" destId="{B215E9E5-ACEA-F64C-9A3F-3FC1C36E2329}" srcOrd="0" destOrd="0" presId="urn:microsoft.com/office/officeart/2009/3/layout/HorizontalOrganizationChart"/>
    <dgm:cxn modelId="{689FA90E-A746-A34C-9725-48A19B5A7E94}" srcId="{9071FAFF-05D3-9A44-80A3-F13EA663AD94}" destId="{91FB265E-FEEF-7C41-B5A7-D3E6BF792167}" srcOrd="2" destOrd="0" parTransId="{DF5AEC1C-759A-6043-BE11-02C400B5A8D4}" sibTransId="{091B836C-EB49-C745-A323-B02F0A208D44}"/>
    <dgm:cxn modelId="{10AC3C10-55DE-004D-91F3-BC79544E3159}" type="presOf" srcId="{91FB265E-FEEF-7C41-B5A7-D3E6BF792167}" destId="{C8891AF5-B769-F948-90D7-51E7C7832E7E}" srcOrd="0" destOrd="0" presId="urn:microsoft.com/office/officeart/2009/3/layout/HorizontalOrganizationChart"/>
    <dgm:cxn modelId="{C36BD7C2-13F0-6740-8709-BFE4FD343C08}" type="presOf" srcId="{44E127F4-EAA6-C741-BAAC-D0EA060BF883}" destId="{A66DFB14-6E2A-BE45-9FB4-2AC9AC4A59A2}" srcOrd="0" destOrd="0" presId="urn:microsoft.com/office/officeart/2009/3/layout/HorizontalOrganizationChart"/>
    <dgm:cxn modelId="{0F85A052-A79E-8048-84C6-B2538CD29148}" type="presOf" srcId="{1D125B9C-F1EB-D04C-9228-E6A45790E05E}" destId="{AFC54B07-1B6B-F140-86BA-AD4E7C56B5FA}" srcOrd="1" destOrd="0" presId="urn:microsoft.com/office/officeart/2009/3/layout/HorizontalOrganizationChart"/>
    <dgm:cxn modelId="{34A54B77-23CF-8643-861A-3DD63AED7EC0}" type="presOf" srcId="{D4929432-6178-F245-B513-FC5E761B0796}" destId="{D07A73BD-F9C8-4C4A-A143-A7858DC6B04A}" srcOrd="0" destOrd="0" presId="urn:microsoft.com/office/officeart/2009/3/layout/HorizontalOrganizationChart"/>
    <dgm:cxn modelId="{97C3C584-C25F-4A4A-88FC-5397347B4656}" type="presOf" srcId="{3797A5A1-5C6F-3F4F-AA81-4191F8A85BFB}" destId="{2A9826B0-B7F0-474B-A8AF-6B3B9A77B4AE}" srcOrd="1" destOrd="0" presId="urn:microsoft.com/office/officeart/2009/3/layout/HorizontalOrganizationChart"/>
    <dgm:cxn modelId="{5913FF10-4D02-474E-AD92-C72EAA8AA223}" srcId="{9071FAFF-05D3-9A44-80A3-F13EA663AD94}" destId="{9A4EBF09-5A54-5B4C-AB4C-60639911604A}" srcOrd="5" destOrd="0" parTransId="{D4929432-6178-F245-B513-FC5E761B0796}" sibTransId="{16DC275E-DC12-1846-9D39-5A20256D0E8D}"/>
    <dgm:cxn modelId="{A4D13329-C5A1-6642-A1D1-3C1E0480F45C}" type="presOf" srcId="{7CC83D42-26BC-5D45-B8DA-5534E5687706}" destId="{28347FE0-1418-384A-8B81-C34C0E3115AF}" srcOrd="0" destOrd="0" presId="urn:microsoft.com/office/officeart/2009/3/layout/HorizontalOrganizationChart"/>
    <dgm:cxn modelId="{84354111-A0A3-A14E-964B-653B506EF04D}" type="presOf" srcId="{8FE1EE1C-75F5-184C-970A-13421E6A6B6D}" destId="{4E7C49B5-C892-8A45-9F97-00DD995B1CDF}" srcOrd="0" destOrd="0" presId="urn:microsoft.com/office/officeart/2009/3/layout/HorizontalOrganizationChart"/>
    <dgm:cxn modelId="{012E6B1F-09E0-2D46-8395-B71F0C40C241}" type="presOf" srcId="{9BBA2879-C16E-C145-8B9C-E593604BCB44}" destId="{F9BA8E11-21C5-D34A-B0DB-1CF43438EF30}" srcOrd="0" destOrd="0" presId="urn:microsoft.com/office/officeart/2009/3/layout/HorizontalOrganizationChart"/>
    <dgm:cxn modelId="{025AD714-1EB7-EB4C-89C7-F3FF45AD3DC7}" srcId="{042B0F91-F132-0548-B13A-2F8C3C923B58}" destId="{1D125B9C-F1EB-D04C-9228-E6A45790E05E}" srcOrd="0" destOrd="0" parTransId="{9BBA2879-C16E-C145-8B9C-E593604BCB44}" sibTransId="{EC07FE1C-6F2F-DA41-A587-BF0D117D7947}"/>
    <dgm:cxn modelId="{2CBEDC8B-B21C-7643-A25D-72539CF91C59}" type="presOf" srcId="{9071FAFF-05D3-9A44-80A3-F13EA663AD94}" destId="{9D4E95AF-1753-5B46-AB8B-91E9DA1CB5CC}" srcOrd="0" destOrd="0" presId="urn:microsoft.com/office/officeart/2009/3/layout/HorizontalOrganizationChart"/>
    <dgm:cxn modelId="{5FD3EEB6-26A9-C945-ACCB-737FE10E7E65}" type="presOf" srcId="{32A392A3-D54B-2547-BD40-FC7E6FAC6493}" destId="{6BDB386D-9EF2-1D43-A9EE-EA7195F1A497}" srcOrd="1" destOrd="0" presId="urn:microsoft.com/office/officeart/2009/3/layout/HorizontalOrganizationChart"/>
    <dgm:cxn modelId="{20193CA9-271C-5441-A6C2-ED6C17916F13}" type="presOf" srcId="{8B4107F7-FA8C-BB4C-8195-83C66AD2D483}" destId="{0491A958-B28A-0A4B-A715-3714D8B693E7}" srcOrd="1" destOrd="0" presId="urn:microsoft.com/office/officeart/2009/3/layout/HorizontalOrganizationChart"/>
    <dgm:cxn modelId="{7F683EEF-23B3-E248-9BCC-697BF29C1026}" srcId="{9071FAFF-05D3-9A44-80A3-F13EA663AD94}" destId="{88E548E9-38BC-DE42-9D99-11DE1D2EB5F7}" srcOrd="1" destOrd="0" parTransId="{1AC8C975-527D-8546-9461-D51D0ED989FD}" sibTransId="{36256169-E1CB-444C-AEB6-07F847838911}"/>
    <dgm:cxn modelId="{F221275A-CFA3-D146-B7D6-D3C84985E419}" type="presOf" srcId="{88E548E9-38BC-DE42-9D99-11DE1D2EB5F7}" destId="{AE84453E-9715-1841-B4A0-B1396349FA6F}" srcOrd="1" destOrd="0" presId="urn:microsoft.com/office/officeart/2009/3/layout/HorizontalOrganizationChart"/>
    <dgm:cxn modelId="{C4FC878E-210A-C747-A35C-B5C6614D4AB4}" type="presOf" srcId="{91FB265E-FEEF-7C41-B5A7-D3E6BF792167}" destId="{07A78C48-B7C6-8744-84E6-6A4CC1FF0384}" srcOrd="1" destOrd="0" presId="urn:microsoft.com/office/officeart/2009/3/layout/HorizontalOrganizationChart"/>
    <dgm:cxn modelId="{139A48B6-61DD-C644-BF9E-8C53E975DE22}" type="presOf" srcId="{32A392A3-D54B-2547-BD40-FC7E6FAC6493}" destId="{A032FDE6-8EB7-0744-8CFC-9DD8462B37B3}" srcOrd="0" destOrd="0" presId="urn:microsoft.com/office/officeart/2009/3/layout/HorizontalOrganizationChart"/>
    <dgm:cxn modelId="{E314980E-B75A-9042-8007-152B4013B096}" type="presOf" srcId="{762CAC66-748F-474D-B4E5-1BC088F40A54}" destId="{7A296006-4BD3-9E4B-9B58-E2B3EA1DA883}" srcOrd="0" destOrd="0" presId="urn:microsoft.com/office/officeart/2009/3/layout/HorizontalOrganizationChart"/>
    <dgm:cxn modelId="{4CFBDB46-1FFF-BF41-951A-F0E20A18F3C3}" type="presOf" srcId="{9071FAFF-05D3-9A44-80A3-F13EA663AD94}" destId="{F2EB9E46-D191-254C-847A-8370FFE1F494}" srcOrd="1" destOrd="0" presId="urn:microsoft.com/office/officeart/2009/3/layout/HorizontalOrganizationChart"/>
    <dgm:cxn modelId="{F961691C-2F0E-7042-8303-0E6077AE8D6C}" type="presOf" srcId="{8B4107F7-FA8C-BB4C-8195-83C66AD2D483}" destId="{9B676D61-36A5-7743-A900-B5FFA66C2E28}" srcOrd="0" destOrd="0" presId="urn:microsoft.com/office/officeart/2009/3/layout/HorizontalOrganizationChart"/>
    <dgm:cxn modelId="{5E145AB5-61F6-D843-B217-6295A66A6877}" srcId="{9071FAFF-05D3-9A44-80A3-F13EA663AD94}" destId="{32A392A3-D54B-2547-BD40-FC7E6FAC6493}" srcOrd="0" destOrd="0" parTransId="{8FE1EE1C-75F5-184C-970A-13421E6A6B6D}" sibTransId="{F18686EF-5579-594D-BC47-E04A56EAE37C}"/>
    <dgm:cxn modelId="{D9A5ED0D-09F0-FC4C-B20F-C4348A59F424}" type="presOf" srcId="{042B0F91-F132-0548-B13A-2F8C3C923B58}" destId="{752CDD99-F569-5D45-8ACA-CF14F152E7BD}" srcOrd="0" destOrd="0" presId="urn:microsoft.com/office/officeart/2009/3/layout/HorizontalOrganizationChart"/>
    <dgm:cxn modelId="{720F0278-9A10-5B47-AFF8-A2B1AA1798E6}" srcId="{9071FAFF-05D3-9A44-80A3-F13EA663AD94}" destId="{8B4107F7-FA8C-BB4C-8195-83C66AD2D483}" srcOrd="3" destOrd="0" parTransId="{7CC83D42-26BC-5D45-B8DA-5534E5687706}" sibTransId="{E8E27022-6D3E-3D44-AA44-0ED1E9905394}"/>
    <dgm:cxn modelId="{9B59A8D3-E512-C146-9F91-22B87F266002}" srcId="{042B0F91-F132-0548-B13A-2F8C3C923B58}" destId="{ED89EADA-936D-3545-B708-AAD234C69A01}" srcOrd="1" destOrd="0" parTransId="{44E127F4-EAA6-C741-BAAC-D0EA060BF883}" sibTransId="{098C2673-0191-AC46-B688-10F257F3E4DD}"/>
    <dgm:cxn modelId="{C42E7542-7510-244D-ABEB-1C8780EB592F}" type="presOf" srcId="{DF5AEC1C-759A-6043-BE11-02C400B5A8D4}" destId="{7355A8DB-1C2A-9C45-9F4C-8CFE0DF11071}" srcOrd="0" destOrd="0" presId="urn:microsoft.com/office/officeart/2009/3/layout/HorizontalOrganizationChart"/>
    <dgm:cxn modelId="{00F892E0-BC37-8348-B1EB-14262323BC9F}" type="presParOf" srcId="{7A296006-4BD3-9E4B-9B58-E2B3EA1DA883}" destId="{98128B04-E76F-1B4E-89E4-ACF7D54C61ED}" srcOrd="0" destOrd="0" presId="urn:microsoft.com/office/officeart/2009/3/layout/HorizontalOrganizationChart"/>
    <dgm:cxn modelId="{703FBE66-63E5-EE48-874D-7EA23C6D9ED6}" type="presParOf" srcId="{98128B04-E76F-1B4E-89E4-ACF7D54C61ED}" destId="{C5EA2F8B-769C-5442-8365-DFEA93D1A94F}" srcOrd="0" destOrd="0" presId="urn:microsoft.com/office/officeart/2009/3/layout/HorizontalOrganizationChart"/>
    <dgm:cxn modelId="{5DC1CCD0-1D2D-1A44-BA9E-A9AD318486F9}" type="presParOf" srcId="{C5EA2F8B-769C-5442-8365-DFEA93D1A94F}" destId="{9D4E95AF-1753-5B46-AB8B-91E9DA1CB5CC}" srcOrd="0" destOrd="0" presId="urn:microsoft.com/office/officeart/2009/3/layout/HorizontalOrganizationChart"/>
    <dgm:cxn modelId="{DF8661BC-49FD-B440-AFC3-05745C1A106F}" type="presParOf" srcId="{C5EA2F8B-769C-5442-8365-DFEA93D1A94F}" destId="{F2EB9E46-D191-254C-847A-8370FFE1F494}" srcOrd="1" destOrd="0" presId="urn:microsoft.com/office/officeart/2009/3/layout/HorizontalOrganizationChart"/>
    <dgm:cxn modelId="{51C14D2D-7210-6041-BD14-2899089356F4}" type="presParOf" srcId="{98128B04-E76F-1B4E-89E4-ACF7D54C61ED}" destId="{8A66BCA4-F566-004A-979D-D0CAE6888D19}" srcOrd="1" destOrd="0" presId="urn:microsoft.com/office/officeart/2009/3/layout/HorizontalOrganizationChart"/>
    <dgm:cxn modelId="{58A18B71-D941-0F40-B766-BF3A8FEF4AC1}" type="presParOf" srcId="{8A66BCA4-F566-004A-979D-D0CAE6888D19}" destId="{CF33CD28-3EA4-6E4B-A500-2763A439C95A}" srcOrd="0" destOrd="0" presId="urn:microsoft.com/office/officeart/2009/3/layout/HorizontalOrganizationChart"/>
    <dgm:cxn modelId="{2AB1819C-E733-F649-B9D5-BBDCDFAE8BC1}" type="presParOf" srcId="{8A66BCA4-F566-004A-979D-D0CAE6888D19}" destId="{DF6DC749-DCC6-944C-AB92-970B9E082F5C}" srcOrd="1" destOrd="0" presId="urn:microsoft.com/office/officeart/2009/3/layout/HorizontalOrganizationChart"/>
    <dgm:cxn modelId="{7D3023B7-B9C7-404E-977C-9ECBE37C8B6F}" type="presParOf" srcId="{DF6DC749-DCC6-944C-AB92-970B9E082F5C}" destId="{6951DEAA-841C-D249-925A-238DE11444D2}" srcOrd="0" destOrd="0" presId="urn:microsoft.com/office/officeart/2009/3/layout/HorizontalOrganizationChart"/>
    <dgm:cxn modelId="{A7FF3F2F-F14C-D647-96DE-D96B169CDAD6}" type="presParOf" srcId="{6951DEAA-841C-D249-925A-238DE11444D2}" destId="{7E4F93C5-F259-AA45-9040-504065B832E0}" srcOrd="0" destOrd="0" presId="urn:microsoft.com/office/officeart/2009/3/layout/HorizontalOrganizationChart"/>
    <dgm:cxn modelId="{F85ABD4A-E2E3-2E48-86A1-1054EE02A178}" type="presParOf" srcId="{6951DEAA-841C-D249-925A-238DE11444D2}" destId="{AE84453E-9715-1841-B4A0-B1396349FA6F}" srcOrd="1" destOrd="0" presId="urn:microsoft.com/office/officeart/2009/3/layout/HorizontalOrganizationChart"/>
    <dgm:cxn modelId="{DFB61A3F-2DE4-6F4C-8C69-2C1C14E8F625}" type="presParOf" srcId="{DF6DC749-DCC6-944C-AB92-970B9E082F5C}" destId="{70C3BD93-5394-6C4A-A441-E87B2F90ABB7}" srcOrd="1" destOrd="0" presId="urn:microsoft.com/office/officeart/2009/3/layout/HorizontalOrganizationChart"/>
    <dgm:cxn modelId="{69849514-2F3D-B143-B371-56CAF5389D8D}" type="presParOf" srcId="{70C3BD93-5394-6C4A-A441-E87B2F90ABB7}" destId="{B215E9E5-ACEA-F64C-9A3F-3FC1C36E2329}" srcOrd="0" destOrd="0" presId="urn:microsoft.com/office/officeart/2009/3/layout/HorizontalOrganizationChart"/>
    <dgm:cxn modelId="{F4B16D8F-D1E3-C64B-938D-4C7994F26400}" type="presParOf" srcId="{70C3BD93-5394-6C4A-A441-E87B2F90ABB7}" destId="{AD031475-3BC2-5B46-97FD-64B86A63151D}" srcOrd="1" destOrd="0" presId="urn:microsoft.com/office/officeart/2009/3/layout/HorizontalOrganizationChart"/>
    <dgm:cxn modelId="{C014309C-BE86-B346-84CF-96D8437C7908}" type="presParOf" srcId="{AD031475-3BC2-5B46-97FD-64B86A63151D}" destId="{57B8EC21-C59D-184B-B69B-57E51AE26005}" srcOrd="0" destOrd="0" presId="urn:microsoft.com/office/officeart/2009/3/layout/HorizontalOrganizationChart"/>
    <dgm:cxn modelId="{31AD65B3-AF70-0C42-9C67-E91A3DE29B38}" type="presParOf" srcId="{57B8EC21-C59D-184B-B69B-57E51AE26005}" destId="{752CDD99-F569-5D45-8ACA-CF14F152E7BD}" srcOrd="0" destOrd="0" presId="urn:microsoft.com/office/officeart/2009/3/layout/HorizontalOrganizationChart"/>
    <dgm:cxn modelId="{F1977E3D-27B0-7B4C-962D-02435F92E3B5}" type="presParOf" srcId="{57B8EC21-C59D-184B-B69B-57E51AE26005}" destId="{4D345632-5736-1D40-9187-5D39DC889BC6}" srcOrd="1" destOrd="0" presId="urn:microsoft.com/office/officeart/2009/3/layout/HorizontalOrganizationChart"/>
    <dgm:cxn modelId="{063371E3-2F89-7F43-A45A-92798249A5A4}" type="presParOf" srcId="{AD031475-3BC2-5B46-97FD-64B86A63151D}" destId="{7AA9C67B-6A5C-8543-8AB5-BB737AA09144}" srcOrd="1" destOrd="0" presId="urn:microsoft.com/office/officeart/2009/3/layout/HorizontalOrganizationChart"/>
    <dgm:cxn modelId="{2D9EE5BC-713D-1D4D-8390-55AAA687D926}" type="presParOf" srcId="{7AA9C67B-6A5C-8543-8AB5-BB737AA09144}" destId="{F9BA8E11-21C5-D34A-B0DB-1CF43438EF30}" srcOrd="0" destOrd="0" presId="urn:microsoft.com/office/officeart/2009/3/layout/HorizontalOrganizationChart"/>
    <dgm:cxn modelId="{CA33CC5D-BDB6-D44D-9FB5-266E353DED91}" type="presParOf" srcId="{7AA9C67B-6A5C-8543-8AB5-BB737AA09144}" destId="{386E4C29-F7A2-A141-ADBE-184B96491372}" srcOrd="1" destOrd="0" presId="urn:microsoft.com/office/officeart/2009/3/layout/HorizontalOrganizationChart"/>
    <dgm:cxn modelId="{63B7D0DF-1ED0-1E4E-A239-F180C3019D17}" type="presParOf" srcId="{386E4C29-F7A2-A141-ADBE-184B96491372}" destId="{BC8644D4-2BEB-4448-9A95-90DD3071B574}" srcOrd="0" destOrd="0" presId="urn:microsoft.com/office/officeart/2009/3/layout/HorizontalOrganizationChart"/>
    <dgm:cxn modelId="{732BB53C-CCBC-2A48-8D0B-1E61CD0AFDD6}" type="presParOf" srcId="{BC8644D4-2BEB-4448-9A95-90DD3071B574}" destId="{39EDEE09-A076-9F4D-ADBA-FB9EF96368EE}" srcOrd="0" destOrd="0" presId="urn:microsoft.com/office/officeart/2009/3/layout/HorizontalOrganizationChart"/>
    <dgm:cxn modelId="{F535CB81-D441-1045-B9C0-B5E94D009EA1}" type="presParOf" srcId="{BC8644D4-2BEB-4448-9A95-90DD3071B574}" destId="{AFC54B07-1B6B-F140-86BA-AD4E7C56B5FA}" srcOrd="1" destOrd="0" presId="urn:microsoft.com/office/officeart/2009/3/layout/HorizontalOrganizationChart"/>
    <dgm:cxn modelId="{867C086C-5800-5942-9A69-97BBBC0564D6}" type="presParOf" srcId="{386E4C29-F7A2-A141-ADBE-184B96491372}" destId="{8D256222-AEB0-AF47-8102-9767A36FE785}" srcOrd="1" destOrd="0" presId="urn:microsoft.com/office/officeart/2009/3/layout/HorizontalOrganizationChart"/>
    <dgm:cxn modelId="{244BDB63-162E-654C-9269-30164A531651}" type="presParOf" srcId="{386E4C29-F7A2-A141-ADBE-184B96491372}" destId="{536D8B7F-B57F-C747-A947-0560571A1BB6}" srcOrd="2" destOrd="0" presId="urn:microsoft.com/office/officeart/2009/3/layout/HorizontalOrganizationChart"/>
    <dgm:cxn modelId="{371084A0-56E7-1D49-BD1F-7411397911F0}" type="presParOf" srcId="{7AA9C67B-6A5C-8543-8AB5-BB737AA09144}" destId="{A66DFB14-6E2A-BE45-9FB4-2AC9AC4A59A2}" srcOrd="2" destOrd="0" presId="urn:microsoft.com/office/officeart/2009/3/layout/HorizontalOrganizationChart"/>
    <dgm:cxn modelId="{003E1D81-B27B-0C46-8BA9-EB42EA71F043}" type="presParOf" srcId="{7AA9C67B-6A5C-8543-8AB5-BB737AA09144}" destId="{8B2C7689-9EBD-D247-8120-0C3892429DAB}" srcOrd="3" destOrd="0" presId="urn:microsoft.com/office/officeart/2009/3/layout/HorizontalOrganizationChart"/>
    <dgm:cxn modelId="{7CFB2549-AAF3-1F42-A4DD-B9B3F7744BDD}" type="presParOf" srcId="{8B2C7689-9EBD-D247-8120-0C3892429DAB}" destId="{655DCADA-F451-674F-BE90-5FA87F1A41D9}" srcOrd="0" destOrd="0" presId="urn:microsoft.com/office/officeart/2009/3/layout/HorizontalOrganizationChart"/>
    <dgm:cxn modelId="{C874F633-7CB2-9B4A-8A11-8E4A9890F6A3}" type="presParOf" srcId="{655DCADA-F451-674F-BE90-5FA87F1A41D9}" destId="{33A5EFBA-34DF-D347-BA96-496E1A22863E}" srcOrd="0" destOrd="0" presId="urn:microsoft.com/office/officeart/2009/3/layout/HorizontalOrganizationChart"/>
    <dgm:cxn modelId="{E4C7790F-B17F-A344-83A2-10943EFFAC46}" type="presParOf" srcId="{655DCADA-F451-674F-BE90-5FA87F1A41D9}" destId="{B3D4A555-1A87-6D49-8CAC-B95164473382}" srcOrd="1" destOrd="0" presId="urn:microsoft.com/office/officeart/2009/3/layout/HorizontalOrganizationChart"/>
    <dgm:cxn modelId="{AA207DA0-841B-F144-B166-CF97A557A620}" type="presParOf" srcId="{8B2C7689-9EBD-D247-8120-0C3892429DAB}" destId="{1EDD16B5-2547-A84D-9142-B6AD32088AFB}" srcOrd="1" destOrd="0" presId="urn:microsoft.com/office/officeart/2009/3/layout/HorizontalOrganizationChart"/>
    <dgm:cxn modelId="{769C3F82-036E-BE4D-9E45-C42CD10A2C59}" type="presParOf" srcId="{8B2C7689-9EBD-D247-8120-0C3892429DAB}" destId="{E15D8226-9E58-4944-9FA0-25368C500FC9}" srcOrd="2" destOrd="0" presId="urn:microsoft.com/office/officeart/2009/3/layout/HorizontalOrganizationChart"/>
    <dgm:cxn modelId="{C8443B8E-BF43-6A48-BA0E-AC4CA33DE79E}" type="presParOf" srcId="{AD031475-3BC2-5B46-97FD-64B86A63151D}" destId="{56FAB1F9-59B6-9144-8CA8-933D424280D4}" srcOrd="2" destOrd="0" presId="urn:microsoft.com/office/officeart/2009/3/layout/HorizontalOrganizationChart"/>
    <dgm:cxn modelId="{A290B37F-D851-AD44-896F-BA2EB7B0D31C}" type="presParOf" srcId="{DF6DC749-DCC6-944C-AB92-970B9E082F5C}" destId="{A7915AB5-4EFE-7241-AD0A-09A80E9BBE46}" srcOrd="2" destOrd="0" presId="urn:microsoft.com/office/officeart/2009/3/layout/HorizontalOrganizationChart"/>
    <dgm:cxn modelId="{7F18331B-CA8D-5E47-AF93-F8EEDC85EE73}" type="presParOf" srcId="{8A66BCA4-F566-004A-979D-D0CAE6888D19}" destId="{7355A8DB-1C2A-9C45-9F4C-8CFE0DF11071}" srcOrd="2" destOrd="0" presId="urn:microsoft.com/office/officeart/2009/3/layout/HorizontalOrganizationChart"/>
    <dgm:cxn modelId="{F3FCE085-4D00-404C-B19E-5AFF64443796}" type="presParOf" srcId="{8A66BCA4-F566-004A-979D-D0CAE6888D19}" destId="{7B5B8C1D-2F3A-A74E-83EF-096AACA1F85E}" srcOrd="3" destOrd="0" presId="urn:microsoft.com/office/officeart/2009/3/layout/HorizontalOrganizationChart"/>
    <dgm:cxn modelId="{69759A15-5717-C94F-840A-4A54F8FFF855}" type="presParOf" srcId="{7B5B8C1D-2F3A-A74E-83EF-096AACA1F85E}" destId="{D6974FF8-D7AE-5B4D-88BB-64D1B24A6C5B}" srcOrd="0" destOrd="0" presId="urn:microsoft.com/office/officeart/2009/3/layout/HorizontalOrganizationChart"/>
    <dgm:cxn modelId="{2A5FE588-D94B-2B4A-AD9B-992DADC7DBEC}" type="presParOf" srcId="{D6974FF8-D7AE-5B4D-88BB-64D1B24A6C5B}" destId="{C8891AF5-B769-F948-90D7-51E7C7832E7E}" srcOrd="0" destOrd="0" presId="urn:microsoft.com/office/officeart/2009/3/layout/HorizontalOrganizationChart"/>
    <dgm:cxn modelId="{ECAB9BCA-1A38-244B-93A1-DC824449B2AB}" type="presParOf" srcId="{D6974FF8-D7AE-5B4D-88BB-64D1B24A6C5B}" destId="{07A78C48-B7C6-8744-84E6-6A4CC1FF0384}" srcOrd="1" destOrd="0" presId="urn:microsoft.com/office/officeart/2009/3/layout/HorizontalOrganizationChart"/>
    <dgm:cxn modelId="{1FFCF9AE-2A24-E541-9805-B19262D59A27}" type="presParOf" srcId="{7B5B8C1D-2F3A-A74E-83EF-096AACA1F85E}" destId="{806A5DC2-C33D-504C-B675-F89248EF28A9}" srcOrd="1" destOrd="0" presId="urn:microsoft.com/office/officeart/2009/3/layout/HorizontalOrganizationChart"/>
    <dgm:cxn modelId="{308C8477-B208-3C42-A0C3-47EE39A1E620}" type="presParOf" srcId="{7B5B8C1D-2F3A-A74E-83EF-096AACA1F85E}" destId="{672EEF18-CEEC-1D43-9AC0-695B228672AC}" srcOrd="2" destOrd="0" presId="urn:microsoft.com/office/officeart/2009/3/layout/HorizontalOrganizationChart"/>
    <dgm:cxn modelId="{EEEC269A-DDAD-C443-A2B7-5D6A8AF3C8BB}" type="presParOf" srcId="{8A66BCA4-F566-004A-979D-D0CAE6888D19}" destId="{28347FE0-1418-384A-8B81-C34C0E3115AF}" srcOrd="4" destOrd="0" presId="urn:microsoft.com/office/officeart/2009/3/layout/HorizontalOrganizationChart"/>
    <dgm:cxn modelId="{B96E9211-D73A-7449-B536-BF65D8B80D36}" type="presParOf" srcId="{8A66BCA4-F566-004A-979D-D0CAE6888D19}" destId="{2AB660DB-EDF9-CE4A-8EAA-38823D53E63F}" srcOrd="5" destOrd="0" presId="urn:microsoft.com/office/officeart/2009/3/layout/HorizontalOrganizationChart"/>
    <dgm:cxn modelId="{98E95456-4778-5E49-BF6A-5520338BD4DF}" type="presParOf" srcId="{2AB660DB-EDF9-CE4A-8EAA-38823D53E63F}" destId="{AFB502A7-C886-0D4A-8BEF-D0387DF6BFC9}" srcOrd="0" destOrd="0" presId="urn:microsoft.com/office/officeart/2009/3/layout/HorizontalOrganizationChart"/>
    <dgm:cxn modelId="{15A9EF76-20F3-1C42-8072-0374C852AF14}" type="presParOf" srcId="{AFB502A7-C886-0D4A-8BEF-D0387DF6BFC9}" destId="{9B676D61-36A5-7743-A900-B5FFA66C2E28}" srcOrd="0" destOrd="0" presId="urn:microsoft.com/office/officeart/2009/3/layout/HorizontalOrganizationChart"/>
    <dgm:cxn modelId="{628815EC-9BC2-3E4A-B174-4EF58B6C9FCA}" type="presParOf" srcId="{AFB502A7-C886-0D4A-8BEF-D0387DF6BFC9}" destId="{0491A958-B28A-0A4B-A715-3714D8B693E7}" srcOrd="1" destOrd="0" presId="urn:microsoft.com/office/officeart/2009/3/layout/HorizontalOrganizationChart"/>
    <dgm:cxn modelId="{B3195F9D-C31A-1647-8CD6-DBECFF43D1E0}" type="presParOf" srcId="{2AB660DB-EDF9-CE4A-8EAA-38823D53E63F}" destId="{F7331D39-EF08-114B-8910-2B85EEF6A557}" srcOrd="1" destOrd="0" presId="urn:microsoft.com/office/officeart/2009/3/layout/HorizontalOrganizationChart"/>
    <dgm:cxn modelId="{83D1181A-76A6-A74A-AB1A-FB553EC2F9B6}" type="presParOf" srcId="{2AB660DB-EDF9-CE4A-8EAA-38823D53E63F}" destId="{62902C56-0CB0-4842-8241-4E5EB983F2E0}" srcOrd="2" destOrd="0" presId="urn:microsoft.com/office/officeart/2009/3/layout/HorizontalOrganizationChart"/>
    <dgm:cxn modelId="{1938C194-E352-AE46-B3F4-047DC88B18B7}" type="presParOf" srcId="{8A66BCA4-F566-004A-979D-D0CAE6888D19}" destId="{BD70C170-1F12-1B4B-9530-3C9F3CC08A36}" srcOrd="6" destOrd="0" presId="urn:microsoft.com/office/officeart/2009/3/layout/HorizontalOrganizationChart"/>
    <dgm:cxn modelId="{59771B6F-640D-6A47-90CE-91DDBA0590FB}" type="presParOf" srcId="{8A66BCA4-F566-004A-979D-D0CAE6888D19}" destId="{3E51339C-F998-F443-86F4-AB3B7ABDFCD8}" srcOrd="7" destOrd="0" presId="urn:microsoft.com/office/officeart/2009/3/layout/HorizontalOrganizationChart"/>
    <dgm:cxn modelId="{76270327-5212-234C-A69F-6D09F945AB67}" type="presParOf" srcId="{3E51339C-F998-F443-86F4-AB3B7ABDFCD8}" destId="{43298D3C-CA57-6B45-9062-FB2296DC048A}" srcOrd="0" destOrd="0" presId="urn:microsoft.com/office/officeart/2009/3/layout/HorizontalOrganizationChart"/>
    <dgm:cxn modelId="{6C7B0308-47EA-BF48-B534-9E027D2C8B37}" type="presParOf" srcId="{43298D3C-CA57-6B45-9062-FB2296DC048A}" destId="{7DC2BA1B-CD52-2C46-AF41-626CB76B2962}" srcOrd="0" destOrd="0" presId="urn:microsoft.com/office/officeart/2009/3/layout/HorizontalOrganizationChart"/>
    <dgm:cxn modelId="{D0CB6860-E4C4-8F4A-88E0-E678959F7DEB}" type="presParOf" srcId="{43298D3C-CA57-6B45-9062-FB2296DC048A}" destId="{2A9826B0-B7F0-474B-A8AF-6B3B9A77B4AE}" srcOrd="1" destOrd="0" presId="urn:microsoft.com/office/officeart/2009/3/layout/HorizontalOrganizationChart"/>
    <dgm:cxn modelId="{DC4F4F90-00C9-2F46-B283-113A3DCC5D04}" type="presParOf" srcId="{3E51339C-F998-F443-86F4-AB3B7ABDFCD8}" destId="{AEF4424B-6A3E-3940-9AD6-5AD8FEC31142}" srcOrd="1" destOrd="0" presId="urn:microsoft.com/office/officeart/2009/3/layout/HorizontalOrganizationChart"/>
    <dgm:cxn modelId="{9164F78B-969B-DA49-B83C-C084AC27F5FE}" type="presParOf" srcId="{3E51339C-F998-F443-86F4-AB3B7ABDFCD8}" destId="{15BCF0DB-1B98-EF42-B09E-1B65AB5AF739}" srcOrd="2" destOrd="0" presId="urn:microsoft.com/office/officeart/2009/3/layout/HorizontalOrganizationChart"/>
    <dgm:cxn modelId="{0EBC6875-952F-1C4B-929D-00C2EE8F0895}" type="presParOf" srcId="{8A66BCA4-F566-004A-979D-D0CAE6888D19}" destId="{D07A73BD-F9C8-4C4A-A143-A7858DC6B04A}" srcOrd="8" destOrd="0" presId="urn:microsoft.com/office/officeart/2009/3/layout/HorizontalOrganizationChart"/>
    <dgm:cxn modelId="{ACB1856D-ECD0-AB44-BCAC-E73EA5C1D626}" type="presParOf" srcId="{8A66BCA4-F566-004A-979D-D0CAE6888D19}" destId="{4F16CA0A-E8A5-4B4C-B348-0EC46471874A}" srcOrd="9" destOrd="0" presId="urn:microsoft.com/office/officeart/2009/3/layout/HorizontalOrganizationChart"/>
    <dgm:cxn modelId="{BACCC8EA-0578-2241-AF26-2EBA278A47CF}" type="presParOf" srcId="{4F16CA0A-E8A5-4B4C-B348-0EC46471874A}" destId="{732F5C53-DE21-0F49-8F36-0C3CC89B1E86}" srcOrd="0" destOrd="0" presId="urn:microsoft.com/office/officeart/2009/3/layout/HorizontalOrganizationChart"/>
    <dgm:cxn modelId="{0BF0E5DE-D586-F64D-AA00-6BF8DE90CA9A}" type="presParOf" srcId="{732F5C53-DE21-0F49-8F36-0C3CC89B1E86}" destId="{952DEBC9-4FE4-2E45-8288-DB6264C498A0}" srcOrd="0" destOrd="0" presId="urn:microsoft.com/office/officeart/2009/3/layout/HorizontalOrganizationChart"/>
    <dgm:cxn modelId="{74DAD20F-8E36-AF4C-ABF4-0A3843E2FF9B}" type="presParOf" srcId="{732F5C53-DE21-0F49-8F36-0C3CC89B1E86}" destId="{34CCF39A-F2C9-544A-B4F7-43D3F6670B48}" srcOrd="1" destOrd="0" presId="urn:microsoft.com/office/officeart/2009/3/layout/HorizontalOrganizationChart"/>
    <dgm:cxn modelId="{CE0E0B71-C615-1545-BC96-DB976C75B4DC}" type="presParOf" srcId="{4F16CA0A-E8A5-4B4C-B348-0EC46471874A}" destId="{7D8A567F-5EBD-FB45-83F2-FF1955D121BE}" srcOrd="1" destOrd="0" presId="urn:microsoft.com/office/officeart/2009/3/layout/HorizontalOrganizationChart"/>
    <dgm:cxn modelId="{F6C71F98-9856-3843-9D60-A3E87316AC9D}" type="presParOf" srcId="{4F16CA0A-E8A5-4B4C-B348-0EC46471874A}" destId="{EFA8EEC2-94A0-7340-AF96-A9460B5BAB58}" srcOrd="2" destOrd="0" presId="urn:microsoft.com/office/officeart/2009/3/layout/HorizontalOrganizationChart"/>
    <dgm:cxn modelId="{2E267E87-92EA-0642-B12C-19F626BD7C45}" type="presParOf" srcId="{98128B04-E76F-1B4E-89E4-ACF7D54C61ED}" destId="{E0B739C6-6F6B-9E42-8F36-FA80729A86F2}" srcOrd="2" destOrd="0" presId="urn:microsoft.com/office/officeart/2009/3/layout/HorizontalOrganizationChart"/>
    <dgm:cxn modelId="{6032569D-52DA-6B46-944E-645EB274CD7A}" type="presParOf" srcId="{E0B739C6-6F6B-9E42-8F36-FA80729A86F2}" destId="{4E7C49B5-C892-8A45-9F97-00DD995B1CDF}" srcOrd="0" destOrd="0" presId="urn:microsoft.com/office/officeart/2009/3/layout/HorizontalOrganizationChart"/>
    <dgm:cxn modelId="{84524F93-71C8-1E46-B55E-AAF8C711C32C}" type="presParOf" srcId="{E0B739C6-6F6B-9E42-8F36-FA80729A86F2}" destId="{842CD295-3585-3A42-9320-B8AC0ABA9B02}" srcOrd="1" destOrd="0" presId="urn:microsoft.com/office/officeart/2009/3/layout/HorizontalOrganizationChart"/>
    <dgm:cxn modelId="{DC113E06-A777-8245-99F0-C8955C919888}" type="presParOf" srcId="{842CD295-3585-3A42-9320-B8AC0ABA9B02}" destId="{26D10C11-8DA3-FC4B-9B44-B9EEE11ABD6F}" srcOrd="0" destOrd="0" presId="urn:microsoft.com/office/officeart/2009/3/layout/HorizontalOrganizationChart"/>
    <dgm:cxn modelId="{DE8DBED5-7064-1B4D-BBD4-1A7C8C37675D}" type="presParOf" srcId="{26D10C11-8DA3-FC4B-9B44-B9EEE11ABD6F}" destId="{A032FDE6-8EB7-0744-8CFC-9DD8462B37B3}" srcOrd="0" destOrd="0" presId="urn:microsoft.com/office/officeart/2009/3/layout/HorizontalOrganizationChart"/>
    <dgm:cxn modelId="{B4995F2B-E555-5E49-A0CF-77C99740C80E}" type="presParOf" srcId="{26D10C11-8DA3-FC4B-9B44-B9EEE11ABD6F}" destId="{6BDB386D-9EF2-1D43-A9EE-EA7195F1A497}" srcOrd="1" destOrd="0" presId="urn:microsoft.com/office/officeart/2009/3/layout/HorizontalOrganizationChart"/>
    <dgm:cxn modelId="{3EA8F407-3C21-4D4B-9699-B5A02E7100DD}" type="presParOf" srcId="{842CD295-3585-3A42-9320-B8AC0ABA9B02}" destId="{8B29D480-E6A1-5F40-A2F9-3B5F41F047CB}" srcOrd="1" destOrd="0" presId="urn:microsoft.com/office/officeart/2009/3/layout/HorizontalOrganizationChart"/>
    <dgm:cxn modelId="{EC24C770-F609-5B47-AC95-C6D9FC1CA4E0}" type="presParOf" srcId="{842CD295-3585-3A42-9320-B8AC0ABA9B02}" destId="{AFA48E8E-B366-AB4B-91DD-A24E3A562779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42CC81-0D61-624F-9D64-8C7BD6C50A14}" type="doc">
      <dgm:prSet loTypeId="urn:microsoft.com/office/officeart/2005/8/layout/venn1" loCatId="" qsTypeId="urn:microsoft.com/office/officeart/2005/8/quickstyle/simple4" qsCatId="simple" csTypeId="urn:microsoft.com/office/officeart/2005/8/colors/accent1_2" csCatId="accent1" phldr="1"/>
      <dgm:spPr/>
    </dgm:pt>
    <dgm:pt modelId="{BEBD295B-F891-9C47-B472-39F0EE4328D0}">
      <dgm:prSet phldrT="[Texte]"/>
      <dgm:spPr>
        <a:solidFill>
          <a:srgbClr val="92D050">
            <a:alpha val="49000"/>
          </a:srgbClr>
        </a:solidFill>
      </dgm:spPr>
      <dgm:t>
        <a:bodyPr/>
        <a:lstStyle/>
        <a:p>
          <a:endParaRPr lang="fr-FR" dirty="0"/>
        </a:p>
      </dgm:t>
    </dgm:pt>
    <dgm:pt modelId="{C29EBFFC-DAA8-7640-A330-9B6D12F279AD}" type="parTrans" cxnId="{D71275FE-3D33-7740-A8D7-A0D04CE85ED4}">
      <dgm:prSet/>
      <dgm:spPr/>
      <dgm:t>
        <a:bodyPr/>
        <a:lstStyle/>
        <a:p>
          <a:endParaRPr lang="fr-FR"/>
        </a:p>
      </dgm:t>
    </dgm:pt>
    <dgm:pt modelId="{2B000AA6-A454-9648-8931-67A25AB8531B}" type="sibTrans" cxnId="{D71275FE-3D33-7740-A8D7-A0D04CE85ED4}">
      <dgm:prSet/>
      <dgm:spPr/>
      <dgm:t>
        <a:bodyPr/>
        <a:lstStyle/>
        <a:p>
          <a:endParaRPr lang="fr-FR"/>
        </a:p>
      </dgm:t>
    </dgm:pt>
    <dgm:pt modelId="{759C4D32-0A9A-CB48-BB06-564FF6A7F7F6}">
      <dgm:prSet phldrT="[Texte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fr-FR" dirty="0"/>
        </a:p>
      </dgm:t>
    </dgm:pt>
    <dgm:pt modelId="{27436E16-1488-0448-943A-26AC8FC9F23E}" type="parTrans" cxnId="{4B931C86-2507-F14D-8753-ECE00A840A80}">
      <dgm:prSet/>
      <dgm:spPr/>
      <dgm:t>
        <a:bodyPr/>
        <a:lstStyle/>
        <a:p>
          <a:endParaRPr lang="fr-FR"/>
        </a:p>
      </dgm:t>
    </dgm:pt>
    <dgm:pt modelId="{2C118175-1A65-DB41-AEF3-D52FC4FAEE87}" type="sibTrans" cxnId="{4B931C86-2507-F14D-8753-ECE00A840A80}">
      <dgm:prSet/>
      <dgm:spPr/>
      <dgm:t>
        <a:bodyPr/>
        <a:lstStyle/>
        <a:p>
          <a:endParaRPr lang="fr-FR"/>
        </a:p>
      </dgm:t>
    </dgm:pt>
    <dgm:pt modelId="{0B1A220C-6D5C-7E42-B676-44DE076D37A1}" type="pres">
      <dgm:prSet presAssocID="{2142CC81-0D61-624F-9D64-8C7BD6C50A14}" presName="compositeShape" presStyleCnt="0">
        <dgm:presLayoutVars>
          <dgm:chMax val="7"/>
          <dgm:dir/>
          <dgm:resizeHandles val="exact"/>
        </dgm:presLayoutVars>
      </dgm:prSet>
      <dgm:spPr/>
    </dgm:pt>
    <dgm:pt modelId="{175BE767-D1CD-FA48-AD4A-53CB70CCF05F}" type="pres">
      <dgm:prSet presAssocID="{759C4D32-0A9A-CB48-BB06-564FF6A7F7F6}" presName="circ1" presStyleLbl="vennNode1" presStyleIdx="0" presStyleCnt="2" custLinFactNeighborX="23685" custLinFactNeighborY="-521"/>
      <dgm:spPr/>
      <dgm:t>
        <a:bodyPr/>
        <a:lstStyle/>
        <a:p>
          <a:endParaRPr lang="fr-FR"/>
        </a:p>
      </dgm:t>
    </dgm:pt>
    <dgm:pt modelId="{34E6593E-D2AE-D249-8700-BAADE23A9DB0}" type="pres">
      <dgm:prSet presAssocID="{759C4D32-0A9A-CB48-BB06-564FF6A7F7F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C0B734F-6CE1-3E44-9DE0-F2611D6D7549}" type="pres">
      <dgm:prSet presAssocID="{BEBD295B-F891-9C47-B472-39F0EE4328D0}" presName="circ2" presStyleLbl="vennNode1" presStyleIdx="1" presStyleCnt="2" custLinFactNeighborX="-21514" custLinFactNeighborY="-521"/>
      <dgm:spPr/>
      <dgm:t>
        <a:bodyPr/>
        <a:lstStyle/>
        <a:p>
          <a:endParaRPr lang="fr-FR"/>
        </a:p>
      </dgm:t>
    </dgm:pt>
    <dgm:pt modelId="{0633A332-0C9E-E64D-B16F-AB2AD6AAC887}" type="pres">
      <dgm:prSet presAssocID="{BEBD295B-F891-9C47-B472-39F0EE4328D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6617CD6-406A-804D-BA19-56B0776DF7E9}" type="presOf" srcId="{BEBD295B-F891-9C47-B472-39F0EE4328D0}" destId="{0633A332-0C9E-E64D-B16F-AB2AD6AAC887}" srcOrd="1" destOrd="0" presId="urn:microsoft.com/office/officeart/2005/8/layout/venn1"/>
    <dgm:cxn modelId="{9A4CDB20-1A0C-AE4F-BCE9-25311134C096}" type="presOf" srcId="{2142CC81-0D61-624F-9D64-8C7BD6C50A14}" destId="{0B1A220C-6D5C-7E42-B676-44DE076D37A1}" srcOrd="0" destOrd="0" presId="urn:microsoft.com/office/officeart/2005/8/layout/venn1"/>
    <dgm:cxn modelId="{4B931C86-2507-F14D-8753-ECE00A840A80}" srcId="{2142CC81-0D61-624F-9D64-8C7BD6C50A14}" destId="{759C4D32-0A9A-CB48-BB06-564FF6A7F7F6}" srcOrd="0" destOrd="0" parTransId="{27436E16-1488-0448-943A-26AC8FC9F23E}" sibTransId="{2C118175-1A65-DB41-AEF3-D52FC4FAEE87}"/>
    <dgm:cxn modelId="{D71275FE-3D33-7740-A8D7-A0D04CE85ED4}" srcId="{2142CC81-0D61-624F-9D64-8C7BD6C50A14}" destId="{BEBD295B-F891-9C47-B472-39F0EE4328D0}" srcOrd="1" destOrd="0" parTransId="{C29EBFFC-DAA8-7640-A330-9B6D12F279AD}" sibTransId="{2B000AA6-A454-9648-8931-67A25AB8531B}"/>
    <dgm:cxn modelId="{AC3EB5C3-7A34-3D44-A71F-CB6E92C144FC}" type="presOf" srcId="{759C4D32-0A9A-CB48-BB06-564FF6A7F7F6}" destId="{34E6593E-D2AE-D249-8700-BAADE23A9DB0}" srcOrd="1" destOrd="0" presId="urn:microsoft.com/office/officeart/2005/8/layout/venn1"/>
    <dgm:cxn modelId="{9BE52466-2F4C-A046-87CE-D06A6B944A6B}" type="presOf" srcId="{BEBD295B-F891-9C47-B472-39F0EE4328D0}" destId="{EC0B734F-6CE1-3E44-9DE0-F2611D6D7549}" srcOrd="0" destOrd="0" presId="urn:microsoft.com/office/officeart/2005/8/layout/venn1"/>
    <dgm:cxn modelId="{D695FDBC-9D42-6C4C-930B-09C1ED62ACD6}" type="presOf" srcId="{759C4D32-0A9A-CB48-BB06-564FF6A7F7F6}" destId="{175BE767-D1CD-FA48-AD4A-53CB70CCF05F}" srcOrd="0" destOrd="0" presId="urn:microsoft.com/office/officeart/2005/8/layout/venn1"/>
    <dgm:cxn modelId="{99CF9F76-78B3-944F-BDE5-F6EBF896EBA1}" type="presParOf" srcId="{0B1A220C-6D5C-7E42-B676-44DE076D37A1}" destId="{175BE767-D1CD-FA48-AD4A-53CB70CCF05F}" srcOrd="0" destOrd="0" presId="urn:microsoft.com/office/officeart/2005/8/layout/venn1"/>
    <dgm:cxn modelId="{1BECC066-3D9A-7C48-922C-F2A4E7C9CBA6}" type="presParOf" srcId="{0B1A220C-6D5C-7E42-B676-44DE076D37A1}" destId="{34E6593E-D2AE-D249-8700-BAADE23A9DB0}" srcOrd="1" destOrd="0" presId="urn:microsoft.com/office/officeart/2005/8/layout/venn1"/>
    <dgm:cxn modelId="{849384FA-948A-994E-A8C3-BB32587C242F}" type="presParOf" srcId="{0B1A220C-6D5C-7E42-B676-44DE076D37A1}" destId="{EC0B734F-6CE1-3E44-9DE0-F2611D6D7549}" srcOrd="2" destOrd="0" presId="urn:microsoft.com/office/officeart/2005/8/layout/venn1"/>
    <dgm:cxn modelId="{D6371836-A320-554D-99A4-6FDEDF2F506F}" type="presParOf" srcId="{0B1A220C-6D5C-7E42-B676-44DE076D37A1}" destId="{0633A332-0C9E-E64D-B16F-AB2AD6AAC887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7C49B5-C892-8A45-9F97-00DD995B1CDF}">
      <dsp:nvSpPr>
        <dsp:cNvPr id="0" name=""/>
        <dsp:cNvSpPr/>
      </dsp:nvSpPr>
      <dsp:spPr>
        <a:xfrm>
          <a:off x="1904993" y="2409930"/>
          <a:ext cx="1331697" cy="118901"/>
        </a:xfrm>
        <a:custGeom>
          <a:avLst/>
          <a:gdLst/>
          <a:ahLst/>
          <a:cxnLst/>
          <a:rect l="0" t="0" r="0" b="0"/>
          <a:pathLst>
            <a:path>
              <a:moveTo>
                <a:pt x="0" y="118901"/>
              </a:moveTo>
              <a:lnTo>
                <a:pt x="1331697" y="118901"/>
              </a:lnTo>
              <a:lnTo>
                <a:pt x="1331697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7A73BD-F9C8-4C4A-A143-A7858DC6B04A}">
      <dsp:nvSpPr>
        <dsp:cNvPr id="0" name=""/>
        <dsp:cNvSpPr/>
      </dsp:nvSpPr>
      <dsp:spPr>
        <a:xfrm>
          <a:off x="1904993" y="2528832"/>
          <a:ext cx="2663394" cy="1636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73152" y="0"/>
              </a:lnTo>
              <a:lnTo>
                <a:pt x="2473152" y="1636085"/>
              </a:lnTo>
              <a:lnTo>
                <a:pt x="2663394" y="163608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70C170-1F12-1B4B-9530-3C9F3CC08A36}">
      <dsp:nvSpPr>
        <dsp:cNvPr id="0" name=""/>
        <dsp:cNvSpPr/>
      </dsp:nvSpPr>
      <dsp:spPr>
        <a:xfrm>
          <a:off x="1904993" y="2528832"/>
          <a:ext cx="2663394" cy="818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73152" y="0"/>
              </a:lnTo>
              <a:lnTo>
                <a:pt x="2473152" y="818042"/>
              </a:lnTo>
              <a:lnTo>
                <a:pt x="2663394" y="81804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347FE0-1418-384A-8B81-C34C0E3115AF}">
      <dsp:nvSpPr>
        <dsp:cNvPr id="0" name=""/>
        <dsp:cNvSpPr/>
      </dsp:nvSpPr>
      <dsp:spPr>
        <a:xfrm>
          <a:off x="1904993" y="2483112"/>
          <a:ext cx="26633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63394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55A8DB-1C2A-9C45-9F4C-8CFE0DF11071}">
      <dsp:nvSpPr>
        <dsp:cNvPr id="0" name=""/>
        <dsp:cNvSpPr/>
      </dsp:nvSpPr>
      <dsp:spPr>
        <a:xfrm>
          <a:off x="1904993" y="1710789"/>
          <a:ext cx="2663394" cy="818042"/>
        </a:xfrm>
        <a:custGeom>
          <a:avLst/>
          <a:gdLst/>
          <a:ahLst/>
          <a:cxnLst/>
          <a:rect l="0" t="0" r="0" b="0"/>
          <a:pathLst>
            <a:path>
              <a:moveTo>
                <a:pt x="0" y="818042"/>
              </a:moveTo>
              <a:lnTo>
                <a:pt x="2473152" y="818042"/>
              </a:lnTo>
              <a:lnTo>
                <a:pt x="2473152" y="0"/>
              </a:lnTo>
              <a:lnTo>
                <a:pt x="2663394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33CD28-3EA4-6E4B-A500-2763A439C95A}">
      <dsp:nvSpPr>
        <dsp:cNvPr id="0" name=""/>
        <dsp:cNvSpPr/>
      </dsp:nvSpPr>
      <dsp:spPr>
        <a:xfrm>
          <a:off x="1904993" y="892747"/>
          <a:ext cx="2663394" cy="1636085"/>
        </a:xfrm>
        <a:custGeom>
          <a:avLst/>
          <a:gdLst/>
          <a:ahLst/>
          <a:cxnLst/>
          <a:rect l="0" t="0" r="0" b="0"/>
          <a:pathLst>
            <a:path>
              <a:moveTo>
                <a:pt x="0" y="1636085"/>
              </a:moveTo>
              <a:lnTo>
                <a:pt x="2473152" y="1636085"/>
              </a:lnTo>
              <a:lnTo>
                <a:pt x="2473152" y="0"/>
              </a:lnTo>
              <a:lnTo>
                <a:pt x="2663394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4E95AF-1753-5B46-AB8B-91E9DA1CB5CC}">
      <dsp:nvSpPr>
        <dsp:cNvPr id="0" name=""/>
        <dsp:cNvSpPr/>
      </dsp:nvSpPr>
      <dsp:spPr>
        <a:xfrm>
          <a:off x="2568" y="2238712"/>
          <a:ext cx="1902424" cy="58023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61 p classés selon Troyanov</a:t>
          </a:r>
          <a:endParaRPr lang="fr-FR" sz="1900" kern="1200" dirty="0"/>
        </a:p>
      </dsp:txBody>
      <dsp:txXfrm>
        <a:off x="2568" y="2238712"/>
        <a:ext cx="1902424" cy="580239"/>
      </dsp:txXfrm>
    </dsp:sp>
    <dsp:sp modelId="{7E4F93C5-F259-AA45-9040-504065B832E0}">
      <dsp:nvSpPr>
        <dsp:cNvPr id="0" name=""/>
        <dsp:cNvSpPr/>
      </dsp:nvSpPr>
      <dsp:spPr>
        <a:xfrm>
          <a:off x="4568387" y="602627"/>
          <a:ext cx="1902424" cy="58023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25p. sans MI</a:t>
          </a:r>
          <a:endParaRPr lang="fr-FR" sz="1900" kern="1200" dirty="0"/>
        </a:p>
      </dsp:txBody>
      <dsp:txXfrm>
        <a:off x="4568387" y="602627"/>
        <a:ext cx="1902424" cy="580239"/>
      </dsp:txXfrm>
    </dsp:sp>
    <dsp:sp modelId="{C8891AF5-B769-F948-90D7-51E7C7832E7E}">
      <dsp:nvSpPr>
        <dsp:cNvPr id="0" name=""/>
        <dsp:cNvSpPr/>
      </dsp:nvSpPr>
      <dsp:spPr>
        <a:xfrm>
          <a:off x="4568387" y="1420669"/>
          <a:ext cx="1902424" cy="580239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2 DM possibles</a:t>
          </a:r>
          <a:endParaRPr lang="fr-FR" sz="1900" kern="1200" dirty="0"/>
        </a:p>
      </dsp:txBody>
      <dsp:txXfrm>
        <a:off x="4568387" y="1420669"/>
        <a:ext cx="1902424" cy="580239"/>
      </dsp:txXfrm>
    </dsp:sp>
    <dsp:sp modelId="{9B676D61-36A5-7743-A900-B5FFA66C2E28}">
      <dsp:nvSpPr>
        <dsp:cNvPr id="0" name=""/>
        <dsp:cNvSpPr/>
      </dsp:nvSpPr>
      <dsp:spPr>
        <a:xfrm>
          <a:off x="4568387" y="2238712"/>
          <a:ext cx="1902424" cy="580239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10 DM probables</a:t>
          </a:r>
          <a:endParaRPr lang="fr-FR" sz="1900" kern="1200" dirty="0"/>
        </a:p>
      </dsp:txBody>
      <dsp:txXfrm>
        <a:off x="4568387" y="2238712"/>
        <a:ext cx="1902424" cy="580239"/>
      </dsp:txXfrm>
    </dsp:sp>
    <dsp:sp modelId="{7DC2BA1B-CD52-2C46-AF41-626CB76B2962}">
      <dsp:nvSpPr>
        <dsp:cNvPr id="0" name=""/>
        <dsp:cNvSpPr/>
      </dsp:nvSpPr>
      <dsp:spPr>
        <a:xfrm>
          <a:off x="4568387" y="3056755"/>
          <a:ext cx="1902424" cy="580239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19 DM certaines</a:t>
          </a:r>
          <a:endParaRPr lang="fr-FR" sz="1900" kern="1200" dirty="0"/>
        </a:p>
      </dsp:txBody>
      <dsp:txXfrm>
        <a:off x="4568387" y="3056755"/>
        <a:ext cx="1902424" cy="580239"/>
      </dsp:txXfrm>
    </dsp:sp>
    <dsp:sp modelId="{952DEBC9-4FE4-2E45-8288-DB6264C498A0}">
      <dsp:nvSpPr>
        <dsp:cNvPr id="0" name=""/>
        <dsp:cNvSpPr/>
      </dsp:nvSpPr>
      <dsp:spPr>
        <a:xfrm>
          <a:off x="4568387" y="3874798"/>
          <a:ext cx="1902424" cy="58023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4 myosites de chevauchement</a:t>
          </a:r>
          <a:endParaRPr lang="fr-FR" sz="1900" kern="1200" dirty="0"/>
        </a:p>
      </dsp:txBody>
      <dsp:txXfrm>
        <a:off x="4568387" y="3874798"/>
        <a:ext cx="1902424" cy="580239"/>
      </dsp:txXfrm>
    </dsp:sp>
    <dsp:sp modelId="{A032FDE6-8EB7-0744-8CFC-9DD8462B37B3}">
      <dsp:nvSpPr>
        <dsp:cNvPr id="0" name=""/>
        <dsp:cNvSpPr/>
      </dsp:nvSpPr>
      <dsp:spPr>
        <a:xfrm>
          <a:off x="2285478" y="1829691"/>
          <a:ext cx="1902424" cy="580239"/>
        </a:xfrm>
        <a:prstGeom prst="rect">
          <a:avLst/>
        </a:prstGeom>
        <a:solidFill>
          <a:schemeClr val="bg1">
            <a:lumMod val="85000"/>
          </a:schemeClr>
        </a:solidFill>
        <a:ln>
          <a:solidFill>
            <a:schemeClr val="bg1">
              <a:lumMod val="50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1p. Avec données insuffisantes</a:t>
          </a:r>
          <a:endParaRPr lang="fr-FR" sz="1900" kern="1200" dirty="0"/>
        </a:p>
      </dsp:txBody>
      <dsp:txXfrm>
        <a:off x="2285478" y="1829691"/>
        <a:ext cx="1902424" cy="5802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7C49B5-C892-8A45-9F97-00DD995B1CDF}">
      <dsp:nvSpPr>
        <dsp:cNvPr id="0" name=""/>
        <dsp:cNvSpPr/>
      </dsp:nvSpPr>
      <dsp:spPr>
        <a:xfrm>
          <a:off x="1909942" y="2614342"/>
          <a:ext cx="1330354" cy="118781"/>
        </a:xfrm>
        <a:custGeom>
          <a:avLst/>
          <a:gdLst/>
          <a:ahLst/>
          <a:cxnLst/>
          <a:rect l="0" t="0" r="0" b="0"/>
          <a:pathLst>
            <a:path>
              <a:moveTo>
                <a:pt x="0" y="118781"/>
              </a:moveTo>
              <a:lnTo>
                <a:pt x="1330354" y="118781"/>
              </a:lnTo>
              <a:lnTo>
                <a:pt x="1330354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7A73BD-F9C8-4C4A-A143-A7858DC6B04A}">
      <dsp:nvSpPr>
        <dsp:cNvPr id="0" name=""/>
        <dsp:cNvSpPr/>
      </dsp:nvSpPr>
      <dsp:spPr>
        <a:xfrm>
          <a:off x="1909942" y="2733123"/>
          <a:ext cx="2660709" cy="16344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70659" y="0"/>
              </a:lnTo>
              <a:lnTo>
                <a:pt x="2470659" y="1634436"/>
              </a:lnTo>
              <a:lnTo>
                <a:pt x="2660709" y="163443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70C170-1F12-1B4B-9530-3C9F3CC08A36}">
      <dsp:nvSpPr>
        <dsp:cNvPr id="0" name=""/>
        <dsp:cNvSpPr/>
      </dsp:nvSpPr>
      <dsp:spPr>
        <a:xfrm>
          <a:off x="1909942" y="2733123"/>
          <a:ext cx="2660709" cy="8172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70659" y="0"/>
              </a:lnTo>
              <a:lnTo>
                <a:pt x="2470659" y="817218"/>
              </a:lnTo>
              <a:lnTo>
                <a:pt x="2660709" y="81721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347FE0-1418-384A-8B81-C34C0E3115AF}">
      <dsp:nvSpPr>
        <dsp:cNvPr id="0" name=""/>
        <dsp:cNvSpPr/>
      </dsp:nvSpPr>
      <dsp:spPr>
        <a:xfrm>
          <a:off x="1909942" y="2687403"/>
          <a:ext cx="266070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660709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55A8DB-1C2A-9C45-9F4C-8CFE0DF11071}">
      <dsp:nvSpPr>
        <dsp:cNvPr id="0" name=""/>
        <dsp:cNvSpPr/>
      </dsp:nvSpPr>
      <dsp:spPr>
        <a:xfrm>
          <a:off x="1909942" y="1915905"/>
          <a:ext cx="2660709" cy="817218"/>
        </a:xfrm>
        <a:custGeom>
          <a:avLst/>
          <a:gdLst/>
          <a:ahLst/>
          <a:cxnLst/>
          <a:rect l="0" t="0" r="0" b="0"/>
          <a:pathLst>
            <a:path>
              <a:moveTo>
                <a:pt x="0" y="817218"/>
              </a:moveTo>
              <a:lnTo>
                <a:pt x="2470659" y="817218"/>
              </a:lnTo>
              <a:lnTo>
                <a:pt x="2470659" y="0"/>
              </a:lnTo>
              <a:lnTo>
                <a:pt x="2660709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6DFB14-6E2A-BE45-9FB4-2AC9AC4A59A2}">
      <dsp:nvSpPr>
        <dsp:cNvPr id="0" name=""/>
        <dsp:cNvSpPr/>
      </dsp:nvSpPr>
      <dsp:spPr>
        <a:xfrm>
          <a:off x="8751767" y="1098687"/>
          <a:ext cx="382420" cy="10559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2369" y="0"/>
              </a:lnTo>
              <a:lnTo>
                <a:pt x="192369" y="1055993"/>
              </a:lnTo>
              <a:lnTo>
                <a:pt x="382420" y="1055993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BA8E11-21C5-D34A-B0DB-1CF43438EF30}">
      <dsp:nvSpPr>
        <dsp:cNvPr id="0" name=""/>
        <dsp:cNvSpPr/>
      </dsp:nvSpPr>
      <dsp:spPr>
        <a:xfrm>
          <a:off x="8751767" y="690078"/>
          <a:ext cx="380101" cy="408609"/>
        </a:xfrm>
        <a:custGeom>
          <a:avLst/>
          <a:gdLst/>
          <a:ahLst/>
          <a:cxnLst/>
          <a:rect l="0" t="0" r="0" b="0"/>
          <a:pathLst>
            <a:path>
              <a:moveTo>
                <a:pt x="0" y="408609"/>
              </a:moveTo>
              <a:lnTo>
                <a:pt x="190050" y="408609"/>
              </a:lnTo>
              <a:lnTo>
                <a:pt x="190050" y="0"/>
              </a:lnTo>
              <a:lnTo>
                <a:pt x="380101" y="0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15E9E5-ACEA-F64C-9A3F-3FC1C36E2329}">
      <dsp:nvSpPr>
        <dsp:cNvPr id="0" name=""/>
        <dsp:cNvSpPr/>
      </dsp:nvSpPr>
      <dsp:spPr>
        <a:xfrm>
          <a:off x="6471159" y="1052967"/>
          <a:ext cx="38010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0101" y="45720"/>
              </a:lnTo>
            </a:path>
          </a:pathLst>
        </a:custGeom>
        <a:noFill/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33CD28-3EA4-6E4B-A500-2763A439C95A}">
      <dsp:nvSpPr>
        <dsp:cNvPr id="0" name=""/>
        <dsp:cNvSpPr/>
      </dsp:nvSpPr>
      <dsp:spPr>
        <a:xfrm>
          <a:off x="1909942" y="1098687"/>
          <a:ext cx="2660709" cy="1634436"/>
        </a:xfrm>
        <a:custGeom>
          <a:avLst/>
          <a:gdLst/>
          <a:ahLst/>
          <a:cxnLst/>
          <a:rect l="0" t="0" r="0" b="0"/>
          <a:pathLst>
            <a:path>
              <a:moveTo>
                <a:pt x="0" y="1634436"/>
              </a:moveTo>
              <a:lnTo>
                <a:pt x="2470659" y="1634436"/>
              </a:lnTo>
              <a:lnTo>
                <a:pt x="2470659" y="0"/>
              </a:lnTo>
              <a:lnTo>
                <a:pt x="2660709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4E95AF-1753-5B46-AB8B-91E9DA1CB5CC}">
      <dsp:nvSpPr>
        <dsp:cNvPr id="0" name=""/>
        <dsp:cNvSpPr/>
      </dsp:nvSpPr>
      <dsp:spPr>
        <a:xfrm>
          <a:off x="9435" y="2443296"/>
          <a:ext cx="1900507" cy="579654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61 p classés selon Troyanov</a:t>
          </a:r>
          <a:endParaRPr lang="fr-FR" sz="1900" kern="1200" dirty="0"/>
        </a:p>
      </dsp:txBody>
      <dsp:txXfrm>
        <a:off x="9435" y="2443296"/>
        <a:ext cx="1900507" cy="579654"/>
      </dsp:txXfrm>
    </dsp:sp>
    <dsp:sp modelId="{7E4F93C5-F259-AA45-9040-504065B832E0}">
      <dsp:nvSpPr>
        <dsp:cNvPr id="0" name=""/>
        <dsp:cNvSpPr/>
      </dsp:nvSpPr>
      <dsp:spPr>
        <a:xfrm>
          <a:off x="4570651" y="808860"/>
          <a:ext cx="1900507" cy="579654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25p. sans MI</a:t>
          </a:r>
          <a:endParaRPr lang="fr-FR" sz="1900" kern="1200" dirty="0"/>
        </a:p>
      </dsp:txBody>
      <dsp:txXfrm>
        <a:off x="4570651" y="808860"/>
        <a:ext cx="1900507" cy="579654"/>
      </dsp:txXfrm>
    </dsp:sp>
    <dsp:sp modelId="{752CDD99-F569-5D45-8ACA-CF14F152E7BD}">
      <dsp:nvSpPr>
        <dsp:cNvPr id="0" name=""/>
        <dsp:cNvSpPr/>
      </dsp:nvSpPr>
      <dsp:spPr>
        <a:xfrm>
          <a:off x="6851260" y="808860"/>
          <a:ext cx="1900507" cy="579654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Sontheimer</a:t>
          </a:r>
          <a:endParaRPr lang="fr-FR" sz="1900" kern="1200" dirty="0"/>
        </a:p>
      </dsp:txBody>
      <dsp:txXfrm>
        <a:off x="6851260" y="808860"/>
        <a:ext cx="1900507" cy="579654"/>
      </dsp:txXfrm>
    </dsp:sp>
    <dsp:sp modelId="{39EDEE09-A076-9F4D-ADBA-FB9EF96368EE}">
      <dsp:nvSpPr>
        <dsp:cNvPr id="0" name=""/>
        <dsp:cNvSpPr/>
      </dsp:nvSpPr>
      <dsp:spPr>
        <a:xfrm>
          <a:off x="9131868" y="400277"/>
          <a:ext cx="1900507" cy="579602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solidFill>
            <a:schemeClr val="accent6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19 patients sans MI</a:t>
          </a:r>
          <a:endParaRPr lang="fr-FR" sz="1900" kern="1200" dirty="0"/>
        </a:p>
      </dsp:txBody>
      <dsp:txXfrm>
        <a:off x="9131868" y="400277"/>
        <a:ext cx="1900507" cy="579602"/>
      </dsp:txXfrm>
    </dsp:sp>
    <dsp:sp modelId="{33A5EFBA-34DF-D347-BA96-496E1A22863E}">
      <dsp:nvSpPr>
        <dsp:cNvPr id="0" name=""/>
        <dsp:cNvSpPr/>
      </dsp:nvSpPr>
      <dsp:spPr>
        <a:xfrm>
          <a:off x="9134187" y="1864854"/>
          <a:ext cx="1900507" cy="579654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solidFill>
            <a:schemeClr val="accent6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6 DM amyopathiques</a:t>
          </a:r>
          <a:endParaRPr lang="fr-FR" sz="1900" kern="1200" dirty="0"/>
        </a:p>
      </dsp:txBody>
      <dsp:txXfrm>
        <a:off x="9134187" y="1864854"/>
        <a:ext cx="1900507" cy="579654"/>
      </dsp:txXfrm>
    </dsp:sp>
    <dsp:sp modelId="{C8891AF5-B769-F948-90D7-51E7C7832E7E}">
      <dsp:nvSpPr>
        <dsp:cNvPr id="0" name=""/>
        <dsp:cNvSpPr/>
      </dsp:nvSpPr>
      <dsp:spPr>
        <a:xfrm>
          <a:off x="4570651" y="1626078"/>
          <a:ext cx="1900507" cy="579654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2 DM possibles</a:t>
          </a:r>
          <a:endParaRPr lang="fr-FR" sz="1900" kern="1200" dirty="0"/>
        </a:p>
      </dsp:txBody>
      <dsp:txXfrm>
        <a:off x="4570651" y="1626078"/>
        <a:ext cx="1900507" cy="579654"/>
      </dsp:txXfrm>
    </dsp:sp>
    <dsp:sp modelId="{9B676D61-36A5-7743-A900-B5FFA66C2E28}">
      <dsp:nvSpPr>
        <dsp:cNvPr id="0" name=""/>
        <dsp:cNvSpPr/>
      </dsp:nvSpPr>
      <dsp:spPr>
        <a:xfrm>
          <a:off x="4570651" y="2443296"/>
          <a:ext cx="1900507" cy="579654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10 DM probables</a:t>
          </a:r>
          <a:endParaRPr lang="fr-FR" sz="1900" kern="1200" dirty="0"/>
        </a:p>
      </dsp:txBody>
      <dsp:txXfrm>
        <a:off x="4570651" y="2443296"/>
        <a:ext cx="1900507" cy="579654"/>
      </dsp:txXfrm>
    </dsp:sp>
    <dsp:sp modelId="{7DC2BA1B-CD52-2C46-AF41-626CB76B2962}">
      <dsp:nvSpPr>
        <dsp:cNvPr id="0" name=""/>
        <dsp:cNvSpPr/>
      </dsp:nvSpPr>
      <dsp:spPr>
        <a:xfrm>
          <a:off x="4570651" y="3260514"/>
          <a:ext cx="1900507" cy="579654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19 DM certaines</a:t>
          </a:r>
          <a:endParaRPr lang="fr-FR" sz="1900" kern="1200" dirty="0"/>
        </a:p>
      </dsp:txBody>
      <dsp:txXfrm>
        <a:off x="4570651" y="3260514"/>
        <a:ext cx="1900507" cy="579654"/>
      </dsp:txXfrm>
    </dsp:sp>
    <dsp:sp modelId="{952DEBC9-4FE4-2E45-8288-DB6264C498A0}">
      <dsp:nvSpPr>
        <dsp:cNvPr id="0" name=""/>
        <dsp:cNvSpPr/>
      </dsp:nvSpPr>
      <dsp:spPr>
        <a:xfrm>
          <a:off x="4570651" y="4077732"/>
          <a:ext cx="1900507" cy="579654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4 myosites de chevauchement</a:t>
          </a:r>
          <a:endParaRPr lang="fr-FR" sz="1900" kern="1200" dirty="0"/>
        </a:p>
      </dsp:txBody>
      <dsp:txXfrm>
        <a:off x="4570651" y="4077732"/>
        <a:ext cx="1900507" cy="579654"/>
      </dsp:txXfrm>
    </dsp:sp>
    <dsp:sp modelId="{A032FDE6-8EB7-0744-8CFC-9DD8462B37B3}">
      <dsp:nvSpPr>
        <dsp:cNvPr id="0" name=""/>
        <dsp:cNvSpPr/>
      </dsp:nvSpPr>
      <dsp:spPr>
        <a:xfrm>
          <a:off x="2290043" y="2034687"/>
          <a:ext cx="1900507" cy="579654"/>
        </a:xfrm>
        <a:prstGeom prst="rect">
          <a:avLst/>
        </a:prstGeom>
        <a:solidFill>
          <a:schemeClr val="bg1">
            <a:lumMod val="85000"/>
          </a:schemeClr>
        </a:solidFill>
        <a:ln>
          <a:solidFill>
            <a:schemeClr val="bg1">
              <a:lumMod val="50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1p. Avec données insuffisantes</a:t>
          </a:r>
          <a:endParaRPr lang="fr-FR" sz="1900" kern="1200" dirty="0"/>
        </a:p>
      </dsp:txBody>
      <dsp:txXfrm>
        <a:off x="2290043" y="2034687"/>
        <a:ext cx="1900507" cy="5796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5BE767-D1CD-FA48-AD4A-53CB70CCF05F}">
      <dsp:nvSpPr>
        <dsp:cNvPr id="0" name=""/>
        <dsp:cNvSpPr/>
      </dsp:nvSpPr>
      <dsp:spPr>
        <a:xfrm>
          <a:off x="1036327" y="92442"/>
          <a:ext cx="3735988" cy="373598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500" kern="1200" dirty="0"/>
        </a:p>
      </dsp:txBody>
      <dsp:txXfrm>
        <a:off x="1558019" y="532996"/>
        <a:ext cx="2154083" cy="2854881"/>
      </dsp:txXfrm>
    </dsp:sp>
    <dsp:sp modelId="{EC0B734F-6CE1-3E44-9DE0-F2611D6D7549}">
      <dsp:nvSpPr>
        <dsp:cNvPr id="0" name=""/>
        <dsp:cNvSpPr/>
      </dsp:nvSpPr>
      <dsp:spPr>
        <a:xfrm>
          <a:off x="2040302" y="92442"/>
          <a:ext cx="3735988" cy="3735988"/>
        </a:xfrm>
        <a:prstGeom prst="ellipse">
          <a:avLst/>
        </a:prstGeom>
        <a:solidFill>
          <a:srgbClr val="92D050">
            <a:alpha val="49000"/>
          </a:srgb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500" kern="1200" dirty="0"/>
        </a:p>
      </dsp:txBody>
      <dsp:txXfrm>
        <a:off x="3100515" y="532996"/>
        <a:ext cx="2154083" cy="28548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433C4-853D-8540-A340-811A8A1B8D23}" type="datetimeFigureOut">
              <a:rPr lang="fr-FR" smtClean="0"/>
              <a:t>14/10/2016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42DAA-4271-2348-A67F-F84234585B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8826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42DAA-4271-2348-A67F-F84234585B6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0887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42DAA-4271-2348-A67F-F84234585B6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0409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« Syndromes de chevauchement »</a:t>
            </a:r>
            <a:r>
              <a:rPr lang="is-IS" dirty="0" smtClean="0"/>
              <a:t>… “myosites de chevauchement”... ”Syndromes de chevauchement avec myosite”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42DAA-4271-2348-A67F-F84234585B6E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4466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« Syndromes de chevauchement »</a:t>
            </a:r>
            <a:r>
              <a:rPr lang="is-IS" dirty="0" smtClean="0"/>
              <a:t>… “myosites de chevauchement”... ”Syndromes de chevauchement avec myosite”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42DAA-4271-2348-A67F-F84234585B6E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624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3"/>
          </p:nvPr>
        </p:nvSpPr>
        <p:spPr>
          <a:xfrm>
            <a:off x="360340" y="6359693"/>
            <a:ext cx="11506540" cy="3617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BACH Benoit				Soutenance de thèse de médecine 			Lundi 26 septembre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2370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pied de page 11"/>
          <p:cNvSpPr>
            <a:spLocks noGrp="1"/>
          </p:cNvSpPr>
          <p:nvPr>
            <p:ph type="ftr" sz="quarter" idx="3"/>
          </p:nvPr>
        </p:nvSpPr>
        <p:spPr>
          <a:xfrm>
            <a:off x="360340" y="6359693"/>
            <a:ext cx="11506540" cy="3617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BACH Benoit				Soutenance de thèse de médecine 			Lundi 26 septembre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2316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3"/>
          </p:nvPr>
        </p:nvSpPr>
        <p:spPr>
          <a:xfrm>
            <a:off x="360340" y="6359693"/>
            <a:ext cx="11506540" cy="3617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BACH Benoit				Soutenance de thèse de médecine 			Lundi 26 septembre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2280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3"/>
          </p:nvPr>
        </p:nvSpPr>
        <p:spPr>
          <a:xfrm>
            <a:off x="360340" y="6359693"/>
            <a:ext cx="11506540" cy="3617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BACH Benoit				Soutenance de thèse de médecine 			Lundi 26 septembre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997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>
                <a:latin typeface="Tw Cen MT" charset="0"/>
                <a:ea typeface="Tw Cen MT" charset="0"/>
                <a:cs typeface="Tw Cen MT" charset="0"/>
              </a:defRPr>
            </a:lvl1pPr>
            <a:lvl2pPr marL="457200" indent="0">
              <a:buNone/>
              <a:defRPr>
                <a:latin typeface="Tw Cen MT" charset="0"/>
                <a:ea typeface="Tw Cen MT" charset="0"/>
                <a:cs typeface="Tw Cen MT" charset="0"/>
              </a:defRPr>
            </a:lvl2pPr>
            <a:lvl3pPr marL="914400" indent="0">
              <a:buNone/>
              <a:defRPr>
                <a:latin typeface="Tw Cen MT" charset="0"/>
                <a:ea typeface="Tw Cen MT" charset="0"/>
                <a:cs typeface="Tw Cen MT" charset="0"/>
              </a:defRPr>
            </a:lvl3pPr>
            <a:lvl4pPr marL="1371600" indent="0">
              <a:buNone/>
              <a:defRPr>
                <a:latin typeface="Tw Cen MT" charset="0"/>
                <a:ea typeface="Tw Cen MT" charset="0"/>
                <a:cs typeface="Tw Cen MT" charset="0"/>
              </a:defRPr>
            </a:lvl4pPr>
            <a:lvl5pPr marL="1828800" indent="0">
              <a:buNone/>
              <a:defRPr>
                <a:latin typeface="Tw Cen MT" charset="0"/>
                <a:ea typeface="Tw Cen MT" charset="0"/>
                <a:cs typeface="Tw Cen MT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3"/>
          </p:nvPr>
        </p:nvSpPr>
        <p:spPr>
          <a:xfrm>
            <a:off x="360340" y="6359693"/>
            <a:ext cx="11506540" cy="3617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BACH Benoit				Soutenance de thèse de médecine 			Lundi 26 septembre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6054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3"/>
          </p:nvPr>
        </p:nvSpPr>
        <p:spPr>
          <a:xfrm>
            <a:off x="360340" y="6359693"/>
            <a:ext cx="11506540" cy="3617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BACH Benoit				Soutenance de thèse de médecine 			Lundi 26 septembre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7892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8" name="Espace réservé du pied de page 11"/>
          <p:cNvSpPr>
            <a:spLocks noGrp="1"/>
          </p:cNvSpPr>
          <p:nvPr>
            <p:ph type="ftr" sz="quarter" idx="3"/>
          </p:nvPr>
        </p:nvSpPr>
        <p:spPr>
          <a:xfrm>
            <a:off x="360340" y="6359693"/>
            <a:ext cx="11506540" cy="3617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BACH Benoit				Soutenance de thèse de médecine 			Lundi 26 septembre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3240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334919"/>
            <a:ext cx="5181600" cy="2254948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11070" y="1334919"/>
            <a:ext cx="5181600" cy="2254948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8" name="Espace réservé du contenu 2"/>
          <p:cNvSpPr>
            <a:spLocks noGrp="1"/>
          </p:cNvSpPr>
          <p:nvPr>
            <p:ph sz="half" idx="13"/>
          </p:nvPr>
        </p:nvSpPr>
        <p:spPr>
          <a:xfrm>
            <a:off x="838200" y="3803121"/>
            <a:ext cx="5181600" cy="233997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9" name="Espace réservé du contenu 3"/>
          <p:cNvSpPr>
            <a:spLocks noGrp="1"/>
          </p:cNvSpPr>
          <p:nvPr>
            <p:ph sz="half" idx="14"/>
          </p:nvPr>
        </p:nvSpPr>
        <p:spPr>
          <a:xfrm>
            <a:off x="6172200" y="3803121"/>
            <a:ext cx="5181600" cy="233997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" name="Espace réservé du pied de page 11"/>
          <p:cNvSpPr>
            <a:spLocks noGrp="1"/>
          </p:cNvSpPr>
          <p:nvPr>
            <p:ph type="ftr" sz="quarter" idx="3"/>
          </p:nvPr>
        </p:nvSpPr>
        <p:spPr>
          <a:xfrm>
            <a:off x="360340" y="6359693"/>
            <a:ext cx="11506540" cy="3617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BACH Benoit				Soutenance de thèse de médecine 			Lundi 26 septembre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6935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" name="Espace réservé du pied de page 11"/>
          <p:cNvSpPr>
            <a:spLocks noGrp="1"/>
          </p:cNvSpPr>
          <p:nvPr>
            <p:ph type="ftr" sz="quarter" idx="10"/>
          </p:nvPr>
        </p:nvSpPr>
        <p:spPr>
          <a:xfrm>
            <a:off x="360340" y="6359693"/>
            <a:ext cx="11506540" cy="3617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BACH Benoit				Soutenance de thèse de médecine 			Lundi 26 septembre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1225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6" name="Espace réservé du pied de page 11"/>
          <p:cNvSpPr>
            <a:spLocks noGrp="1"/>
          </p:cNvSpPr>
          <p:nvPr>
            <p:ph type="ftr" sz="quarter" idx="3"/>
          </p:nvPr>
        </p:nvSpPr>
        <p:spPr>
          <a:xfrm>
            <a:off x="360340" y="6359693"/>
            <a:ext cx="11506540" cy="3617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BACH Benoit				Soutenance de thèse de médecine 			Lundi 26 septembre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8760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11"/>
          <p:cNvSpPr>
            <a:spLocks noGrp="1"/>
          </p:cNvSpPr>
          <p:nvPr>
            <p:ph type="ftr" sz="quarter" idx="3"/>
          </p:nvPr>
        </p:nvSpPr>
        <p:spPr>
          <a:xfrm>
            <a:off x="360340" y="6359693"/>
            <a:ext cx="11506540" cy="3617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BACH Benoit				Soutenance de thèse de médecine 			Lundi 26 septembre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7701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pied de page 11"/>
          <p:cNvSpPr>
            <a:spLocks noGrp="1"/>
          </p:cNvSpPr>
          <p:nvPr>
            <p:ph type="ftr" sz="quarter" idx="3"/>
          </p:nvPr>
        </p:nvSpPr>
        <p:spPr>
          <a:xfrm>
            <a:off x="360340" y="6359693"/>
            <a:ext cx="11506540" cy="3617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BACH Benoit				Soutenance de thèse de médecine 			Lundi 26 septembre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8719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202266" y="257715"/>
            <a:ext cx="10151533" cy="86395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68000">
                <a:srgbClr val="B8DCEE"/>
              </a:gs>
              <a:gs pos="100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02266" y="1419225"/>
            <a:ext cx="10151533" cy="4642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8" name="Ellipse 7"/>
          <p:cNvSpPr/>
          <p:nvPr userDrawn="1"/>
        </p:nvSpPr>
        <p:spPr>
          <a:xfrm>
            <a:off x="196086" y="423467"/>
            <a:ext cx="551689" cy="56459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3"/>
          </p:nvPr>
        </p:nvSpPr>
        <p:spPr>
          <a:xfrm>
            <a:off x="360340" y="6359693"/>
            <a:ext cx="11506540" cy="3617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BACH Benoit				Soutenance de thèse de médecine 			Lundi 26 septembre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7922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oneTexte 1"/>
          <p:cNvSpPr txBox="1">
            <a:spLocks noChangeArrowheads="1"/>
          </p:cNvSpPr>
          <p:nvPr/>
        </p:nvSpPr>
        <p:spPr bwMode="auto">
          <a:xfrm>
            <a:off x="4943476" y="544513"/>
            <a:ext cx="2233613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b="1" dirty="0"/>
              <a:t>GEAI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b="1" dirty="0"/>
              <a:t>13.10.2016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b="1" dirty="0"/>
          </a:p>
        </p:txBody>
      </p:sp>
      <p:sp>
        <p:nvSpPr>
          <p:cNvPr id="3075" name="ZoneTexte 2"/>
          <p:cNvSpPr txBox="1">
            <a:spLocks noChangeArrowheads="1"/>
          </p:cNvSpPr>
          <p:nvPr/>
        </p:nvSpPr>
        <p:spPr bwMode="auto">
          <a:xfrm>
            <a:off x="4340816" y="5612521"/>
            <a:ext cx="36343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1600"/>
              <a:t>Daniela Lakomy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1600"/>
              <a:t>Laboratoire d’Immunologie CHU Dijon</a:t>
            </a:r>
          </a:p>
        </p:txBody>
      </p:sp>
    </p:spTree>
    <p:extLst>
      <p:ext uri="{BB962C8B-B14F-4D97-AF65-F5344CB8AC3E}">
        <p14:creationId xmlns:p14="http://schemas.microsoft.com/office/powerpoint/2010/main" val="391742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4"/>
              </a:gs>
              <a:gs pos="68000">
                <a:schemeClr val="accent4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</p:spPr>
        <p:txBody>
          <a:bodyPr/>
          <a:lstStyle/>
          <a:p>
            <a:r>
              <a:rPr lang="fr-FR" dirty="0" smtClean="0"/>
              <a:t>Objectifs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fr-FR" cap="none" dirty="0" smtClean="0">
              <a:latin typeface="Helvetica" charset="0"/>
              <a:ea typeface="Helvetica" charset="0"/>
              <a:cs typeface="Helvetica" charset="0"/>
            </a:endParaRPr>
          </a:p>
          <a:p>
            <a:pPr lvl="1"/>
            <a:r>
              <a:rPr lang="fr-FR" cap="none" dirty="0" smtClean="0">
                <a:latin typeface="Helvetica" charset="0"/>
                <a:ea typeface="Helvetica" charset="0"/>
                <a:cs typeface="Helvetica" charset="0"/>
              </a:rPr>
              <a:t>Décrire et comparer les manifestations cliniques, biologiques et le risque de cancer associé </a:t>
            </a:r>
            <a:r>
              <a:rPr lang="fr-FR" b="1" cap="none" dirty="0" smtClean="0">
                <a:latin typeface="Helvetica" charset="0"/>
                <a:ea typeface="Helvetica" charset="0"/>
                <a:cs typeface="Helvetica" charset="0"/>
              </a:rPr>
              <a:t>pour les patients indemnes de MI</a:t>
            </a:r>
          </a:p>
          <a:p>
            <a:pPr lvl="1"/>
            <a:endParaRPr lang="fr-FR" b="1" dirty="0">
              <a:latin typeface="Helvetica" charset="0"/>
              <a:ea typeface="Helvetica" charset="0"/>
              <a:cs typeface="Helvetica" charset="0"/>
            </a:endParaRPr>
          </a:p>
          <a:p>
            <a:pPr lvl="1"/>
            <a:r>
              <a:rPr lang="fr-FR" dirty="0">
                <a:latin typeface="Helvetica" charset="0"/>
                <a:ea typeface="Helvetica" charset="0"/>
                <a:cs typeface="Helvetica" charset="0"/>
              </a:rPr>
              <a:t>Décrire et comparer les manifestations cliniques, biologiques et le risque de cancer associé </a:t>
            </a:r>
            <a:r>
              <a:rPr lang="fr-FR" b="1" cap="none" dirty="0" smtClean="0">
                <a:latin typeface="Helvetica" charset="0"/>
                <a:ea typeface="Helvetica" charset="0"/>
                <a:cs typeface="Helvetica" charset="0"/>
              </a:rPr>
              <a:t>parmi les </a:t>
            </a:r>
            <a:r>
              <a:rPr lang="fr-FR" b="1" dirty="0" smtClean="0">
                <a:latin typeface="Helvetica" charset="0"/>
                <a:ea typeface="Helvetica" charset="0"/>
                <a:cs typeface="Helvetica" charset="0"/>
              </a:rPr>
              <a:t>DM</a:t>
            </a:r>
            <a:endParaRPr lang="fr-FR" b="1" cap="none" dirty="0" smtClean="0">
              <a:latin typeface="Helvetica" charset="0"/>
              <a:ea typeface="Helvetica" charset="0"/>
              <a:cs typeface="Helvetica" charset="0"/>
            </a:endParaRPr>
          </a:p>
          <a:p>
            <a:pPr lvl="1"/>
            <a:endParaRPr lang="fr-FR" cap="none" dirty="0" smtClean="0">
              <a:latin typeface="Helvetica" charset="0"/>
              <a:ea typeface="Helvetica" charset="0"/>
              <a:cs typeface="Helvetica" charset="0"/>
            </a:endParaRPr>
          </a:p>
          <a:p>
            <a:pPr lvl="1"/>
            <a:r>
              <a:rPr lang="fr-FR" cap="none" dirty="0" smtClean="0">
                <a:latin typeface="Helvetica" charset="0"/>
                <a:ea typeface="Helvetica" charset="0"/>
                <a:cs typeface="Helvetica" charset="0"/>
              </a:rPr>
              <a:t>Décrire les facteurs au diagnostic de </a:t>
            </a:r>
            <a:r>
              <a:rPr lang="fr-FR" b="1" cap="none" dirty="0" smtClean="0">
                <a:latin typeface="Helvetica" charset="0"/>
                <a:ea typeface="Helvetica" charset="0"/>
                <a:cs typeface="Helvetica" charset="0"/>
              </a:rPr>
              <a:t>MI</a:t>
            </a:r>
            <a:r>
              <a:rPr lang="fr-FR" cap="none" dirty="0" smtClean="0">
                <a:latin typeface="Helvetica" charset="0"/>
                <a:ea typeface="Helvetica" charset="0"/>
                <a:cs typeface="Helvetica" charset="0"/>
              </a:rPr>
              <a:t> impactant sur la </a:t>
            </a:r>
            <a:r>
              <a:rPr lang="fr-FR" b="1" cap="none" dirty="0" smtClean="0">
                <a:latin typeface="Helvetica" charset="0"/>
                <a:ea typeface="Helvetica" charset="0"/>
                <a:cs typeface="Helvetica" charset="0"/>
              </a:rPr>
              <a:t>survie sans cancer</a:t>
            </a:r>
          </a:p>
          <a:p>
            <a:pPr lvl="1"/>
            <a:endParaRPr lang="fr-FR" cap="none" dirty="0" smtClean="0">
              <a:latin typeface="Helvetica" charset="0"/>
              <a:ea typeface="Helvetica" charset="0"/>
              <a:cs typeface="Helvetica" charset="0"/>
            </a:endParaRPr>
          </a:p>
          <a:p>
            <a:pPr lvl="1"/>
            <a:r>
              <a:rPr lang="fr-FR" cap="none" dirty="0" smtClean="0">
                <a:latin typeface="Helvetica" charset="0"/>
                <a:ea typeface="Helvetica" charset="0"/>
                <a:cs typeface="Helvetica" charset="0"/>
              </a:rPr>
              <a:t>Décrire les concordances/discordances des résultats du </a:t>
            </a:r>
            <a:r>
              <a:rPr lang="fr-FR" b="1" cap="none" dirty="0" smtClean="0">
                <a:latin typeface="Helvetica" charset="0"/>
                <a:ea typeface="Helvetica" charset="0"/>
                <a:cs typeface="Helvetica" charset="0"/>
              </a:rPr>
              <a:t>PET-scanner</a:t>
            </a:r>
            <a:r>
              <a:rPr lang="fr-FR" cap="none" dirty="0" smtClean="0">
                <a:latin typeface="Helvetica" charset="0"/>
                <a:ea typeface="Helvetica" charset="0"/>
                <a:cs typeface="Helvetica" charset="0"/>
              </a:rPr>
              <a:t> et du </a:t>
            </a:r>
            <a:r>
              <a:rPr lang="fr-FR" b="1" cap="none" dirty="0" smtClean="0">
                <a:latin typeface="Helvetica" charset="0"/>
                <a:ea typeface="Helvetica" charset="0"/>
                <a:cs typeface="Helvetica" charset="0"/>
              </a:rPr>
              <a:t>dépistage « conventionnel »</a:t>
            </a:r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10551" y="10006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6" name="Triangle 5"/>
          <p:cNvSpPr/>
          <p:nvPr/>
        </p:nvSpPr>
        <p:spPr>
          <a:xfrm rot="5400000">
            <a:off x="77097" y="266880"/>
            <a:ext cx="1070757" cy="879895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5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6645847"/>
              </p:ext>
            </p:extLst>
          </p:nvPr>
        </p:nvGraphicFramePr>
        <p:xfrm>
          <a:off x="621102" y="1419224"/>
          <a:ext cx="6473381" cy="5057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6">
                  <a:lumMod val="75000"/>
                </a:schemeClr>
              </a:gs>
              <a:gs pos="46000">
                <a:schemeClr val="accent6">
                  <a:lumMod val="60000"/>
                  <a:lumOff val="40000"/>
                </a:schemeClr>
              </a:gs>
              <a:gs pos="100000">
                <a:schemeClr val="bg1"/>
              </a:gs>
            </a:gsLst>
          </a:gradFill>
        </p:spPr>
        <p:txBody>
          <a:bodyPr/>
          <a:lstStyle/>
          <a:p>
            <a:r>
              <a:rPr lang="fr-FR" dirty="0" smtClean="0"/>
              <a:t>Résultats</a:t>
            </a:r>
            <a:endParaRPr lang="fr-FR" dirty="0"/>
          </a:p>
        </p:txBody>
      </p:sp>
      <p:sp>
        <p:nvSpPr>
          <p:cNvPr id="5" name="Triangle 4"/>
          <p:cNvSpPr/>
          <p:nvPr/>
        </p:nvSpPr>
        <p:spPr>
          <a:xfrm rot="5400000">
            <a:off x="77097" y="266880"/>
            <a:ext cx="1070757" cy="879895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2" r="42190"/>
          <a:stretch/>
        </p:blipFill>
        <p:spPr>
          <a:xfrm>
            <a:off x="7094483" y="2811415"/>
            <a:ext cx="220717" cy="2460726"/>
          </a:xfrm>
          <a:prstGeom prst="rect">
            <a:avLst/>
          </a:prstGeom>
        </p:spPr>
      </p:pic>
      <p:sp>
        <p:nvSpPr>
          <p:cNvPr id="12" name="Titre 1"/>
          <p:cNvSpPr txBox="1">
            <a:spLocks/>
          </p:cNvSpPr>
          <p:nvPr/>
        </p:nvSpPr>
        <p:spPr>
          <a:xfrm>
            <a:off x="1202269" y="257718"/>
            <a:ext cx="10151533" cy="86395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46000">
                <a:schemeClr val="accent6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fr-FR" dirty="0" smtClean="0"/>
              <a:t>Diagramme de flux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9755285" y="3906103"/>
            <a:ext cx="1900800" cy="57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dirty="0" smtClean="0"/>
              <a:t>31 DM</a:t>
            </a:r>
          </a:p>
        </p:txBody>
      </p:sp>
      <p:cxnSp>
        <p:nvCxnSpPr>
          <p:cNvPr id="18" name="Connecteur droit 17"/>
          <p:cNvCxnSpPr/>
          <p:nvPr/>
        </p:nvCxnSpPr>
        <p:spPr>
          <a:xfrm flipV="1">
            <a:off x="7094483" y="4178596"/>
            <a:ext cx="2660801" cy="989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30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12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2734227"/>
              </p:ext>
            </p:extLst>
          </p:nvPr>
        </p:nvGraphicFramePr>
        <p:xfrm>
          <a:off x="621101" y="1419224"/>
          <a:ext cx="11041811" cy="5057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6">
                  <a:lumMod val="75000"/>
                </a:schemeClr>
              </a:gs>
              <a:gs pos="46000">
                <a:schemeClr val="accent6">
                  <a:lumMod val="60000"/>
                  <a:lumOff val="40000"/>
                </a:schemeClr>
              </a:gs>
              <a:gs pos="100000">
                <a:schemeClr val="bg1"/>
              </a:gs>
            </a:gsLst>
          </a:gradFill>
        </p:spPr>
        <p:txBody>
          <a:bodyPr/>
          <a:lstStyle/>
          <a:p>
            <a:r>
              <a:rPr lang="fr-FR" dirty="0" smtClean="0"/>
              <a:t>Résultats</a:t>
            </a:r>
            <a:endParaRPr lang="fr-FR" dirty="0"/>
          </a:p>
        </p:txBody>
      </p:sp>
      <p:sp>
        <p:nvSpPr>
          <p:cNvPr id="5" name="Triangle 4"/>
          <p:cNvSpPr/>
          <p:nvPr/>
        </p:nvSpPr>
        <p:spPr>
          <a:xfrm rot="5400000">
            <a:off x="77097" y="266880"/>
            <a:ext cx="1070757" cy="879895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9755284" y="5414734"/>
            <a:ext cx="1907627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4 myosites de chevauchement</a:t>
            </a:r>
            <a:endParaRPr lang="fr-FR" dirty="0"/>
          </a:p>
        </p:txBody>
      </p:sp>
      <p:cxnSp>
        <p:nvCxnSpPr>
          <p:cNvPr id="15" name="Connecteur droit 14"/>
          <p:cNvCxnSpPr/>
          <p:nvPr/>
        </p:nvCxnSpPr>
        <p:spPr>
          <a:xfrm flipV="1">
            <a:off x="7094483" y="5746202"/>
            <a:ext cx="2660802" cy="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9755285" y="3906103"/>
            <a:ext cx="1900800" cy="57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FR" dirty="0" smtClean="0"/>
              <a:t>31 DM</a:t>
            </a:r>
          </a:p>
        </p:txBody>
      </p:sp>
      <p:cxnSp>
        <p:nvCxnSpPr>
          <p:cNvPr id="19" name="Connecteur droit 18"/>
          <p:cNvCxnSpPr/>
          <p:nvPr/>
        </p:nvCxnSpPr>
        <p:spPr>
          <a:xfrm flipV="1">
            <a:off x="7094483" y="4178596"/>
            <a:ext cx="2660801" cy="989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age 19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2" r="42190"/>
          <a:stretch/>
        </p:blipFill>
        <p:spPr>
          <a:xfrm>
            <a:off x="7094483" y="2811415"/>
            <a:ext cx="220717" cy="2460726"/>
          </a:xfrm>
          <a:prstGeom prst="rect">
            <a:avLst/>
          </a:prstGeom>
        </p:spPr>
      </p:pic>
      <p:sp>
        <p:nvSpPr>
          <p:cNvPr id="12" name="Titre 1"/>
          <p:cNvSpPr txBox="1">
            <a:spLocks/>
          </p:cNvSpPr>
          <p:nvPr/>
        </p:nvSpPr>
        <p:spPr>
          <a:xfrm>
            <a:off x="1202269" y="257718"/>
            <a:ext cx="10151533" cy="86395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46000">
                <a:schemeClr val="accent6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fr-FR" dirty="0" smtClean="0"/>
              <a:t>Diagramme de flux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989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60000"/>
                  <a:lumOff val="40000"/>
                </a:schemeClr>
              </a:gs>
              <a:gs pos="100000">
                <a:schemeClr val="bg1"/>
              </a:gs>
            </a:gsLst>
          </a:gradFill>
        </p:spPr>
        <p:txBody>
          <a:bodyPr/>
          <a:lstStyle/>
          <a:p>
            <a:r>
              <a:rPr lang="fr-FR" dirty="0" smtClean="0"/>
              <a:t>Patients indemnes de MI (n=19)</a:t>
            </a:r>
            <a:endParaRPr lang="fr-FR" dirty="0"/>
          </a:p>
        </p:txBody>
      </p:sp>
      <p:sp>
        <p:nvSpPr>
          <p:cNvPr id="5" name="Triangle 4"/>
          <p:cNvSpPr/>
          <p:nvPr/>
        </p:nvSpPr>
        <p:spPr>
          <a:xfrm rot="5400000">
            <a:off x="77097" y="266880"/>
            <a:ext cx="1070757" cy="879895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t="4489" r="2929" b="172"/>
          <a:stretch/>
        </p:blipFill>
        <p:spPr>
          <a:xfrm>
            <a:off x="408390" y="1746832"/>
            <a:ext cx="4604481" cy="2891680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359050" y="4744234"/>
            <a:ext cx="7055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Indications du dot pour les patients indemnes de MI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359050" y="5491131"/>
            <a:ext cx="7055241" cy="646331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1 cancer dans les 3 ans de la réalisation du dot. </a:t>
            </a:r>
          </a:p>
          <a:p>
            <a:r>
              <a:rPr lang="fr-FR" dirty="0" smtClean="0"/>
              <a:t>1 décès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8327720" y="1710260"/>
            <a:ext cx="3424518" cy="3447098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b="1" u="sng" dirty="0" smtClean="0"/>
              <a:t>Diagnostics retenus: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4 sclérodermies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3 PR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3 syndromes de SHARP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1 rhumatisme psoriasique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1 fibrose pulmonaire idiopathique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1 pneumonie atypique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1 BPCO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1 dystrophie </a:t>
            </a:r>
            <a:r>
              <a:rPr lang="fr-FR" dirty="0" err="1" smtClean="0"/>
              <a:t>myotonique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1 GPA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1 SLA</a:t>
            </a:r>
          </a:p>
        </p:txBody>
      </p:sp>
      <p:sp>
        <p:nvSpPr>
          <p:cNvPr id="7" name="Rectangle 6"/>
          <p:cNvSpPr/>
          <p:nvPr/>
        </p:nvSpPr>
        <p:spPr>
          <a:xfrm>
            <a:off x="359051" y="1710260"/>
            <a:ext cx="7055241" cy="344709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4803534" y="1713061"/>
            <a:ext cx="2596243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Point d’appel musculaire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803533" y="2081290"/>
            <a:ext cx="2596243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Point d’appel cutané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803533" y="2454738"/>
            <a:ext cx="2596243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Point d’appel pulmonaire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802106" y="2832760"/>
            <a:ext cx="2596243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Non précisée</a:t>
            </a:r>
          </a:p>
        </p:txBody>
      </p:sp>
    </p:spTree>
    <p:extLst>
      <p:ext uri="{BB962C8B-B14F-4D97-AF65-F5344CB8AC3E}">
        <p14:creationId xmlns:p14="http://schemas.microsoft.com/office/powerpoint/2010/main" val="167167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9" grpId="0" animBg="1"/>
      <p:bldP spid="7" grpId="0" animBg="1"/>
      <p:bldP spid="7" grpId="1" animBg="1"/>
      <p:bldP spid="3" grpId="0" animBg="1"/>
      <p:bldP spid="12" grpId="0" animBg="1"/>
      <p:bldP spid="13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4294967295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</p:spPr>
        <p:txBody>
          <a:bodyPr/>
          <a:lstStyle/>
          <a:p>
            <a:r>
              <a:rPr lang="fr-FR" b="1" cap="none" dirty="0" smtClean="0">
                <a:latin typeface="Helvetica" charset="0"/>
                <a:ea typeface="Helvetica" charset="0"/>
                <a:cs typeface="Helvetica" charset="0"/>
              </a:rPr>
              <a:t>37 dermatomyosites dont 6 DM amyopathiques</a:t>
            </a:r>
          </a:p>
          <a:p>
            <a:pPr lvl="1"/>
            <a:r>
              <a:rPr lang="fr-FR" cap="none" dirty="0" smtClean="0">
                <a:latin typeface="Helvetica" charset="0"/>
                <a:ea typeface="Helvetica" charset="0"/>
                <a:cs typeface="Helvetica" charset="0"/>
              </a:rPr>
              <a:t>15 cancers dans les 3 ans du diagnostic de DM (41%)</a:t>
            </a:r>
          </a:p>
          <a:p>
            <a:pPr lvl="1"/>
            <a:r>
              <a:rPr lang="fr-FR" cap="none" dirty="0" smtClean="0">
                <a:latin typeface="Helvetica" charset="0"/>
                <a:ea typeface="Helvetica" charset="0"/>
                <a:cs typeface="Helvetica" charset="0"/>
              </a:rPr>
              <a:t>10 décès (27%)</a:t>
            </a:r>
          </a:p>
          <a:p>
            <a:pPr lvl="1"/>
            <a:endParaRPr lang="fr-FR" cap="none" dirty="0" smtClean="0">
              <a:latin typeface="Helvetica" charset="0"/>
              <a:ea typeface="Helvetica" charset="0"/>
              <a:cs typeface="Helvetica" charset="0"/>
            </a:endParaRPr>
          </a:p>
          <a:p>
            <a:pPr lvl="1"/>
            <a:endParaRPr lang="fr-FR" cap="none" dirty="0" smtClean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fr-FR" cap="none" dirty="0" smtClean="0">
                <a:latin typeface="Helvetica" charset="0"/>
                <a:ea typeface="Helvetica" charset="0"/>
                <a:cs typeface="Helvetica" charset="0"/>
              </a:rPr>
              <a:t>4 </a:t>
            </a:r>
            <a:r>
              <a:rPr lang="fr-FR" b="1" cap="none" dirty="0" smtClean="0">
                <a:latin typeface="Helvetica" charset="0"/>
                <a:ea typeface="Helvetica" charset="0"/>
                <a:cs typeface="Helvetica" charset="0"/>
              </a:rPr>
              <a:t>myosites de chevauchement</a:t>
            </a:r>
          </a:p>
          <a:p>
            <a:pPr lvl="1"/>
            <a:r>
              <a:rPr lang="fr-FR" cap="none" dirty="0" smtClean="0">
                <a:latin typeface="Helvetica" charset="0"/>
                <a:ea typeface="Helvetica" charset="0"/>
                <a:cs typeface="Helvetica" charset="0"/>
              </a:rPr>
              <a:t>0 cancer</a:t>
            </a:r>
          </a:p>
          <a:p>
            <a:pPr lvl="1"/>
            <a:r>
              <a:rPr lang="fr-FR" cap="none" dirty="0" smtClean="0">
                <a:latin typeface="Helvetica" charset="0"/>
                <a:ea typeface="Helvetica" charset="0"/>
                <a:cs typeface="Helvetica" charset="0"/>
              </a:rPr>
              <a:t>0 décès</a:t>
            </a:r>
            <a:endParaRPr lang="fr-FR" cap="none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202266" y="257715"/>
            <a:ext cx="10151533" cy="86395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fr-FR" dirty="0" smtClean="0"/>
              <a:t>Patients avec MI (n=41)</a:t>
            </a:r>
            <a:endParaRPr lang="fr-FR" dirty="0"/>
          </a:p>
        </p:txBody>
      </p:sp>
      <p:sp>
        <p:nvSpPr>
          <p:cNvPr id="6" name="Triangle 5"/>
          <p:cNvSpPr/>
          <p:nvPr/>
        </p:nvSpPr>
        <p:spPr>
          <a:xfrm rot="5400000">
            <a:off x="77097" y="266880"/>
            <a:ext cx="1070757" cy="879895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6403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1202266" y="257715"/>
            <a:ext cx="10151533" cy="86395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fr-FR" dirty="0" smtClean="0"/>
              <a:t>Comparaison des patients avec et sans MI</a:t>
            </a:r>
            <a:endParaRPr lang="fr-FR" dirty="0"/>
          </a:p>
        </p:txBody>
      </p:sp>
      <p:sp>
        <p:nvSpPr>
          <p:cNvPr id="6" name="Triangle 5"/>
          <p:cNvSpPr/>
          <p:nvPr/>
        </p:nvSpPr>
        <p:spPr>
          <a:xfrm rot="5400000">
            <a:off x="77097" y="266880"/>
            <a:ext cx="1070757" cy="879895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7" name="Espace réservé du contenu 2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661472471"/>
              </p:ext>
            </p:extLst>
          </p:nvPr>
        </p:nvGraphicFramePr>
        <p:xfrm>
          <a:off x="695739" y="1564483"/>
          <a:ext cx="10952922" cy="1814696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5287618"/>
                <a:gridCol w="2248363"/>
                <a:gridCol w="2085339"/>
                <a:gridCol w="1331602"/>
              </a:tblGrid>
              <a:tr h="4835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Pas de MI (n=19)</a:t>
                      </a:r>
                      <a:endParaRPr lang="fr-FR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MI (n=41)</a:t>
                      </a:r>
                      <a:endParaRPr lang="fr-FR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p</a:t>
                      </a:r>
                      <a:endParaRPr lang="fr-FR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</a:tr>
              <a:tr h="46786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smtClean="0">
                          <a:effectLst/>
                        </a:rPr>
                        <a:t>Epidémiologie</a:t>
                      </a:r>
                      <a:endParaRPr lang="fr-FR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</a:tr>
              <a:tr h="43415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alibri Light" charset="0"/>
                        <a:buNone/>
                      </a:pPr>
                      <a:r>
                        <a:rPr lang="fr-FR" sz="1800" smtClean="0">
                          <a:effectLst/>
                        </a:rPr>
                        <a:t>       Découverte d’un cancer, n (%)</a:t>
                      </a:r>
                      <a:endParaRPr lang="fr-FR" sz="1800" dirty="0">
                        <a:effectLst/>
                        <a:latin typeface="Calibri" charset="0"/>
                        <a:ea typeface="ＭＳ ゴシック" charset="-128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2 (11)</a:t>
                      </a:r>
                      <a:endParaRPr lang="fr-FR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15 (37)</a:t>
                      </a:r>
                      <a:endParaRPr lang="fr-FR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0,037</a:t>
                      </a:r>
                      <a:endParaRPr lang="fr-FR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</a:tr>
              <a:tr h="42913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alibri Light" charset="0"/>
                        <a:buNone/>
                      </a:pPr>
                      <a:r>
                        <a:rPr lang="fr-FR" sz="1800" dirty="0" smtClean="0">
                          <a:effectLst/>
                        </a:rPr>
                        <a:t>       Décès, n (%)</a:t>
                      </a:r>
                      <a:endParaRPr lang="fr-FR" sz="1800" dirty="0">
                        <a:effectLst/>
                        <a:latin typeface="Calibri" charset="0"/>
                        <a:ea typeface="ＭＳ ゴシック" charset="-128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 (5)</a:t>
                      </a:r>
                      <a:endParaRPr lang="fr-FR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8 (24)</a:t>
                      </a:r>
                      <a:endParaRPr lang="fr-FR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0,08</a:t>
                      </a:r>
                      <a:endParaRPr lang="fr-FR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Espace réservé du contenu 2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692852022"/>
              </p:ext>
            </p:extLst>
          </p:nvPr>
        </p:nvGraphicFramePr>
        <p:xfrm>
          <a:off x="695739" y="1564483"/>
          <a:ext cx="10952922" cy="2302014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5287618"/>
                <a:gridCol w="2248363"/>
                <a:gridCol w="2085339"/>
                <a:gridCol w="1331602"/>
              </a:tblGrid>
              <a:tr h="5087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Pas de MI (n=19)</a:t>
                      </a:r>
                      <a:endParaRPr lang="fr-FR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MI (n=41)</a:t>
                      </a:r>
                      <a:endParaRPr lang="fr-FR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p</a:t>
                      </a:r>
                      <a:endParaRPr lang="fr-FR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</a:tr>
              <a:tr h="3976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Données immunologiques </a:t>
                      </a:r>
                      <a:r>
                        <a:rPr lang="fr-FR" sz="1800" dirty="0">
                          <a:effectLst/>
                        </a:rPr>
                        <a:t>au diagnostic</a:t>
                      </a:r>
                      <a:endParaRPr lang="fr-FR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</a:tr>
              <a:tr h="43191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alibri Light" charset="0"/>
                        <a:buNone/>
                      </a:pPr>
                      <a:r>
                        <a:rPr lang="fr-FR" sz="1800" dirty="0" smtClean="0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ゴシック" charset="-128"/>
                          <a:cs typeface="Times New Roman" charset="0"/>
                        </a:rPr>
                        <a:t>       Fournisseur du dot, n</a:t>
                      </a:r>
                      <a:r>
                        <a:rPr lang="fr-FR" sz="1800" baseline="0" dirty="0" smtClean="0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ゴシック" charset="-128"/>
                          <a:cs typeface="Times New Roman" charset="0"/>
                        </a:rPr>
                        <a:t> (%)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ゴシック" charset="-128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12 (63)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30</a:t>
                      </a:r>
                      <a:r>
                        <a:rPr lang="fr-FR" sz="1800" baseline="0" dirty="0" smtClean="0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(73)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0,43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</a:tr>
              <a:tr h="491786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alibri Light" charset="0"/>
                        <a:buNone/>
                      </a:pPr>
                      <a:r>
                        <a:rPr lang="fr-FR" sz="1800" dirty="0" smtClean="0">
                          <a:solidFill>
                            <a:schemeClr val="bg1"/>
                          </a:solidFill>
                          <a:effectLst/>
                        </a:rPr>
                        <a:t>       Ac </a:t>
                      </a: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anti-TIF1-</a:t>
                      </a: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sym typeface="Symbol" charset="2"/>
                        </a:rPr>
                        <a:t></a:t>
                      </a: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 faiblement positif, n (%)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ゴシック" charset="-128"/>
                        <a:cs typeface="Times New Roman" charset="0"/>
                      </a:endParaRPr>
                    </a:p>
                  </a:txBody>
                  <a:tcPr marL="56512" marR="56512" marT="0" marB="0"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11 (59)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8 (21)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chemeClr val="bg1"/>
                          </a:solidFill>
                          <a:effectLst/>
                        </a:rPr>
                        <a:t>0,007</a:t>
                      </a:r>
                      <a:endParaRPr lang="fr-FR" sz="1800">
                        <a:solidFill>
                          <a:schemeClr val="bg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5808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alibri Light" charset="0"/>
                        <a:buNone/>
                      </a:pPr>
                      <a:r>
                        <a:rPr lang="fr-FR" sz="1800" dirty="0" smtClean="0">
                          <a:solidFill>
                            <a:schemeClr val="bg1"/>
                          </a:solidFill>
                          <a:effectLst/>
                        </a:rPr>
                        <a:t>       Résultats </a:t>
                      </a: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quantitatifs du dot (</a:t>
                      </a:r>
                      <a:r>
                        <a:rPr lang="fr-FR" sz="1800" dirty="0" smtClean="0">
                          <a:solidFill>
                            <a:schemeClr val="bg1"/>
                          </a:solidFill>
                          <a:effectLst/>
                        </a:rPr>
                        <a:t>U), </a:t>
                      </a: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médiane (IIQ)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ゴシック" charset="-128"/>
                        <a:cs typeface="Times New Roman" charset="0"/>
                      </a:endParaRPr>
                    </a:p>
                  </a:txBody>
                  <a:tcPr marL="56512" marR="56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13,5 (5,5)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42 (34)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</a:rPr>
                        <a:t>0,043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Espace réservé du contenu 2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040241844"/>
              </p:ext>
            </p:extLst>
          </p:nvPr>
        </p:nvGraphicFramePr>
        <p:xfrm>
          <a:off x="695739" y="1621085"/>
          <a:ext cx="10952922" cy="218881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5287618"/>
                <a:gridCol w="2248363"/>
                <a:gridCol w="2085339"/>
                <a:gridCol w="1331602"/>
              </a:tblGrid>
              <a:tr h="51749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Pas de MI (n=19)</a:t>
                      </a:r>
                      <a:endParaRPr lang="fr-FR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MI (n=41)</a:t>
                      </a:r>
                      <a:endParaRPr lang="fr-FR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p</a:t>
                      </a:r>
                      <a:endParaRPr lang="fr-FR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</a:tr>
              <a:tr h="3976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Données immunologiques </a:t>
                      </a:r>
                      <a:r>
                        <a:rPr lang="fr-FR" sz="1800" dirty="0">
                          <a:effectLst/>
                        </a:rPr>
                        <a:t>au diagnostic</a:t>
                      </a:r>
                      <a:endParaRPr lang="fr-FR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</a:tr>
              <a:tr h="397682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alibri Light" charset="0"/>
                        <a:buNone/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</a:rPr>
                        <a:t>       Ac 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anti-TIF1-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  <a:sym typeface="Symbol" charset="2"/>
                        </a:rPr>
                        <a:t>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 faiblement positif, n (%)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ゴシック" charset="-128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11 (59)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chemeClr val="tx1"/>
                          </a:solidFill>
                          <a:effectLst/>
                        </a:rPr>
                        <a:t>8 (21)</a:t>
                      </a:r>
                      <a:endParaRPr lang="fr-FR" sz="180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chemeClr val="tx1"/>
                          </a:solidFill>
                          <a:effectLst/>
                        </a:rPr>
                        <a:t>0,007</a:t>
                      </a:r>
                      <a:endParaRPr lang="fr-FR" sz="180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</a:tr>
              <a:tr h="397682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alibri Light" charset="0"/>
                        <a:buNone/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</a:rPr>
                        <a:t>       Résultats 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quantitatifs du dot (</a:t>
                      </a: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</a:rPr>
                        <a:t>U), 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médiane (IIQ)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ゴシック" charset="-128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13,5 (5,5)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42 (34)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0,043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</a:tr>
              <a:tr h="43687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alibri Light" charset="0"/>
                        <a:buNone/>
                      </a:pPr>
                      <a:r>
                        <a:rPr lang="fr-FR" sz="1800" dirty="0" smtClean="0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ゴシック" charset="-128"/>
                          <a:cs typeface="Times New Roman" charset="0"/>
                        </a:rPr>
                        <a:t>       Fournisseur du dot, n</a:t>
                      </a:r>
                      <a:r>
                        <a:rPr lang="fr-FR" sz="1800" baseline="0" dirty="0" smtClean="0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ゴシック" charset="-128"/>
                          <a:cs typeface="Times New Roman" charset="0"/>
                        </a:rPr>
                        <a:t> (%)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ＭＳ ゴシック" charset="-128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12 (63)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30</a:t>
                      </a:r>
                      <a:r>
                        <a:rPr lang="fr-FR" sz="1800" baseline="0" dirty="0" smtClean="0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(73)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0,43</a:t>
                      </a:r>
                      <a:endParaRPr lang="fr-FR" sz="1800" dirty="0">
                        <a:solidFill>
                          <a:schemeClr val="bg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Graphique 15"/>
          <p:cNvGraphicFramePr/>
          <p:nvPr>
            <p:extLst>
              <p:ext uri="{D42A27DB-BD31-4B8C-83A1-F6EECF244321}">
                <p14:modId xmlns:p14="http://schemas.microsoft.com/office/powerpoint/2010/main" val="2084707844"/>
              </p:ext>
            </p:extLst>
          </p:nvPr>
        </p:nvGraphicFramePr>
        <p:xfrm>
          <a:off x="3310053" y="4016626"/>
          <a:ext cx="4991099" cy="2539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Espace réservé du contenu 2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971557342"/>
              </p:ext>
            </p:extLst>
          </p:nvPr>
        </p:nvGraphicFramePr>
        <p:xfrm>
          <a:off x="-197836" y="2997672"/>
          <a:ext cx="10952922" cy="2183846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5287618"/>
                <a:gridCol w="2248363"/>
                <a:gridCol w="2085339"/>
                <a:gridCol w="1331602"/>
              </a:tblGrid>
              <a:tr h="51749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Pas de MI (n=19)</a:t>
                      </a:r>
                      <a:endParaRPr lang="fr-FR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MI (n=41)</a:t>
                      </a:r>
                      <a:endParaRPr lang="fr-FR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p</a:t>
                      </a:r>
                      <a:endParaRPr lang="fr-FR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</a:tr>
              <a:tr h="39768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Données immunologiques </a:t>
                      </a:r>
                      <a:r>
                        <a:rPr lang="fr-FR" sz="1800" dirty="0">
                          <a:effectLst/>
                        </a:rPr>
                        <a:t>au diagnostic</a:t>
                      </a:r>
                      <a:endParaRPr lang="fr-FR" sz="1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</a:tr>
              <a:tr h="397682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alibri Light" charset="0"/>
                        <a:buNone/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</a:rPr>
                        <a:t>       Ac 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anti-TIF1-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  <a:sym typeface="Symbol" charset="2"/>
                        </a:rPr>
                        <a:t>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 faiblement positif, n (%)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ゴシック" charset="-128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11 (59)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chemeClr val="tx1"/>
                          </a:solidFill>
                          <a:effectLst/>
                        </a:rPr>
                        <a:t>8 (21)</a:t>
                      </a:r>
                      <a:endParaRPr lang="fr-FR" sz="180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chemeClr val="tx1"/>
                          </a:solidFill>
                          <a:effectLst/>
                        </a:rPr>
                        <a:t>0,007</a:t>
                      </a:r>
                      <a:endParaRPr lang="fr-FR" sz="180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</a:tr>
              <a:tr h="397682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alibri Light" charset="0"/>
                        <a:buNone/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</a:rPr>
                        <a:t>       Résultats 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quantitatifs du dot (</a:t>
                      </a: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</a:rPr>
                        <a:t>U), </a:t>
                      </a: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médiane (IIQ)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ゴシック" charset="-128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13,5 (5,5)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42 (34)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0,043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</a:tr>
              <a:tr h="431914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alibri Light" charset="0"/>
                        <a:buNone/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ゴシック" charset="-128"/>
                          <a:cs typeface="Times New Roman" charset="0"/>
                        </a:rPr>
                        <a:t>       Fournisseur du dot, n</a:t>
                      </a:r>
                      <a:r>
                        <a:rPr lang="fr-FR" sz="18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ゴシック" charset="-128"/>
                          <a:cs typeface="Times New Roman" charset="0"/>
                        </a:rPr>
                        <a:t> (%)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ゴシック" charset="-128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12 (63)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30</a:t>
                      </a:r>
                      <a:r>
                        <a:rPr lang="fr-FR" sz="1800" baseline="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(73)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0,43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6512" marR="56512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à coins arrondis 2"/>
          <p:cNvSpPr/>
          <p:nvPr/>
        </p:nvSpPr>
        <p:spPr>
          <a:xfrm>
            <a:off x="6672943" y="2982685"/>
            <a:ext cx="391886" cy="326114"/>
          </a:xfrm>
          <a:prstGeom prst="roundRect">
            <a:avLst/>
          </a:prstGeom>
          <a:solidFill>
            <a:srgbClr val="C5E0B4">
              <a:alpha val="50196"/>
            </a:srgb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à coins arrondis 17"/>
          <p:cNvSpPr/>
          <p:nvPr/>
        </p:nvSpPr>
        <p:spPr>
          <a:xfrm>
            <a:off x="8915249" y="2982685"/>
            <a:ext cx="288472" cy="326114"/>
          </a:xfrm>
          <a:prstGeom prst="roundRect">
            <a:avLst/>
          </a:prstGeom>
          <a:solidFill>
            <a:srgbClr val="C5E0B4">
              <a:alpha val="50196"/>
            </a:srgb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à coins arrondis 18"/>
          <p:cNvSpPr/>
          <p:nvPr/>
        </p:nvSpPr>
        <p:spPr>
          <a:xfrm>
            <a:off x="10669287" y="2982685"/>
            <a:ext cx="632657" cy="326114"/>
          </a:xfrm>
          <a:prstGeom prst="roundRect">
            <a:avLst/>
          </a:prstGeom>
          <a:solidFill>
            <a:srgbClr val="C5E0B4">
              <a:alpha val="50196"/>
            </a:srgb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à coins arrondis 20"/>
          <p:cNvSpPr/>
          <p:nvPr/>
        </p:nvSpPr>
        <p:spPr>
          <a:xfrm>
            <a:off x="10755086" y="3379179"/>
            <a:ext cx="446314" cy="310620"/>
          </a:xfrm>
          <a:prstGeom prst="roundRect">
            <a:avLst/>
          </a:prstGeom>
          <a:solidFill>
            <a:srgbClr val="C5E0B4">
              <a:alpha val="50196"/>
            </a:srgb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3" name="Graphique 12"/>
          <p:cNvGraphicFramePr/>
          <p:nvPr>
            <p:extLst>
              <p:ext uri="{D42A27DB-BD31-4B8C-83A1-F6EECF244321}">
                <p14:modId xmlns:p14="http://schemas.microsoft.com/office/powerpoint/2010/main" val="258175424"/>
              </p:ext>
            </p:extLst>
          </p:nvPr>
        </p:nvGraphicFramePr>
        <p:xfrm>
          <a:off x="4605604" y="2471831"/>
          <a:ext cx="7043057" cy="3853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Zone de texte 55"/>
          <p:cNvSpPr txBox="1"/>
          <p:nvPr/>
        </p:nvSpPr>
        <p:spPr>
          <a:xfrm>
            <a:off x="7717875" y="3423388"/>
            <a:ext cx="1157742" cy="55399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sz="2000" dirty="0">
                <a:ln>
                  <a:solidFill>
                    <a:sysClr val="windowText" lastClr="000000"/>
                  </a:solidFill>
                </a:ln>
                <a:effectLst/>
                <a:ea typeface="Calibri" charset="0"/>
                <a:cs typeface="Times New Roman" charset="0"/>
              </a:rPr>
              <a:t>p=0,007*</a:t>
            </a:r>
          </a:p>
        </p:txBody>
      </p:sp>
    </p:spTree>
    <p:extLst>
      <p:ext uri="{BB962C8B-B14F-4D97-AF65-F5344CB8AC3E}">
        <p14:creationId xmlns:p14="http://schemas.microsoft.com/office/powerpoint/2010/main" val="207185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>
        <p:bldAsOne/>
      </p:bldGraphic>
      <p:bldP spid="3" grpId="0" animBg="1"/>
      <p:bldP spid="3" grpId="1" animBg="1"/>
      <p:bldP spid="18" grpId="0" animBg="1"/>
      <p:bldP spid="18" grpId="1" animBg="1"/>
      <p:bldP spid="19" grpId="0" animBg="1"/>
      <p:bldP spid="19" grpId="1" animBg="1"/>
      <p:bldP spid="21" grpId="0" animBg="1"/>
      <p:bldP spid="21" grpId="1" animBg="1"/>
      <p:bldP spid="21" grpId="2" animBg="1"/>
      <p:bldGraphic spid="13" grpId="0">
        <p:bldAsOne/>
      </p:bldGraphic>
      <p:bldGraphic spid="13" grpId="1">
        <p:bldAsOne/>
      </p:bldGraphic>
      <p:bldP spid="14" grpId="0" animBg="1"/>
      <p:bldP spid="14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Dans notre étude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Facteurs </a:t>
            </a:r>
            <a:r>
              <a:rPr lang="fr-FR" dirty="0">
                <a:latin typeface="Helvetica" charset="0"/>
                <a:ea typeface="Helvetica" charset="0"/>
                <a:cs typeface="Helvetica" charset="0"/>
              </a:rPr>
              <a:t>influençant la survie sans cancer</a:t>
            </a:r>
          </a:p>
          <a:p>
            <a:endParaRPr lang="fr-FR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fr-FR" dirty="0">
                <a:latin typeface="Helvetica" charset="0"/>
                <a:ea typeface="Helvetica" charset="0"/>
                <a:cs typeface="Helvetica" charset="0"/>
              </a:rPr>
              <a:t>Sexe masculin</a:t>
            </a:r>
          </a:p>
          <a:p>
            <a:r>
              <a:rPr lang="fr-FR" dirty="0">
                <a:latin typeface="Helvetica" charset="0"/>
                <a:ea typeface="Helvetica" charset="0"/>
                <a:cs typeface="Helvetica" charset="0"/>
              </a:rPr>
              <a:t>AEG</a:t>
            </a:r>
          </a:p>
          <a:p>
            <a:r>
              <a:rPr lang="fr-FR" dirty="0">
                <a:latin typeface="Helvetica" charset="0"/>
                <a:ea typeface="Helvetica" charset="0"/>
                <a:cs typeface="Helvetica" charset="0"/>
              </a:rPr>
              <a:t>Myalgies</a:t>
            </a:r>
          </a:p>
          <a:p>
            <a:r>
              <a:rPr lang="fr-FR" dirty="0">
                <a:latin typeface="Helvetica" charset="0"/>
                <a:ea typeface="Helvetica" charset="0"/>
                <a:cs typeface="Helvetica" charset="0"/>
              </a:rPr>
              <a:t>CPK &gt;500 NS</a:t>
            </a:r>
          </a:p>
          <a:p>
            <a:r>
              <a:rPr lang="fr-FR" dirty="0">
                <a:latin typeface="Helvetica" charset="0"/>
                <a:ea typeface="Helvetica" charset="0"/>
                <a:cs typeface="Helvetica" charset="0"/>
              </a:rPr>
              <a:t>Erythème racines de membres</a:t>
            </a:r>
          </a:p>
          <a:p>
            <a:endParaRPr lang="fr-FR" dirty="0">
              <a:latin typeface="Helvetica" charset="0"/>
              <a:ea typeface="Helvetica" charset="0"/>
              <a:cs typeface="Helvetica" charset="0"/>
            </a:endParaRPr>
          </a:p>
          <a:p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 smtClean="0"/>
              <a:t>Dans la littérature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fr-FR" sz="2400" dirty="0">
                <a:latin typeface="Helvetica" charset="0"/>
                <a:ea typeface="Helvetica" charset="0"/>
                <a:cs typeface="Helvetica" charset="0"/>
              </a:rPr>
              <a:t>Résultats discordants selon les études</a:t>
            </a:r>
          </a:p>
          <a:p>
            <a:endParaRPr lang="fr-FR" sz="2400" dirty="0" smtClean="0">
              <a:latin typeface="Helvetica" charset="0"/>
              <a:ea typeface="Helvetica" charset="0"/>
              <a:cs typeface="Helvetica" charset="0"/>
            </a:endParaRPr>
          </a:p>
          <a:p>
            <a:endParaRPr lang="fr-FR" sz="2400" dirty="0">
              <a:latin typeface="Helvetica" charset="0"/>
              <a:ea typeface="Helvetica" charset="0"/>
              <a:cs typeface="Helvetica" charset="0"/>
            </a:endParaRPr>
          </a:p>
          <a:p>
            <a:endParaRPr lang="fr-FR" sz="2400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fr-FR" sz="2400" dirty="0">
                <a:latin typeface="Helvetica" charset="0"/>
                <a:ea typeface="Helvetica" charset="0"/>
                <a:cs typeface="Helvetica" charset="0"/>
              </a:rPr>
              <a:t>Age</a:t>
            </a:r>
          </a:p>
          <a:p>
            <a:r>
              <a:rPr lang="fr-FR" sz="2400" dirty="0">
                <a:latin typeface="Helvetica" charset="0"/>
                <a:ea typeface="Helvetica" charset="0"/>
                <a:cs typeface="Helvetica" charset="0"/>
              </a:rPr>
              <a:t>Sexe masculin</a:t>
            </a:r>
          </a:p>
          <a:p>
            <a:r>
              <a:rPr lang="fr-FR" sz="2400" dirty="0">
                <a:latin typeface="Helvetica" charset="0"/>
                <a:ea typeface="Helvetica" charset="0"/>
                <a:cs typeface="Helvetica" charset="0"/>
              </a:rPr>
              <a:t>Lésion du palais dur</a:t>
            </a:r>
          </a:p>
          <a:p>
            <a:endParaRPr lang="fr-FR" dirty="0"/>
          </a:p>
        </p:txBody>
      </p:sp>
      <p:sp>
        <p:nvSpPr>
          <p:cNvPr id="8" name="Triangle 7"/>
          <p:cNvSpPr/>
          <p:nvPr/>
        </p:nvSpPr>
        <p:spPr>
          <a:xfrm rot="5400000">
            <a:off x="77097" y="266880"/>
            <a:ext cx="1070757" cy="879895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1171786" y="274852"/>
            <a:ext cx="10151533" cy="86395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68000">
                <a:schemeClr val="accent2">
                  <a:lumMod val="40000"/>
                  <a:lumOff val="60000"/>
                </a:schemeClr>
              </a:gs>
              <a:gs pos="100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fr-FR" dirty="0" smtClean="0"/>
              <a:t>Facteurs de risque de cancer</a:t>
            </a:r>
          </a:p>
        </p:txBody>
      </p:sp>
      <p:cxnSp>
        <p:nvCxnSpPr>
          <p:cNvPr id="12" name="Connecteur droit 11"/>
          <p:cNvCxnSpPr>
            <a:stCxn id="3" idx="3"/>
          </p:cNvCxnSpPr>
          <p:nvPr/>
        </p:nvCxnSpPr>
        <p:spPr>
          <a:xfrm>
            <a:off x="5997575" y="2093119"/>
            <a:ext cx="0" cy="3921601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Espace réservé du pied de page 11"/>
          <p:cNvSpPr>
            <a:spLocks noGrp="1"/>
          </p:cNvSpPr>
          <p:nvPr>
            <p:ph type="ftr" sz="quarter" idx="3"/>
          </p:nvPr>
        </p:nvSpPr>
        <p:spPr>
          <a:xfrm>
            <a:off x="360340" y="6359693"/>
            <a:ext cx="11506540" cy="3617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fr-FR" b="0" i="1" dirty="0" err="1" smtClean="0"/>
              <a:t>Hamaguchi</a:t>
            </a:r>
            <a:r>
              <a:rPr lang="fr-FR" b="0" i="1" dirty="0"/>
              <a:t> </a:t>
            </a:r>
            <a:r>
              <a:rPr lang="fr-FR" b="0" i="1" dirty="0" smtClean="0"/>
              <a:t>et al, Arch </a:t>
            </a:r>
            <a:r>
              <a:rPr lang="fr-FR" b="0" i="1" dirty="0" err="1" smtClean="0"/>
              <a:t>Dermatol</a:t>
            </a:r>
            <a:r>
              <a:rPr lang="fr-FR" b="0" i="1" dirty="0" smtClean="0"/>
              <a:t>, 2011 – Fiorentino, </a:t>
            </a:r>
            <a:r>
              <a:rPr lang="fr-FR" b="0" i="1" dirty="0" err="1" smtClean="0"/>
              <a:t>Arthritis</a:t>
            </a:r>
            <a:r>
              <a:rPr lang="fr-FR" b="0" i="1" dirty="0" smtClean="0"/>
              <a:t> </a:t>
            </a:r>
            <a:r>
              <a:rPr lang="fr-FR" b="0" i="1" dirty="0" err="1" smtClean="0"/>
              <a:t>Rheum</a:t>
            </a:r>
            <a:r>
              <a:rPr lang="fr-FR" b="0" i="1" dirty="0" smtClean="0"/>
              <a:t>, 2013 – </a:t>
            </a:r>
            <a:r>
              <a:rPr lang="fr-FR" b="0" i="1" dirty="0" err="1" smtClean="0"/>
              <a:t>Bernet</a:t>
            </a:r>
            <a:r>
              <a:rPr lang="fr-FR" b="0" i="1" dirty="0" smtClean="0"/>
              <a:t>, JAMA </a:t>
            </a:r>
            <a:r>
              <a:rPr lang="fr-FR" b="0" i="1" dirty="0" err="1" smtClean="0"/>
              <a:t>Dermatol</a:t>
            </a:r>
            <a:r>
              <a:rPr lang="fr-FR" b="0" i="1" dirty="0" smtClean="0"/>
              <a:t>, 2014</a:t>
            </a: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143698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  <p:bldP spid="5" grpId="0" build="p"/>
      <p:bldP spid="6" grpId="0" build="p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60000"/>
                  <a:lumOff val="40000"/>
                </a:schemeClr>
              </a:gs>
              <a:gs pos="100000">
                <a:schemeClr val="bg1"/>
              </a:gs>
            </a:gsLst>
          </a:gradFill>
        </p:spPr>
        <p:txBody>
          <a:bodyPr>
            <a:normAutofit fontScale="90000"/>
          </a:bodyPr>
          <a:lstStyle/>
          <a:p>
            <a:r>
              <a:rPr lang="fr-FR" dirty="0" smtClean="0"/>
              <a:t>PET scanner </a:t>
            </a:r>
            <a:r>
              <a:rPr lang="fr-FR" i="1" dirty="0" smtClean="0"/>
              <a:t>vs.</a:t>
            </a:r>
            <a:r>
              <a:rPr lang="fr-FR" dirty="0" smtClean="0"/>
              <a:t> dépistage conventionnel</a:t>
            </a:r>
            <a:endParaRPr lang="fr-FR" dirty="0"/>
          </a:p>
        </p:txBody>
      </p:sp>
      <p:sp>
        <p:nvSpPr>
          <p:cNvPr id="5" name="Triangle 4"/>
          <p:cNvSpPr/>
          <p:nvPr/>
        </p:nvSpPr>
        <p:spPr>
          <a:xfrm rot="5400000">
            <a:off x="77097" y="266880"/>
            <a:ext cx="1070757" cy="879895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598535" y="2158210"/>
            <a:ext cx="1135899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Helvetica" charset="0"/>
                <a:ea typeface="Helvetica" charset="0"/>
                <a:cs typeface="Helvetica" charset="0"/>
              </a:rPr>
              <a:t>18 patients avec</a:t>
            </a:r>
          </a:p>
          <a:p>
            <a:endParaRPr lang="fr-FR" sz="2400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285750" indent="-285750">
              <a:buFontTx/>
              <a:buChar char="-"/>
            </a:pPr>
            <a:r>
              <a:rPr lang="fr-FR" sz="2400" dirty="0">
                <a:latin typeface="Helvetica" charset="0"/>
                <a:ea typeface="Helvetica" charset="0"/>
                <a:cs typeface="Helvetica" charset="0"/>
              </a:rPr>
              <a:t>P</a:t>
            </a:r>
            <a:r>
              <a:rPr lang="fr-FR" sz="2400" dirty="0" smtClean="0">
                <a:latin typeface="Helvetica" charset="0"/>
                <a:ea typeface="Helvetica" charset="0"/>
                <a:cs typeface="Helvetica" charset="0"/>
              </a:rPr>
              <a:t>et scanner</a:t>
            </a:r>
          </a:p>
          <a:p>
            <a:pPr marL="285750" indent="-285750">
              <a:buFontTx/>
              <a:buChar char="-"/>
            </a:pPr>
            <a:endParaRPr lang="fr-FR" sz="2400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285750" indent="-285750">
              <a:buFontTx/>
              <a:buChar char="-"/>
            </a:pPr>
            <a:r>
              <a:rPr lang="fr-FR" sz="2400" dirty="0" smtClean="0">
                <a:latin typeface="Helvetica" charset="0"/>
                <a:ea typeface="Helvetica" charset="0"/>
                <a:cs typeface="Helvetica" charset="0"/>
              </a:rPr>
              <a:t>Dépistage « conventionnel »</a:t>
            </a:r>
          </a:p>
          <a:p>
            <a:pPr marL="742950" lvl="1" indent="-285750">
              <a:buFontTx/>
              <a:buChar char="-"/>
            </a:pPr>
            <a:r>
              <a:rPr lang="fr-FR" sz="2400" dirty="0">
                <a:latin typeface="Helvetica" charset="0"/>
                <a:ea typeface="Helvetica" charset="0"/>
                <a:cs typeface="Helvetica" charset="0"/>
              </a:rPr>
              <a:t>Examen clinique, </a:t>
            </a:r>
            <a:r>
              <a:rPr lang="fr-FR" sz="2400" dirty="0" smtClean="0">
                <a:latin typeface="Helvetica" charset="0"/>
                <a:ea typeface="Helvetica" charset="0"/>
                <a:cs typeface="Helvetica" charset="0"/>
              </a:rPr>
              <a:t>endoscopies </a:t>
            </a:r>
            <a:r>
              <a:rPr lang="fr-FR" sz="2400" dirty="0">
                <a:latin typeface="Helvetica" charset="0"/>
                <a:ea typeface="Helvetica" charset="0"/>
                <a:cs typeface="Helvetica" charset="0"/>
              </a:rPr>
              <a:t>digestives, </a:t>
            </a:r>
            <a:r>
              <a:rPr lang="fr-FR" sz="2400" dirty="0" smtClean="0">
                <a:latin typeface="Helvetica" charset="0"/>
                <a:ea typeface="Helvetica" charset="0"/>
                <a:cs typeface="Helvetica" charset="0"/>
              </a:rPr>
              <a:t>scanner </a:t>
            </a:r>
            <a:r>
              <a:rPr lang="fr-FR" sz="2400" dirty="0">
                <a:latin typeface="Helvetica" charset="0"/>
                <a:ea typeface="Helvetica" charset="0"/>
                <a:cs typeface="Helvetica" charset="0"/>
              </a:rPr>
              <a:t>thoraco-abdomino-pelvien</a:t>
            </a:r>
            <a:endParaRPr lang="fr-FR" sz="2400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742950" lvl="1" indent="-285750">
              <a:buFontTx/>
              <a:buChar char="-"/>
            </a:pPr>
            <a:r>
              <a:rPr lang="fr-FR" sz="2400" b="1" dirty="0" smtClean="0">
                <a:latin typeface="Helvetica" charset="0"/>
                <a:ea typeface="Helvetica" charset="0"/>
                <a:cs typeface="Helvetica" charset="0"/>
              </a:rPr>
              <a:t>Hommes</a:t>
            </a:r>
            <a:r>
              <a:rPr lang="fr-FR" sz="2400" dirty="0" smtClean="0">
                <a:latin typeface="Helvetica" charset="0"/>
                <a:ea typeface="Helvetica" charset="0"/>
                <a:cs typeface="Helvetica" charset="0"/>
              </a:rPr>
              <a:t>: PSA</a:t>
            </a:r>
          </a:p>
          <a:p>
            <a:pPr marL="742950" lvl="1" indent="-285750">
              <a:buFontTx/>
              <a:buChar char="-"/>
            </a:pPr>
            <a:r>
              <a:rPr lang="fr-FR" sz="2400" b="1" dirty="0" smtClean="0">
                <a:latin typeface="Helvetica" charset="0"/>
                <a:ea typeface="Helvetica" charset="0"/>
                <a:cs typeface="Helvetica" charset="0"/>
              </a:rPr>
              <a:t>Femmes:</a:t>
            </a:r>
            <a:r>
              <a:rPr lang="fr-FR" sz="2400" dirty="0" smtClean="0">
                <a:latin typeface="Helvetica" charset="0"/>
                <a:ea typeface="Helvetica" charset="0"/>
                <a:cs typeface="Helvetica" charset="0"/>
              </a:rPr>
              <a:t> mammographie et examen gynécologique</a:t>
            </a:r>
          </a:p>
          <a:p>
            <a:pPr marL="742950" lvl="1" indent="-285750">
              <a:buFontTx/>
              <a:buChar char="-"/>
            </a:pPr>
            <a:endParaRPr lang="fr-FR" sz="2400" dirty="0" smtClean="0"/>
          </a:p>
          <a:p>
            <a:pPr marL="742950" lvl="1" indent="-285750">
              <a:buFontTx/>
              <a:buChar char="-"/>
            </a:pPr>
            <a:endParaRPr lang="fr-FR" sz="2400" dirty="0" smtClean="0"/>
          </a:p>
        </p:txBody>
      </p:sp>
      <p:sp>
        <p:nvSpPr>
          <p:cNvPr id="25" name="ZoneTexte 24"/>
          <p:cNvSpPr txBox="1"/>
          <p:nvPr/>
        </p:nvSpPr>
        <p:spPr>
          <a:xfrm>
            <a:off x="3428490" y="1419265"/>
            <a:ext cx="5365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Helvetica" charset="0"/>
                <a:ea typeface="Helvetica" charset="0"/>
                <a:cs typeface="Helvetica" charset="0"/>
              </a:rPr>
              <a:t>Nombre de cancers mis en évidence</a:t>
            </a:r>
            <a:endParaRPr lang="fr-FR" sz="2400" dirty="0">
              <a:latin typeface="Helvetica" charset="0"/>
              <a:ea typeface="Helvetica" charset="0"/>
              <a:cs typeface="Helvetica" charset="0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822579665"/>
              </p:ext>
            </p:extLst>
          </p:nvPr>
        </p:nvGraphicFramePr>
        <p:xfrm>
          <a:off x="2918482" y="2066070"/>
          <a:ext cx="6731510" cy="39598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3820160" y="3698240"/>
            <a:ext cx="50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4247488" y="3488867"/>
            <a:ext cx="822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1</a:t>
            </a:r>
            <a:endParaRPr lang="fr-FR" sz="3200" dirty="0"/>
          </a:p>
        </p:txBody>
      </p:sp>
      <p:sp>
        <p:nvSpPr>
          <p:cNvPr id="11" name="ZoneTexte 10"/>
          <p:cNvSpPr txBox="1"/>
          <p:nvPr/>
        </p:nvSpPr>
        <p:spPr>
          <a:xfrm>
            <a:off x="7849363" y="3488867"/>
            <a:ext cx="822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1</a:t>
            </a:r>
            <a:endParaRPr lang="fr-FR" sz="3200" dirty="0"/>
          </a:p>
        </p:txBody>
      </p:sp>
      <p:sp>
        <p:nvSpPr>
          <p:cNvPr id="12" name="ZoneTexte 11"/>
          <p:cNvSpPr txBox="1"/>
          <p:nvPr/>
        </p:nvSpPr>
        <p:spPr>
          <a:xfrm>
            <a:off x="6111069" y="3488867"/>
            <a:ext cx="822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6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662011" y="5357352"/>
            <a:ext cx="1792377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PET Scanner</a:t>
            </a:r>
            <a:endParaRPr lang="fr-FR" sz="2400" dirty="0"/>
          </a:p>
        </p:txBody>
      </p:sp>
      <p:sp>
        <p:nvSpPr>
          <p:cNvPr id="14" name="ZoneTexte 13"/>
          <p:cNvSpPr txBox="1"/>
          <p:nvPr/>
        </p:nvSpPr>
        <p:spPr>
          <a:xfrm>
            <a:off x="9275393" y="5113127"/>
            <a:ext cx="2078406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Dépistage conventionnel</a:t>
            </a:r>
            <a:endParaRPr lang="fr-FR" sz="2400" dirty="0"/>
          </a:p>
        </p:txBody>
      </p:sp>
      <p:cxnSp>
        <p:nvCxnSpPr>
          <p:cNvPr id="15" name="Connecteur en angle 14"/>
          <p:cNvCxnSpPr>
            <a:stCxn id="14" idx="1"/>
          </p:cNvCxnSpPr>
          <p:nvPr/>
        </p:nvCxnSpPr>
        <p:spPr>
          <a:xfrm rot="10800000">
            <a:off x="8406545" y="4996736"/>
            <a:ext cx="868848" cy="531891"/>
          </a:xfrm>
          <a:prstGeom prst="bentConnector3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en angle 16"/>
          <p:cNvCxnSpPr>
            <a:stCxn id="7" idx="3"/>
          </p:cNvCxnSpPr>
          <p:nvPr/>
        </p:nvCxnSpPr>
        <p:spPr>
          <a:xfrm flipV="1">
            <a:off x="3454388" y="5172685"/>
            <a:ext cx="934720" cy="415500"/>
          </a:xfrm>
          <a:prstGeom prst="bentConnector3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4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5" grpId="0"/>
      <p:bldGraphic spid="3" grpId="0">
        <p:bldAsOne/>
      </p:bldGraphic>
      <p:bldP spid="10" grpId="0"/>
      <p:bldP spid="11" grpId="0"/>
      <p:bldP spid="12" grpId="0"/>
      <p:bldP spid="7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411094"/>
              </p:ext>
            </p:extLst>
          </p:nvPr>
        </p:nvGraphicFramePr>
        <p:xfrm>
          <a:off x="881349" y="219561"/>
          <a:ext cx="10443991" cy="62792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7099"/>
                <a:gridCol w="2240500"/>
                <a:gridCol w="1540342"/>
                <a:gridCol w="1662870"/>
                <a:gridCol w="1540342"/>
                <a:gridCol w="1522838"/>
              </a:tblGrid>
              <a:tr h="281624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Fournisseur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DOT </a:t>
                      </a:r>
                      <a:r>
                        <a:rPr lang="fr-FR" sz="1600" b="1" u="none" strike="noStrike" dirty="0" err="1">
                          <a:effectLst/>
                        </a:rPr>
                        <a:t>scaner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>
                          <a:effectLst/>
                        </a:rPr>
                        <a:t>ANA titre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MOUCHETE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CPK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Cancer-01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624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D-tek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11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320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32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624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D-tek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19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 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45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624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D-tek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11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320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800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624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D-tek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12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320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76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624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D-tek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33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 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43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624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D-tek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 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1280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624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D-tek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 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1280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30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624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Euroimmun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15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2560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0848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Euroimmun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12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200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125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 smtClean="0">
                          <a:effectLst/>
                        </a:rPr>
                        <a:t>                                  cancer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624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Euroimmun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16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50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624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Euroimmun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21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2560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624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Euroimmun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13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80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63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624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Euroimmun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15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624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Euroimmun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13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80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72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624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Euroimmun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13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640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46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624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Euroimmun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12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 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24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1624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Euroimmun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15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320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20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0848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Euroimmun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13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160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 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 smtClean="0">
                          <a:effectLst/>
                        </a:rPr>
                        <a:t>                                     cancer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0848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Euroimmun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17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1280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1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38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 smtClean="0">
                          <a:effectLst/>
                        </a:rPr>
                        <a:t>                                   cancer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69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971158"/>
              </p:ext>
            </p:extLst>
          </p:nvPr>
        </p:nvGraphicFramePr>
        <p:xfrm>
          <a:off x="99154" y="104466"/>
          <a:ext cx="7059410" cy="67535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0910"/>
                <a:gridCol w="1135700"/>
                <a:gridCol w="1135700"/>
                <a:gridCol w="1135700"/>
                <a:gridCol w="1135700"/>
                <a:gridCol w="1135700"/>
              </a:tblGrid>
              <a:tr h="29369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Fournisseur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DOT1quant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ANAtaux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 dirty="0">
                          <a:effectLst/>
                        </a:rPr>
                        <a:t>if MOUCHETE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CPK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Cancer-01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428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D-tek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 dirty="0">
                          <a:effectLst/>
                        </a:rPr>
                        <a:t>51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1280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575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428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D-tek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42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1280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307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428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D-tek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21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640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254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428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D-tek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17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1280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3862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428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D-tek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10,4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640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75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428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D-tek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1280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200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D-tek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18000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428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D-tek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1280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296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428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D-tek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1280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1180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428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D-tek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320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225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428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D-tek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1280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105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428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D-tek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 dirty="0">
                          <a:effectLst/>
                        </a:rPr>
                        <a:t> 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1280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179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46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640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500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14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640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125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77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200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400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78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80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3193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65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27947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11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9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87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23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1280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95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19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640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287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76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320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127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45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320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71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 dirty="0">
                          <a:effectLst/>
                        </a:rPr>
                        <a:t>53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1280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1406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 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18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189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40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80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59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27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1280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211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53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320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1811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 dirty="0">
                          <a:effectLst/>
                        </a:rPr>
                        <a:t>42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160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54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30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320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3817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15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80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890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65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320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208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63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1280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500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14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80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125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 dirty="0">
                          <a:effectLst/>
                        </a:rPr>
                        <a:t>75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640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0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142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0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 dirty="0">
                          <a:effectLst/>
                        </a:rPr>
                        <a:t>70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80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 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1229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15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80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2342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70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80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58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21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80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60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>
                          <a:effectLst/>
                        </a:rPr>
                        <a:t>52</a:t>
                      </a:r>
                      <a:endParaRPr lang="fr-F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1280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148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 dirty="0">
                          <a:effectLst/>
                        </a:rPr>
                        <a:t>17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80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37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  <a:tr h="147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u="none" strike="noStrike">
                          <a:effectLst/>
                        </a:rPr>
                        <a:t>Euroimmun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1" u="none" strike="noStrike" dirty="0">
                          <a:effectLst/>
                        </a:rPr>
                        <a:t>31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1280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1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>
                          <a:effectLst/>
                        </a:rPr>
                        <a:t>208</a:t>
                      </a:r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u="none" strike="noStrike" dirty="0">
                          <a:effectLst/>
                        </a:rPr>
                        <a:t>0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7" marR="5157" marT="515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543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"/>
          <p:cNvSpPr txBox="1">
            <a:spLocks noChangeArrowheads="1"/>
          </p:cNvSpPr>
          <p:nvPr/>
        </p:nvSpPr>
        <p:spPr bwMode="auto">
          <a:xfrm>
            <a:off x="1774825" y="1052513"/>
            <a:ext cx="47625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M. BP né le 21.12.1974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Intoxication alcoolo-tabagique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Consommation quotidienne de cannabis</a:t>
            </a:r>
          </a:p>
        </p:txBody>
      </p:sp>
      <p:sp>
        <p:nvSpPr>
          <p:cNvPr id="4099" name="ZoneTexte 2"/>
          <p:cNvSpPr txBox="1">
            <a:spLocks noChangeArrowheads="1"/>
          </p:cNvSpPr>
          <p:nvPr/>
        </p:nvSpPr>
        <p:spPr bwMode="auto">
          <a:xfrm>
            <a:off x="1660526" y="3429001"/>
            <a:ext cx="7940251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10 juin 2016 – urgences Nevers – pneumologie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Douleurs thoraciques, dyspnée progressive, AEG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Rx : opacités alvéolaires bilatérales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CRP=63, bactério NEG, LBA : lymphocytes 47%, sidérophages 20%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Antibiothérapie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287714" y="19050"/>
            <a:ext cx="55784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b="1"/>
              <a:t>Un cas d’Ac anti-EJ positifs</a:t>
            </a:r>
          </a:p>
        </p:txBody>
      </p:sp>
    </p:spTree>
    <p:extLst>
      <p:ext uri="{BB962C8B-B14F-4D97-AF65-F5344CB8AC3E}">
        <p14:creationId xmlns:p14="http://schemas.microsoft.com/office/powerpoint/2010/main" val="29868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3440114"/>
            <a:ext cx="7937500" cy="338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ZoneTexte 2"/>
          <p:cNvSpPr txBox="1">
            <a:spLocks noChangeArrowheads="1"/>
          </p:cNvSpPr>
          <p:nvPr/>
        </p:nvSpPr>
        <p:spPr bwMode="auto">
          <a:xfrm>
            <a:off x="1524001" y="1"/>
            <a:ext cx="9217588" cy="280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2000" dirty="0"/>
              <a:t>21 juin : transfert au CHU Dijon - dégradation brutale de la fonction respiratoire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2000" dirty="0"/>
              <a:t>IOT et ventilation assistée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2000" dirty="0"/>
              <a:t>CRP=139, PCT =0,15, LBA : macrophages 83%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2000" dirty="0"/>
              <a:t>Biopsie pulmonaire : granulome </a:t>
            </a:r>
            <a:r>
              <a:rPr lang="fr-FR" altLang="fr-FR" sz="2000" dirty="0" err="1"/>
              <a:t>giganto-cellulaire</a:t>
            </a:r>
            <a:r>
              <a:rPr lang="fr-FR" altLang="fr-FR" sz="2000" dirty="0"/>
              <a:t> sans nécrose (sarcoïdose)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2000" dirty="0"/>
              <a:t>Biopsie muscles, EMG  : pas de signes de myosites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2000" dirty="0"/>
              <a:t>Amélioration sous fortes doses de corticothérapie et antibiothérapie </a:t>
            </a:r>
            <a:r>
              <a:rPr lang="fr-FR" altLang="fr-FR" sz="2000" dirty="0" smtClean="0"/>
              <a:t>probabiliste</a:t>
            </a:r>
            <a:endParaRPr lang="fr-FR" altLang="fr-FR" sz="2000" dirty="0"/>
          </a:p>
        </p:txBody>
      </p:sp>
    </p:spTree>
    <p:extLst>
      <p:ext uri="{BB962C8B-B14F-4D97-AF65-F5344CB8AC3E}">
        <p14:creationId xmlns:p14="http://schemas.microsoft.com/office/powerpoint/2010/main" val="26462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6050" y="1025526"/>
            <a:ext cx="2230438" cy="3416300"/>
          </a:xfrm>
          <a:prstGeom prst="rect">
            <a:avLst/>
          </a:prstGeom>
          <a:ln>
            <a:solidFill>
              <a:srgbClr val="DD200A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fr-FR" u="sng" dirty="0"/>
              <a:t>Oct. 2015</a:t>
            </a:r>
          </a:p>
          <a:p>
            <a:pPr eaLnBrk="1" hangingPunct="1">
              <a:lnSpc>
                <a:spcPct val="150000"/>
              </a:lnSpc>
              <a:defRPr/>
            </a:pPr>
            <a:endParaRPr lang="fr-FR" dirty="0"/>
          </a:p>
          <a:p>
            <a:pPr eaLnBrk="1" hangingPunct="1">
              <a:lnSpc>
                <a:spcPct val="150000"/>
              </a:lnSpc>
              <a:defRPr/>
            </a:pPr>
            <a:r>
              <a:rPr lang="fr-FR" dirty="0"/>
              <a:t>Anémie hémolytique 5g/dl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fr-FR" dirty="0"/>
              <a:t>Transfusions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fr-FR" dirty="0"/>
              <a:t>EBV, CMV, </a:t>
            </a:r>
            <a:r>
              <a:rPr lang="fr-FR" dirty="0" err="1"/>
              <a:t>toxo</a:t>
            </a:r>
            <a:r>
              <a:rPr lang="fr-FR" dirty="0"/>
              <a:t>, </a:t>
            </a:r>
            <a:r>
              <a:rPr lang="fr-FR" dirty="0" err="1"/>
              <a:t>parvoV</a:t>
            </a:r>
            <a:r>
              <a:rPr lang="fr-FR" dirty="0"/>
              <a:t> NEG</a:t>
            </a:r>
          </a:p>
          <a:p>
            <a:pPr marL="171450" indent="-171450">
              <a:lnSpc>
                <a:spcPct val="150000"/>
              </a:lnSpc>
              <a:buFontTx/>
              <a:buChar char="-"/>
              <a:defRPr/>
            </a:pPr>
            <a:endParaRPr lang="fr-FR" dirty="0"/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3024188" y="9525"/>
            <a:ext cx="63309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b="1"/>
              <a:t>Un cas d’Ac anti-centromères ?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628106" y="996895"/>
            <a:ext cx="2160588" cy="383181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fr-FR" u="sng" dirty="0" err="1"/>
              <a:t>Nov</a:t>
            </a:r>
            <a:r>
              <a:rPr lang="fr-FR" u="sng" dirty="0"/>
              <a:t> 2015</a:t>
            </a:r>
          </a:p>
          <a:p>
            <a:pPr eaLnBrk="1" hangingPunct="1">
              <a:lnSpc>
                <a:spcPct val="150000"/>
              </a:lnSpc>
              <a:defRPr/>
            </a:pPr>
            <a:endParaRPr lang="fr-FR" u="sng" dirty="0"/>
          </a:p>
          <a:p>
            <a:pPr eaLnBrk="1" hangingPunct="1">
              <a:lnSpc>
                <a:spcPct val="150000"/>
              </a:lnSpc>
              <a:defRPr/>
            </a:pPr>
            <a:r>
              <a:rPr lang="fr-FR" dirty="0"/>
              <a:t>Thrombopénie 91000/mm3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fr-FR" dirty="0"/>
              <a:t>Plusieurs épisodes de diarrhées</a:t>
            </a:r>
          </a:p>
          <a:p>
            <a:pPr eaLnBrk="1" hangingPunct="1">
              <a:lnSpc>
                <a:spcPct val="150000"/>
              </a:lnSpc>
              <a:defRPr/>
            </a:pPr>
            <a:endParaRPr lang="fr-FR" dirty="0"/>
          </a:p>
          <a:p>
            <a:pPr eaLnBrk="1" hangingPunct="1">
              <a:lnSpc>
                <a:spcPct val="150000"/>
              </a:lnSpc>
              <a:defRPr/>
            </a:pPr>
            <a:r>
              <a:rPr lang="fr-FR" dirty="0"/>
              <a:t>Moucheté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fr-FR" dirty="0"/>
              <a:t>CENP-B &lt;0,2 (N&lt;1)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291019" y="971742"/>
            <a:ext cx="1797287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fr-FR" u="sng" dirty="0"/>
              <a:t>Mai 2016</a:t>
            </a:r>
          </a:p>
          <a:p>
            <a:pPr eaLnBrk="1" hangingPunct="1">
              <a:lnSpc>
                <a:spcPct val="150000"/>
              </a:lnSpc>
              <a:defRPr/>
            </a:pPr>
            <a:endParaRPr lang="fr-FR" u="sng" dirty="0"/>
          </a:p>
          <a:p>
            <a:pPr eaLnBrk="1" hangingPunct="1">
              <a:lnSpc>
                <a:spcPct val="150000"/>
              </a:lnSpc>
              <a:defRPr/>
            </a:pPr>
            <a:r>
              <a:rPr lang="fr-FR" dirty="0"/>
              <a:t>A eu la varicelle</a:t>
            </a:r>
          </a:p>
          <a:p>
            <a:pPr eaLnBrk="1" hangingPunct="1">
              <a:lnSpc>
                <a:spcPct val="150000"/>
              </a:lnSpc>
              <a:defRPr/>
            </a:pPr>
            <a:endParaRPr lang="fr-FR" dirty="0"/>
          </a:p>
          <a:p>
            <a:pPr eaLnBrk="1" hangingPunct="1">
              <a:lnSpc>
                <a:spcPct val="150000"/>
              </a:lnSpc>
              <a:defRPr/>
            </a:pPr>
            <a:endParaRPr lang="fr-FR" dirty="0"/>
          </a:p>
          <a:p>
            <a:pPr eaLnBrk="1" hangingPunct="1">
              <a:lnSpc>
                <a:spcPct val="150000"/>
              </a:lnSpc>
              <a:defRPr/>
            </a:pPr>
            <a:r>
              <a:rPr lang="fr-FR" dirty="0"/>
              <a:t>Moucheté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fr-FR" dirty="0"/>
              <a:t>Centromère ?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fr-FR" dirty="0"/>
              <a:t>CENP-B = 2 (N&lt;1)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8380414" y="957263"/>
            <a:ext cx="1972015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fr-FR" u="sng" dirty="0"/>
              <a:t>Sept 2016</a:t>
            </a:r>
          </a:p>
          <a:p>
            <a:pPr eaLnBrk="1" hangingPunct="1">
              <a:defRPr/>
            </a:pPr>
            <a:endParaRPr lang="fr-FR" u="sng" dirty="0"/>
          </a:p>
          <a:p>
            <a:pPr eaLnBrk="1" hangingPunct="1">
              <a:defRPr/>
            </a:pPr>
            <a:endParaRPr lang="fr-FR" u="sng" dirty="0"/>
          </a:p>
          <a:p>
            <a:pPr eaLnBrk="1" hangingPunct="1">
              <a:defRPr/>
            </a:pPr>
            <a:r>
              <a:rPr lang="fr-FR" dirty="0"/>
              <a:t>Déficit en G6PD</a:t>
            </a:r>
          </a:p>
          <a:p>
            <a:pPr eaLnBrk="1" hangingPunct="1">
              <a:defRPr/>
            </a:pPr>
            <a:endParaRPr lang="fr-FR" dirty="0"/>
          </a:p>
          <a:p>
            <a:pPr eaLnBrk="1" hangingPunct="1">
              <a:defRPr/>
            </a:pPr>
            <a:endParaRPr lang="fr-FR" dirty="0"/>
          </a:p>
          <a:p>
            <a:pPr eaLnBrk="1" hangingPunct="1">
              <a:defRPr/>
            </a:pPr>
            <a:endParaRPr lang="fr-FR" dirty="0"/>
          </a:p>
          <a:p>
            <a:pPr eaLnBrk="1" hangingPunct="1">
              <a:defRPr/>
            </a:pPr>
            <a:endParaRPr lang="fr-FR" dirty="0"/>
          </a:p>
          <a:p>
            <a:pPr eaLnBrk="1" hangingPunct="1">
              <a:defRPr/>
            </a:pPr>
            <a:r>
              <a:rPr lang="fr-FR" dirty="0"/>
              <a:t>Moucheté</a:t>
            </a:r>
          </a:p>
          <a:p>
            <a:pPr eaLnBrk="1" hangingPunct="1">
              <a:defRPr/>
            </a:pPr>
            <a:r>
              <a:rPr lang="fr-FR" dirty="0"/>
              <a:t>Centromère ?</a:t>
            </a:r>
          </a:p>
          <a:p>
            <a:pPr eaLnBrk="1" hangingPunct="1">
              <a:defRPr/>
            </a:pPr>
            <a:r>
              <a:rPr lang="fr-FR" dirty="0"/>
              <a:t>CENP-B = 3,4 (N&lt;1)</a:t>
            </a:r>
          </a:p>
          <a:p>
            <a:pPr eaLnBrk="1" hangingPunct="1">
              <a:defRPr/>
            </a:pPr>
            <a:endParaRPr lang="fr-FR" dirty="0"/>
          </a:p>
        </p:txBody>
      </p:sp>
      <p:sp>
        <p:nvSpPr>
          <p:cNvPr id="6151" name="ZoneTexte 6"/>
          <p:cNvSpPr txBox="1">
            <a:spLocks noChangeArrowheads="1"/>
          </p:cNvSpPr>
          <p:nvPr/>
        </p:nvSpPr>
        <p:spPr bwMode="auto">
          <a:xfrm>
            <a:off x="0" y="442913"/>
            <a:ext cx="2522538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1800" dirty="0"/>
              <a:t>L’enfant LL 13.01.2013</a:t>
            </a:r>
          </a:p>
        </p:txBody>
      </p:sp>
      <p:pic>
        <p:nvPicPr>
          <p:cNvPr id="615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48"/>
          <a:stretch>
            <a:fillRect/>
          </a:stretch>
        </p:blipFill>
        <p:spPr bwMode="auto">
          <a:xfrm>
            <a:off x="5614988" y="4441826"/>
            <a:ext cx="5053012" cy="223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98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l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9" y="260351"/>
            <a:ext cx="8480425" cy="632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064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:\l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1" y="188913"/>
            <a:ext cx="8855075" cy="660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827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3600" b="1" cap="none" dirty="0" smtClean="0">
                <a:latin typeface="Helvetica" charset="0"/>
                <a:ea typeface="Helvetica" charset="0"/>
                <a:cs typeface="Helvetica" charset="0"/>
              </a:rPr>
              <a:t>Caractérisation clinique et biologique de 60 patients avec anticorps anti-tif1-</a:t>
            </a:r>
            <a:r>
              <a:rPr lang="fr-FR" sz="3600" b="1" cap="none" dirty="0" smtClean="0">
                <a:latin typeface="Helvetica" charset="0"/>
                <a:ea typeface="Helvetica" charset="0"/>
                <a:cs typeface="Helvetica" charset="0"/>
                <a:sym typeface="Symbol" charset="2"/>
              </a:rPr>
              <a:t></a:t>
            </a:r>
            <a:r>
              <a:rPr lang="fr-FR" sz="3600" b="1" cap="none" dirty="0" smtClean="0">
                <a:latin typeface="Helvetica" charset="0"/>
                <a:ea typeface="Helvetica" charset="0"/>
                <a:cs typeface="Helvetica" charset="0"/>
              </a:rPr>
              <a:t> identifiés par immunodot</a:t>
            </a:r>
            <a:endParaRPr lang="fr-FR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543047"/>
            <a:ext cx="9144000" cy="1655762"/>
          </a:xfrm>
        </p:spPr>
        <p:txBody>
          <a:bodyPr>
            <a:normAutofit/>
          </a:bodyPr>
          <a:lstStyle/>
          <a:p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</a:rPr>
              <a:t>Soutenance de thèse pour le grade de docteur en médecine</a:t>
            </a:r>
          </a:p>
          <a:p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</a:rPr>
              <a:t>Présentée par BACH Benoit</a:t>
            </a:r>
          </a:p>
          <a:p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</a:rPr>
              <a:t>Lundi 26 septembre 2016</a:t>
            </a:r>
            <a:endParaRPr lang="fr-FR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68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grpSp>
        <p:nvGrpSpPr>
          <p:cNvPr id="6" name="Grouper 5"/>
          <p:cNvGrpSpPr/>
          <p:nvPr/>
        </p:nvGrpSpPr>
        <p:grpSpPr>
          <a:xfrm>
            <a:off x="1052423" y="3697403"/>
            <a:ext cx="1821697" cy="910848"/>
            <a:chOff x="3334" y="2200220"/>
            <a:chExt cx="1821697" cy="910848"/>
          </a:xfrm>
          <a:scene3d>
            <a:camera prst="orthographicFront"/>
            <a:lightRig rig="flat" dir="t"/>
          </a:scene3d>
        </p:grpSpPr>
        <p:sp>
          <p:nvSpPr>
            <p:cNvPr id="43" name="Rectangle à coins arrondis 42"/>
            <p:cNvSpPr/>
            <p:nvPr/>
          </p:nvSpPr>
          <p:spPr>
            <a:xfrm>
              <a:off x="3334" y="2200220"/>
              <a:ext cx="1821697" cy="910848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30012" y="2226898"/>
              <a:ext cx="1768341" cy="85749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kern="1200" dirty="0" smtClean="0"/>
                <a:t>Myopathies acquises inflammatoires</a:t>
              </a:r>
              <a:endParaRPr lang="fr-FR" sz="1700" kern="1200" dirty="0"/>
            </a:p>
          </p:txBody>
        </p:sp>
      </p:grpSp>
      <p:sp>
        <p:nvSpPr>
          <p:cNvPr id="45" name="Triangle 44"/>
          <p:cNvSpPr/>
          <p:nvPr/>
        </p:nvSpPr>
        <p:spPr>
          <a:xfrm rot="5400000">
            <a:off x="77097" y="266880"/>
            <a:ext cx="1070757" cy="879895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1"/>
              </a:solidFill>
            </a:endParaRPr>
          </a:p>
        </p:txBody>
      </p:sp>
      <p:sp>
        <p:nvSpPr>
          <p:cNvPr id="65" name="Espace réservé du pied de page 11"/>
          <p:cNvSpPr>
            <a:spLocks noGrp="1"/>
          </p:cNvSpPr>
          <p:nvPr>
            <p:ph type="ftr" sz="quarter" idx="3"/>
          </p:nvPr>
        </p:nvSpPr>
        <p:spPr>
          <a:xfrm>
            <a:off x="360340" y="6359693"/>
            <a:ext cx="11506540" cy="3617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fr-FR" i="1" dirty="0" smtClean="0"/>
              <a:t>Troyanov et al, </a:t>
            </a:r>
            <a:r>
              <a:rPr lang="fr-FR" i="1" dirty="0" err="1" smtClean="0"/>
              <a:t>Medicine</a:t>
            </a:r>
            <a:r>
              <a:rPr lang="fr-FR" i="1" dirty="0" smtClean="0"/>
              <a:t> (Baltimore) 2005</a:t>
            </a:r>
            <a:endParaRPr lang="fr-FR" i="1" dirty="0"/>
          </a:p>
        </p:txBody>
      </p:sp>
      <p:grpSp>
        <p:nvGrpSpPr>
          <p:cNvPr id="56" name="Grouper 55"/>
          <p:cNvGrpSpPr/>
          <p:nvPr/>
        </p:nvGrpSpPr>
        <p:grpSpPr>
          <a:xfrm>
            <a:off x="3405598" y="1442151"/>
            <a:ext cx="1934765" cy="1934765"/>
            <a:chOff x="992" y="1741950"/>
            <a:chExt cx="1934765" cy="1934765"/>
          </a:xfrm>
          <a:scene3d>
            <a:camera prst="orthographicFront"/>
            <a:lightRig rig="flat" dir="t"/>
          </a:scene3d>
        </p:grpSpPr>
        <p:sp>
          <p:nvSpPr>
            <p:cNvPr id="72" name="Ellipse 71"/>
            <p:cNvSpPr/>
            <p:nvPr/>
          </p:nvSpPr>
          <p:spPr>
            <a:xfrm>
              <a:off x="992" y="1741950"/>
              <a:ext cx="1934765" cy="1934765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73" name="Ellipse 4"/>
            <p:cNvSpPr/>
            <p:nvPr/>
          </p:nvSpPr>
          <p:spPr>
            <a:xfrm>
              <a:off x="284332" y="2025290"/>
              <a:ext cx="1368085" cy="136808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6477" tIns="25400" rIns="106477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000" kern="1200" dirty="0" smtClean="0"/>
                <a:t>Faiblesse musculaire</a:t>
              </a:r>
              <a:endParaRPr lang="fr-FR" sz="2000" kern="1200" dirty="0"/>
            </a:p>
          </p:txBody>
        </p:sp>
      </p:grpSp>
      <p:grpSp>
        <p:nvGrpSpPr>
          <p:cNvPr id="57" name="Grouper 56"/>
          <p:cNvGrpSpPr/>
          <p:nvPr/>
        </p:nvGrpSpPr>
        <p:grpSpPr>
          <a:xfrm>
            <a:off x="5359802" y="1442151"/>
            <a:ext cx="1934765" cy="1934765"/>
            <a:chOff x="1548804" y="1741950"/>
            <a:chExt cx="1934765" cy="1934765"/>
          </a:xfrm>
          <a:scene3d>
            <a:camera prst="orthographicFront"/>
            <a:lightRig rig="flat" dir="t"/>
          </a:scene3d>
        </p:grpSpPr>
        <p:sp>
          <p:nvSpPr>
            <p:cNvPr id="70" name="Ellipse 69"/>
            <p:cNvSpPr/>
            <p:nvPr/>
          </p:nvSpPr>
          <p:spPr>
            <a:xfrm>
              <a:off x="1548804" y="1741950"/>
              <a:ext cx="1934765" cy="1934765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71" name="Ellipse 6"/>
            <p:cNvSpPr/>
            <p:nvPr/>
          </p:nvSpPr>
          <p:spPr>
            <a:xfrm>
              <a:off x="1832144" y="2025290"/>
              <a:ext cx="1368085" cy="136808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6477" tIns="25400" rIns="106477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000" kern="1200" dirty="0" smtClean="0"/>
                <a:t>CPK</a:t>
              </a:r>
              <a:endParaRPr lang="fr-FR" sz="2000" kern="1200" dirty="0"/>
            </a:p>
          </p:txBody>
        </p:sp>
      </p:grpSp>
      <p:grpSp>
        <p:nvGrpSpPr>
          <p:cNvPr id="58" name="Grouper 57"/>
          <p:cNvGrpSpPr/>
          <p:nvPr/>
        </p:nvGrpSpPr>
        <p:grpSpPr>
          <a:xfrm>
            <a:off x="7314007" y="1442151"/>
            <a:ext cx="1934765" cy="1934765"/>
            <a:chOff x="3096617" y="1741950"/>
            <a:chExt cx="1934765" cy="1934765"/>
          </a:xfrm>
          <a:scene3d>
            <a:camera prst="orthographicFront"/>
            <a:lightRig rig="flat" dir="t"/>
          </a:scene3d>
        </p:grpSpPr>
        <p:sp>
          <p:nvSpPr>
            <p:cNvPr id="68" name="Ellipse 67"/>
            <p:cNvSpPr/>
            <p:nvPr/>
          </p:nvSpPr>
          <p:spPr>
            <a:xfrm>
              <a:off x="3096617" y="1741950"/>
              <a:ext cx="1934765" cy="1934765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9" name="Ellipse 8"/>
            <p:cNvSpPr/>
            <p:nvPr/>
          </p:nvSpPr>
          <p:spPr>
            <a:xfrm>
              <a:off x="3379957" y="2025290"/>
              <a:ext cx="1368085" cy="136808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6477" tIns="25400" rIns="106477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000" kern="1200" dirty="0" smtClean="0"/>
                <a:t>EMG</a:t>
              </a:r>
              <a:endParaRPr lang="fr-FR" sz="2000" kern="1200" dirty="0"/>
            </a:p>
          </p:txBody>
        </p:sp>
      </p:grpSp>
      <p:grpSp>
        <p:nvGrpSpPr>
          <p:cNvPr id="59" name="Grouper 58"/>
          <p:cNvGrpSpPr/>
          <p:nvPr/>
        </p:nvGrpSpPr>
        <p:grpSpPr>
          <a:xfrm>
            <a:off x="9268211" y="1442151"/>
            <a:ext cx="1934765" cy="1934765"/>
            <a:chOff x="4644429" y="1741950"/>
            <a:chExt cx="1934765" cy="1934765"/>
          </a:xfrm>
          <a:scene3d>
            <a:camera prst="orthographicFront"/>
            <a:lightRig rig="flat" dir="t"/>
          </a:scene3d>
        </p:grpSpPr>
        <p:sp>
          <p:nvSpPr>
            <p:cNvPr id="66" name="Ellipse 65"/>
            <p:cNvSpPr/>
            <p:nvPr/>
          </p:nvSpPr>
          <p:spPr>
            <a:xfrm>
              <a:off x="4644429" y="1741950"/>
              <a:ext cx="1934765" cy="1934765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7" name="Ellipse 10"/>
            <p:cNvSpPr/>
            <p:nvPr/>
          </p:nvSpPr>
          <p:spPr>
            <a:xfrm>
              <a:off x="4927769" y="2025290"/>
              <a:ext cx="1368085" cy="136808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6477" tIns="25400" rIns="106477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000" kern="1200" dirty="0" smtClean="0"/>
                <a:t>Histologie musculaire</a:t>
              </a:r>
              <a:endParaRPr lang="fr-FR" sz="2000" kern="1200" dirty="0"/>
            </a:p>
          </p:txBody>
        </p:sp>
      </p:grpSp>
      <p:grpSp>
        <p:nvGrpSpPr>
          <p:cNvPr id="60" name="Grouper 59"/>
          <p:cNvGrpSpPr/>
          <p:nvPr/>
        </p:nvGrpSpPr>
        <p:grpSpPr>
          <a:xfrm>
            <a:off x="6113610" y="3906995"/>
            <a:ext cx="1934765" cy="1934765"/>
            <a:chOff x="6192242" y="1741950"/>
            <a:chExt cx="1934765" cy="1934765"/>
          </a:xfr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61" name="Ellipse 60"/>
            <p:cNvSpPr/>
            <p:nvPr/>
          </p:nvSpPr>
          <p:spPr>
            <a:xfrm>
              <a:off x="6192242" y="1741950"/>
              <a:ext cx="1934765" cy="1934765"/>
            </a:xfrm>
            <a:prstGeom prst="ellipse">
              <a:avLst/>
            </a:prstGeom>
            <a:grpFill/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4" name="Ellipse 12"/>
            <p:cNvSpPr/>
            <p:nvPr/>
          </p:nvSpPr>
          <p:spPr>
            <a:xfrm>
              <a:off x="6475582" y="2025290"/>
              <a:ext cx="1368085" cy="1368085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106477" tIns="25400" rIns="106477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kern="1200" dirty="0" smtClean="0"/>
                <a:t>Lésions cutanées spécifiques de DM</a:t>
              </a:r>
              <a:endParaRPr lang="fr-FR" kern="1200" dirty="0"/>
            </a:p>
          </p:txBody>
        </p:sp>
      </p:grpSp>
      <p:grpSp>
        <p:nvGrpSpPr>
          <p:cNvPr id="74" name="Grouper 73"/>
          <p:cNvGrpSpPr/>
          <p:nvPr/>
        </p:nvGrpSpPr>
        <p:grpSpPr>
          <a:xfrm>
            <a:off x="2475903" y="4845019"/>
            <a:ext cx="2526302" cy="682412"/>
            <a:chOff x="671836" y="1906872"/>
            <a:chExt cx="1551669" cy="583767"/>
          </a:xfrm>
        </p:grpSpPr>
        <p:sp>
          <p:nvSpPr>
            <p:cNvPr id="75" name="Rectangle à coins arrondis 74"/>
            <p:cNvSpPr/>
            <p:nvPr/>
          </p:nvSpPr>
          <p:spPr>
            <a:xfrm>
              <a:off x="671836" y="1906872"/>
              <a:ext cx="1551669" cy="583767"/>
            </a:xfrm>
            <a:prstGeom prst="roundRect">
              <a:avLst>
                <a:gd name="adj" fmla="val 10000"/>
              </a:avLst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6" name="Rectangle 75"/>
            <p:cNvSpPr/>
            <p:nvPr/>
          </p:nvSpPr>
          <p:spPr>
            <a:xfrm>
              <a:off x="688934" y="1923970"/>
              <a:ext cx="1517473" cy="549571"/>
            </a:xfrm>
            <a:prstGeom prst="rect">
              <a:avLst/>
            </a:prstGeom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30480" rIns="4572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400" kern="1200" dirty="0" smtClean="0"/>
                <a:t>Classification de Troyanov</a:t>
              </a:r>
              <a:endParaRPr lang="fr-FR" sz="2400" kern="1200" dirty="0"/>
            </a:p>
          </p:txBody>
        </p:sp>
      </p:grpSp>
      <p:cxnSp>
        <p:nvCxnSpPr>
          <p:cNvPr id="5" name="Connecteur en angle 4"/>
          <p:cNvCxnSpPr>
            <a:endCxn id="75" idx="1"/>
          </p:cNvCxnSpPr>
          <p:nvPr/>
        </p:nvCxnSpPr>
        <p:spPr>
          <a:xfrm rot="16200000" flipH="1">
            <a:off x="1943938" y="4654260"/>
            <a:ext cx="551298" cy="51263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ZoneTexte 76"/>
          <p:cNvSpPr txBox="1"/>
          <p:nvPr/>
        </p:nvSpPr>
        <p:spPr>
          <a:xfrm>
            <a:off x="8709422" y="4045002"/>
            <a:ext cx="3157458" cy="1384995"/>
          </a:xfrm>
          <a:prstGeom prst="rect">
            <a:avLst/>
          </a:prstGeom>
          <a:solidFill>
            <a:srgbClr val="C5CFEB"/>
          </a:solidFill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Helvetica" charset="0"/>
                <a:ea typeface="Helvetica" charset="0"/>
                <a:cs typeface="Helvetica" charset="0"/>
              </a:rPr>
              <a:t>2 = MI Possible</a:t>
            </a:r>
          </a:p>
          <a:p>
            <a:r>
              <a:rPr lang="fr-FR" sz="2800" dirty="0" smtClean="0">
                <a:latin typeface="Helvetica" charset="0"/>
                <a:ea typeface="Helvetica" charset="0"/>
                <a:cs typeface="Helvetica" charset="0"/>
              </a:rPr>
              <a:t>3 = MI Probable</a:t>
            </a:r>
          </a:p>
          <a:p>
            <a:r>
              <a:rPr lang="fr-FR" sz="2800" dirty="0" smtClean="0">
                <a:latin typeface="Helvetica" charset="0"/>
                <a:ea typeface="Helvetica" charset="0"/>
                <a:cs typeface="Helvetica" charset="0"/>
              </a:rPr>
              <a:t>4 = MI Définie</a:t>
            </a:r>
            <a:endParaRPr lang="fr-FR" sz="28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8709422" y="4055500"/>
            <a:ext cx="3157458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Helvetica" charset="0"/>
                <a:ea typeface="Helvetica" charset="0"/>
                <a:cs typeface="Helvetica" charset="0"/>
              </a:rPr>
              <a:t>+1 = DM Possible</a:t>
            </a:r>
          </a:p>
          <a:p>
            <a:r>
              <a:rPr lang="fr-FR" sz="2800" dirty="0" smtClean="0">
                <a:latin typeface="Helvetica" charset="0"/>
                <a:ea typeface="Helvetica" charset="0"/>
                <a:cs typeface="Helvetica" charset="0"/>
              </a:rPr>
              <a:t>+2 = DM Probable</a:t>
            </a:r>
          </a:p>
          <a:p>
            <a:r>
              <a:rPr lang="fr-FR" sz="2800" dirty="0" smtClean="0">
                <a:latin typeface="Helvetica" charset="0"/>
                <a:ea typeface="Helvetica" charset="0"/>
                <a:cs typeface="Helvetica" charset="0"/>
              </a:rPr>
              <a:t>+3 = DM Définie</a:t>
            </a:r>
            <a:endParaRPr lang="fr-FR" sz="2800" dirty="0">
              <a:latin typeface="Helvetica" charset="0"/>
              <a:ea typeface="Helvetica" charset="0"/>
              <a:cs typeface="Helvetica" charset="0"/>
            </a:endParaRPr>
          </a:p>
        </p:txBody>
      </p:sp>
      <p:grpSp>
        <p:nvGrpSpPr>
          <p:cNvPr id="79" name="Grouper 78"/>
          <p:cNvGrpSpPr/>
          <p:nvPr/>
        </p:nvGrpSpPr>
        <p:grpSpPr>
          <a:xfrm>
            <a:off x="1050473" y="3697403"/>
            <a:ext cx="1821697" cy="910848"/>
            <a:chOff x="3334" y="2200220"/>
            <a:chExt cx="1821697" cy="910848"/>
          </a:xfrm>
          <a:scene3d>
            <a:camera prst="orthographicFront"/>
            <a:lightRig rig="flat" dir="t"/>
          </a:scene3d>
        </p:grpSpPr>
        <p:sp>
          <p:nvSpPr>
            <p:cNvPr id="80" name="Rectangle à coins arrondis 79"/>
            <p:cNvSpPr/>
            <p:nvPr/>
          </p:nvSpPr>
          <p:spPr>
            <a:xfrm>
              <a:off x="3334" y="2200220"/>
              <a:ext cx="1821697" cy="910848"/>
            </a:xfrm>
            <a:prstGeom prst="roundRect">
              <a:avLst>
                <a:gd name="adj" fmla="val 10000"/>
              </a:avLst>
            </a:prstGeom>
            <a:ln>
              <a:solidFill>
                <a:schemeClr val="accent6">
                  <a:lumMod val="75000"/>
                </a:schemeClr>
              </a:solidFill>
            </a:ln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81" name="Rectangle 80"/>
            <p:cNvSpPr/>
            <p:nvPr/>
          </p:nvSpPr>
          <p:spPr>
            <a:xfrm>
              <a:off x="30012" y="2226898"/>
              <a:ext cx="1768341" cy="85749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0795" tIns="10795" rIns="10795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700" kern="1200" smtClean="0"/>
                <a:t>Dermatomyosite</a:t>
              </a:r>
              <a:endParaRPr lang="fr-FR" sz="1700" kern="1200" dirty="0"/>
            </a:p>
          </p:txBody>
        </p:sp>
      </p:grpSp>
      <p:cxnSp>
        <p:nvCxnSpPr>
          <p:cNvPr id="82" name="Connecteur en angle 81"/>
          <p:cNvCxnSpPr/>
          <p:nvPr/>
        </p:nvCxnSpPr>
        <p:spPr>
          <a:xfrm rot="16200000" flipH="1">
            <a:off x="1925269" y="4629893"/>
            <a:ext cx="600619" cy="512631"/>
          </a:xfrm>
          <a:prstGeom prst="bentConnector2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Grouper 82"/>
          <p:cNvGrpSpPr/>
          <p:nvPr/>
        </p:nvGrpSpPr>
        <p:grpSpPr>
          <a:xfrm>
            <a:off x="2448911" y="4840394"/>
            <a:ext cx="2553294" cy="682415"/>
            <a:chOff x="671836" y="1906872"/>
            <a:chExt cx="2553294" cy="583767"/>
          </a:xfrm>
        </p:grpSpPr>
        <p:sp>
          <p:nvSpPr>
            <p:cNvPr id="84" name="Rectangle à coins arrondis 83"/>
            <p:cNvSpPr/>
            <p:nvPr/>
          </p:nvSpPr>
          <p:spPr>
            <a:xfrm>
              <a:off x="671836" y="1906872"/>
              <a:ext cx="1551669" cy="583767"/>
            </a:xfrm>
            <a:prstGeom prst="roundRect">
              <a:avLst>
                <a:gd name="adj" fmla="val 10000"/>
              </a:avLst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5" name="Rectangle 84"/>
            <p:cNvSpPr/>
            <p:nvPr/>
          </p:nvSpPr>
          <p:spPr>
            <a:xfrm>
              <a:off x="688934" y="1923970"/>
              <a:ext cx="2536196" cy="54957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30480" rIns="4572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400" kern="1200" dirty="0" smtClean="0"/>
                <a:t>Classification de Troyanov</a:t>
              </a:r>
              <a:endParaRPr lang="fr-FR" sz="2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56643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4"/>
              </a:gs>
              <a:gs pos="68000">
                <a:schemeClr val="accent4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</p:spPr>
        <p:txBody>
          <a:bodyPr/>
          <a:lstStyle/>
          <a:p>
            <a:r>
              <a:rPr lang="fr-FR" dirty="0" smtClean="0"/>
              <a:t>Matériel </a:t>
            </a:r>
            <a:r>
              <a:rPr lang="fr-FR" smtClean="0"/>
              <a:t>et méthodes</a:t>
            </a:r>
            <a:endParaRPr lang="fr-FR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1202266" y="1776539"/>
            <a:ext cx="10151533" cy="3924935"/>
          </a:xfrm>
        </p:spPr>
        <p:txBody>
          <a:bodyPr>
            <a:normAutofit/>
          </a:bodyPr>
          <a:lstStyle/>
          <a:p>
            <a:r>
              <a:rPr lang="fr-FR" cap="none" dirty="0" smtClean="0">
                <a:latin typeface="Helvetica" charset="0"/>
                <a:ea typeface="Helvetica" charset="0"/>
                <a:cs typeface="Helvetica" charset="0"/>
              </a:rPr>
              <a:t>Schéma de l’étude</a:t>
            </a:r>
          </a:p>
          <a:p>
            <a:pPr lvl="1"/>
            <a:r>
              <a:rPr lang="fr-FR" cap="none" dirty="0" smtClean="0">
                <a:latin typeface="Helvetica" charset="0"/>
                <a:ea typeface="Helvetica" charset="0"/>
                <a:cs typeface="Helvetica" charset="0"/>
              </a:rPr>
              <a:t>Etude observationnelle, rétrospective, multicentrique</a:t>
            </a:r>
          </a:p>
          <a:p>
            <a:pPr marL="457200" lvl="1" indent="0">
              <a:buNone/>
            </a:pPr>
            <a:r>
              <a:rPr lang="fr-FR" cap="none" dirty="0" smtClean="0">
                <a:latin typeface="Helvetica" charset="0"/>
                <a:ea typeface="Helvetica" charset="0"/>
                <a:cs typeface="Helvetica" charset="0"/>
              </a:rPr>
              <a:t> </a:t>
            </a:r>
          </a:p>
          <a:p>
            <a:pPr lvl="1"/>
            <a:r>
              <a:rPr lang="fr-FR" cap="none" dirty="0" smtClean="0">
                <a:latin typeface="Helvetica" charset="0"/>
                <a:ea typeface="Helvetica" charset="0"/>
                <a:cs typeface="Helvetica" charset="0"/>
              </a:rPr>
              <a:t>Source des données</a:t>
            </a:r>
          </a:p>
          <a:p>
            <a:pPr lvl="2"/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I</a:t>
            </a:r>
            <a:r>
              <a:rPr lang="fr-FR" cap="none" dirty="0" err="1" smtClean="0">
                <a:latin typeface="Helvetica" charset="0"/>
                <a:ea typeface="Helvetica" charset="0"/>
                <a:cs typeface="Helvetica" charset="0"/>
              </a:rPr>
              <a:t>mmunodots</a:t>
            </a:r>
            <a:r>
              <a:rPr lang="fr-FR" cap="none" dirty="0" smtClean="0">
                <a:latin typeface="Helvetica" charset="0"/>
                <a:ea typeface="Helvetica" charset="0"/>
                <a:cs typeface="Helvetica" charset="0"/>
              </a:rPr>
              <a:t> positifs pour l’anticorps anti-Tif1-</a:t>
            </a:r>
            <a:r>
              <a:rPr lang="fr-FR" b="1" dirty="0" smtClean="0">
                <a:latin typeface="Helvetica" charset="0"/>
                <a:ea typeface="Helvetica" charset="0"/>
                <a:cs typeface="Helvetica" charset="0"/>
                <a:sym typeface="Symbol" charset="2"/>
              </a:rPr>
              <a:t> 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  <a:sym typeface="Symbol" charset="2"/>
              </a:rPr>
              <a:t></a:t>
            </a:r>
          </a:p>
          <a:p>
            <a:pPr lvl="2"/>
            <a:endParaRPr lang="fr-FR" cap="none" dirty="0" smtClean="0">
              <a:latin typeface="Helvetica" charset="0"/>
              <a:ea typeface="Helvetica" charset="0"/>
              <a:cs typeface="Helvetica" charset="0"/>
            </a:endParaRPr>
          </a:p>
          <a:p>
            <a:pPr lvl="1"/>
            <a:r>
              <a:rPr lang="fr-FR" cap="none" dirty="0" smtClean="0">
                <a:latin typeface="Helvetica" charset="0"/>
                <a:ea typeface="Helvetica" charset="0"/>
                <a:cs typeface="Helvetica" charset="0"/>
              </a:rPr>
              <a:t>CHU concernés</a:t>
            </a:r>
          </a:p>
          <a:p>
            <a:pPr lvl="2"/>
            <a:r>
              <a:rPr lang="fr-FR" cap="none" dirty="0" smtClean="0">
                <a:latin typeface="Helvetica" charset="0"/>
                <a:ea typeface="Helvetica" charset="0"/>
                <a:cs typeface="Helvetica" charset="0"/>
              </a:rPr>
              <a:t>Dijon, </a:t>
            </a:r>
            <a:r>
              <a:rPr lang="fr-FR" cap="none" dirty="0">
                <a:latin typeface="Helvetica" charset="0"/>
                <a:ea typeface="Helvetica" charset="0"/>
                <a:cs typeface="Helvetica" charset="0"/>
              </a:rPr>
              <a:t>L</a:t>
            </a:r>
            <a:r>
              <a:rPr lang="fr-FR" cap="none" dirty="0" smtClean="0">
                <a:latin typeface="Helvetica" charset="0"/>
                <a:ea typeface="Helvetica" charset="0"/>
                <a:cs typeface="Helvetica" charset="0"/>
              </a:rPr>
              <a:t>ille, Clermont-Ferrand, </a:t>
            </a:r>
            <a:r>
              <a:rPr lang="fr-FR" cap="none" dirty="0">
                <a:latin typeface="Helvetica" charset="0"/>
                <a:ea typeface="Helvetica" charset="0"/>
                <a:cs typeface="Helvetica" charset="0"/>
              </a:rPr>
              <a:t>A</a:t>
            </a:r>
            <a:r>
              <a:rPr lang="fr-FR" cap="none" dirty="0" smtClean="0">
                <a:latin typeface="Helvetica" charset="0"/>
                <a:ea typeface="Helvetica" charset="0"/>
                <a:cs typeface="Helvetica" charset="0"/>
              </a:rPr>
              <a:t>ngers,  </a:t>
            </a:r>
            <a:r>
              <a:rPr lang="fr-FR" cap="none" dirty="0">
                <a:latin typeface="Helvetica" charset="0"/>
                <a:ea typeface="Helvetica" charset="0"/>
                <a:cs typeface="Helvetica" charset="0"/>
              </a:rPr>
              <a:t>S</a:t>
            </a:r>
            <a:r>
              <a:rPr lang="fr-FR" cap="none" dirty="0" smtClean="0">
                <a:latin typeface="Helvetica" charset="0"/>
                <a:ea typeface="Helvetica" charset="0"/>
                <a:cs typeface="Helvetica" charset="0"/>
              </a:rPr>
              <a:t>trasbourg,  </a:t>
            </a:r>
            <a:r>
              <a:rPr lang="fr-FR" cap="none" dirty="0" err="1" smtClean="0">
                <a:latin typeface="Helvetica" charset="0"/>
                <a:ea typeface="Helvetica" charset="0"/>
                <a:cs typeface="Helvetica" charset="0"/>
              </a:rPr>
              <a:t>Pitié-Salpétrière</a:t>
            </a:r>
            <a:endParaRPr lang="fr-FR" cap="none" dirty="0" smtClean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" name="Triangle 6"/>
          <p:cNvSpPr/>
          <p:nvPr/>
        </p:nvSpPr>
        <p:spPr>
          <a:xfrm rot="5400000">
            <a:off x="77097" y="266880"/>
            <a:ext cx="1070757" cy="879895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42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380753</TotalTime>
  <Words>1261</Words>
  <Application>Microsoft Office PowerPoint</Application>
  <PresentationFormat>Personnalisé</PresentationFormat>
  <Paragraphs>635</Paragraphs>
  <Slides>19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Caractérisation clinique et biologique de 60 patients avec anticorps anti-tif1- identifiés par immunodot</vt:lpstr>
      <vt:lpstr>Introduction</vt:lpstr>
      <vt:lpstr>Matériel et méthodes</vt:lpstr>
      <vt:lpstr>Objectifs</vt:lpstr>
      <vt:lpstr>Résultats</vt:lpstr>
      <vt:lpstr>Résultats</vt:lpstr>
      <vt:lpstr>Patients indemnes de MI (n=19)</vt:lpstr>
      <vt:lpstr>Présentation PowerPoint</vt:lpstr>
      <vt:lpstr>Présentation PowerPoint</vt:lpstr>
      <vt:lpstr>Présentation PowerPoint</vt:lpstr>
      <vt:lpstr>PET scanner vs. dépistage conventionnel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CHRETIEN Pascale</cp:lastModifiedBy>
  <cp:revision>247</cp:revision>
  <dcterms:created xsi:type="dcterms:W3CDTF">2016-09-16T19:54:05Z</dcterms:created>
  <dcterms:modified xsi:type="dcterms:W3CDTF">2016-10-14T11:41:05Z</dcterms:modified>
</cp:coreProperties>
</file>