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75" r:id="rId11"/>
    <p:sldId id="272" r:id="rId12"/>
    <p:sldId id="274" r:id="rId13"/>
    <p:sldId id="273" r:id="rId14"/>
    <p:sldId id="279" r:id="rId15"/>
    <p:sldId id="276" r:id="rId16"/>
    <p:sldId id="284" r:id="rId17"/>
    <p:sldId id="280" r:id="rId18"/>
    <p:sldId id="28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7" y="3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57B9-AAB5-4415-BD98-0EC7D18CAFCB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C4125-0717-4970-9545-6D30D94834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07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Monsieur le Président, Monsieur le directeur général, chers collègues,</a:t>
            </a:r>
          </a:p>
          <a:p>
            <a:r>
              <a:rPr lang="fr-FR" dirty="0"/>
              <a:t>Nous vous remercions de l’opportunité qui nous est offerte de présenter le LIA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97F8C-2BE5-4D60-A747-2AA7A12F09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02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C07A0-5D94-4B33-8823-D5AF51F4162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39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80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82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58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32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51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2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14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43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7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6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12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C51CF-6947-4F02-A095-3145E4B74D80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B2ACE-B273-4ABA-894E-5C1EFF7C1D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9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9.png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microsoft.com/office/2007/relationships/hdphoto" Target="../media/hdphoto1.wdp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1460649"/>
            <a:ext cx="7772400" cy="1470025"/>
          </a:xfrm>
        </p:spPr>
        <p:txBody>
          <a:bodyPr>
            <a:normAutofit/>
          </a:bodyPr>
          <a:lstStyle/>
          <a:p>
            <a:r>
              <a:rPr lang="fr-FR" sz="3600" b="1" dirty="0"/>
              <a:t>Vendredi 07 juin 2019</a:t>
            </a:r>
            <a:br>
              <a:rPr lang="fr-FR" sz="3600" b="1" dirty="0"/>
            </a:br>
            <a:r>
              <a:rPr lang="fr-FR" sz="3600" b="1" dirty="0"/>
              <a:t>Groupe d’Etude en Auto-immunité</a:t>
            </a:r>
            <a:endParaRPr lang="fr-FR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640" y="2972544"/>
            <a:ext cx="64008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Caroline POLI</a:t>
            </a:r>
            <a:br>
              <a:rPr lang="fr-FR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400" b="1" dirty="0">
                <a:solidFill>
                  <a:schemeClr val="bg1">
                    <a:lumMod val="50000"/>
                  </a:schemeClr>
                </a:solidFill>
              </a:rPr>
              <a:t>Assistante hospitalo-universitaire</a:t>
            </a:r>
          </a:p>
          <a:p>
            <a:pPr marL="0" indent="0" algn="ctr">
              <a:buNone/>
            </a:pPr>
            <a:endParaRPr lang="fr-FR" altLang="fr-F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1600" dirty="0"/>
              <a:t>Laboratoire d’Immunologie et d’Allergologie, CHU d’Angers</a:t>
            </a:r>
          </a:p>
          <a:p>
            <a:pPr marL="0" indent="0" algn="ctr">
              <a:buNone/>
            </a:pPr>
            <a:r>
              <a:rPr lang="fr-FR" sz="1600" dirty="0"/>
              <a:t>Faculté de Médecine, Université d’Angers</a:t>
            </a:r>
          </a:p>
          <a:p>
            <a:pPr marL="0" indent="0" algn="ctr">
              <a:buNone/>
            </a:pPr>
            <a:r>
              <a:rPr lang="fr-FR" sz="1600" dirty="0"/>
              <a:t>CRCINA Inserm U1232 Equipe 7</a:t>
            </a:r>
          </a:p>
          <a:p>
            <a:pPr marL="0" indent="0" algn="ctr">
              <a:buNone/>
            </a:pPr>
            <a:endParaRPr lang="fr-FR" altLang="fr-FR" sz="2400" dirty="0"/>
          </a:p>
        </p:txBody>
      </p:sp>
      <p:pic>
        <p:nvPicPr>
          <p:cNvPr id="2054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3"/>
            <a:ext cx="15121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2987675" y="58769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5395442" y="6150530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/>
              <a:t>U 1232</a:t>
            </a:r>
          </a:p>
        </p:txBody>
      </p:sp>
      <p:pic>
        <p:nvPicPr>
          <p:cNvPr id="2060" name="Picture 16" descr="logo_CHU Ang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88640"/>
            <a:ext cx="15843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5843083"/>
            <a:ext cx="3599955" cy="67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06" y="6268537"/>
            <a:ext cx="446438" cy="50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26546"/>
            <a:ext cx="1856877" cy="1017299"/>
          </a:xfrm>
          <a:prstGeom prst="rect">
            <a:avLst/>
          </a:prstGeom>
        </p:spPr>
      </p:pic>
      <p:pic>
        <p:nvPicPr>
          <p:cNvPr id="12" name="Picture 7" descr="INSER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922279"/>
            <a:ext cx="2303462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52120" y="627998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U1232</a:t>
            </a:r>
          </a:p>
        </p:txBody>
      </p:sp>
    </p:spTree>
    <p:extLst>
      <p:ext uri="{BB962C8B-B14F-4D97-AF65-F5344CB8AC3E}">
        <p14:creationId xmlns:p14="http://schemas.microsoft.com/office/powerpoint/2010/main" val="214528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035561"/>
              </p:ext>
            </p:extLst>
          </p:nvPr>
        </p:nvGraphicFramePr>
        <p:xfrm>
          <a:off x="0" y="188640"/>
          <a:ext cx="9051645" cy="622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rism 5" r:id="rId3" imgW="5335560" imgH="3671280" progId="Prism5.Document">
                  <p:embed/>
                </p:oleObj>
              </mc:Choice>
              <mc:Fallback>
                <p:oleObj name="Prism 5" r:id="rId3" imgW="5335560" imgH="367128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8640"/>
                        <a:ext cx="9051645" cy="6229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C60EDC0-5837-4264-8AA2-75EB487B3B58}"/>
              </a:ext>
            </a:extLst>
          </p:cNvPr>
          <p:cNvSpPr/>
          <p:nvPr/>
        </p:nvSpPr>
        <p:spPr>
          <a:xfrm>
            <a:off x="755576" y="2132856"/>
            <a:ext cx="453650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4945DA-C671-4A3F-ABA1-D5F594B8253F}"/>
              </a:ext>
            </a:extLst>
          </p:cNvPr>
          <p:cNvSpPr/>
          <p:nvPr/>
        </p:nvSpPr>
        <p:spPr>
          <a:xfrm>
            <a:off x="5724128" y="3403467"/>
            <a:ext cx="2448272" cy="241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805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954323"/>
              </p:ext>
            </p:extLst>
          </p:nvPr>
        </p:nvGraphicFramePr>
        <p:xfrm>
          <a:off x="107504" y="1916832"/>
          <a:ext cx="8974238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rism 5" r:id="rId3" imgW="5436000" imgH="2485440" progId="Prism5.Document">
                  <p:embed/>
                </p:oleObj>
              </mc:Choice>
              <mc:Fallback>
                <p:oleObj name="Prism 5" r:id="rId3" imgW="5436000" imgH="248544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916832"/>
                        <a:ext cx="8974238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Insuffisance rénale</a:t>
            </a:r>
          </a:p>
        </p:txBody>
      </p:sp>
    </p:spTree>
    <p:extLst>
      <p:ext uri="{BB962C8B-B14F-4D97-AF65-F5344CB8AC3E}">
        <p14:creationId xmlns:p14="http://schemas.microsoft.com/office/powerpoint/2010/main" val="3005110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782043"/>
              </p:ext>
            </p:extLst>
          </p:nvPr>
        </p:nvGraphicFramePr>
        <p:xfrm>
          <a:off x="0" y="1628800"/>
          <a:ext cx="9101931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rism 5" r:id="rId3" imgW="5326200" imgH="2485440" progId="Prism5.Document">
                  <p:embed/>
                </p:oleObj>
              </mc:Choice>
              <mc:Fallback>
                <p:oleObj name="Prism 5" r:id="rId3" imgW="5326200" imgH="248544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628800"/>
                        <a:ext cx="9101931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ANCA</a:t>
            </a:r>
          </a:p>
        </p:txBody>
      </p:sp>
    </p:spTree>
    <p:extLst>
      <p:ext uri="{BB962C8B-B14F-4D97-AF65-F5344CB8AC3E}">
        <p14:creationId xmlns:p14="http://schemas.microsoft.com/office/powerpoint/2010/main" val="468384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29164"/>
              </p:ext>
            </p:extLst>
          </p:nvPr>
        </p:nvGraphicFramePr>
        <p:xfrm>
          <a:off x="22989" y="1916832"/>
          <a:ext cx="9106376" cy="4193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Prism 5" r:id="rId3" imgW="5399640" imgH="2485440" progId="Prism5.Document">
                  <p:embed/>
                </p:oleObj>
              </mc:Choice>
              <mc:Fallback>
                <p:oleObj name="Prism 5" r:id="rId3" imgW="5399640" imgH="248544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89" y="1916832"/>
                        <a:ext cx="9106376" cy="4193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Déglobulisation</a:t>
            </a:r>
          </a:p>
        </p:txBody>
      </p:sp>
    </p:spTree>
    <p:extLst>
      <p:ext uri="{BB962C8B-B14F-4D97-AF65-F5344CB8AC3E}">
        <p14:creationId xmlns:p14="http://schemas.microsoft.com/office/powerpoint/2010/main" val="365750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ANCA-GBM double positivité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7"/>
          </a:xfrm>
        </p:spPr>
        <p:txBody>
          <a:bodyPr>
            <a:normAutofit fontScale="47500" lnSpcReduction="20000"/>
          </a:bodyPr>
          <a:lstStyle/>
          <a:p>
            <a:endParaRPr lang="fr-FR" dirty="0"/>
          </a:p>
          <a:p>
            <a:r>
              <a:rPr lang="fr-FR" dirty="0"/>
              <a:t>Le plus souvent MPO-GBM : forme mixte (30% des maladies des membranes basales et 5-10% des </a:t>
            </a:r>
            <a:r>
              <a:rPr lang="fr-FR" dirty="0" err="1"/>
              <a:t>polyangéites</a:t>
            </a:r>
            <a:r>
              <a:rPr lang="fr-FR" dirty="0"/>
              <a:t> microscopiques)</a:t>
            </a:r>
          </a:p>
          <a:p>
            <a:pPr lvl="1"/>
            <a:r>
              <a:rPr lang="fr-FR" dirty="0"/>
              <a:t>Age</a:t>
            </a:r>
          </a:p>
          <a:p>
            <a:pPr lvl="1"/>
            <a:r>
              <a:rPr lang="fr-FR" dirty="0"/>
              <a:t>Physiopathologie : destruction membrane basale par ANCA puis immunisation anti-GBM (séroconversions séquentielles)</a:t>
            </a:r>
          </a:p>
          <a:p>
            <a:pPr lvl="1"/>
            <a:r>
              <a:rPr lang="fr-FR" dirty="0"/>
              <a:t>Risque de rechute</a:t>
            </a:r>
          </a:p>
          <a:p>
            <a:pPr lvl="1"/>
            <a:r>
              <a:rPr lang="fr-FR" dirty="0"/>
              <a:t>1/3 : atteinte rénale vascularite</a:t>
            </a:r>
          </a:p>
          <a:p>
            <a:endParaRPr lang="fr-FR" dirty="0"/>
          </a:p>
          <a:p>
            <a:r>
              <a:rPr lang="fr-FR" dirty="0"/>
              <a:t>Etude rétrospective franco-belge (14 centres) 2004 </a:t>
            </a:r>
            <a:r>
              <a:rPr lang="fr-FR" sz="2200" dirty="0"/>
              <a:t>(</a:t>
            </a:r>
            <a:r>
              <a:rPr lang="fr-FR" sz="2200" dirty="0" err="1"/>
              <a:t>M.Clerte</a:t>
            </a:r>
            <a:r>
              <a:rPr lang="fr-FR" sz="2200" dirty="0"/>
              <a:t>, C. Levi, M. </a:t>
            </a:r>
            <a:r>
              <a:rPr lang="fr-FR" sz="2200" dirty="0" err="1"/>
              <a:t>Touzot</a:t>
            </a:r>
            <a:r>
              <a:rPr lang="fr-FR" sz="2200" dirty="0"/>
              <a:t>, F. </a:t>
            </a:r>
            <a:r>
              <a:rPr lang="fr-FR" sz="2200" dirty="0" err="1"/>
              <a:t>Fakhouri</a:t>
            </a:r>
            <a:r>
              <a:rPr lang="fr-FR" sz="2200" dirty="0"/>
              <a:t>, P. Durieux, E. </a:t>
            </a:r>
            <a:r>
              <a:rPr lang="fr-FR" sz="2200" dirty="0" err="1"/>
              <a:t>Charlin</a:t>
            </a:r>
            <a:r>
              <a:rPr lang="fr-FR" sz="2200" dirty="0"/>
              <a:t>, A. Huart, V. </a:t>
            </a:r>
            <a:r>
              <a:rPr lang="fr-FR" sz="2200" dirty="0" err="1"/>
              <a:t>Audard</a:t>
            </a:r>
            <a:r>
              <a:rPr lang="fr-FR" sz="2200" dirty="0"/>
              <a:t>, E. </a:t>
            </a:r>
            <a:r>
              <a:rPr lang="fr-FR" sz="2200" dirty="0" err="1"/>
              <a:t>Daugas</a:t>
            </a:r>
            <a:r>
              <a:rPr lang="fr-FR" sz="2200" dirty="0"/>
              <a:t>, G. Mourad, E. </a:t>
            </a:r>
            <a:r>
              <a:rPr lang="fr-FR" sz="2200" dirty="0" err="1"/>
              <a:t>Thervet</a:t>
            </a:r>
            <a:r>
              <a:rPr lang="fr-FR" sz="2200" dirty="0"/>
              <a:t>, A. </a:t>
            </a:r>
            <a:r>
              <a:rPr lang="fr-FR" sz="2200" dirty="0" err="1"/>
              <a:t>Karras</a:t>
            </a:r>
            <a:r>
              <a:rPr lang="fr-FR" sz="2200" dirty="0"/>
              <a:t>)</a:t>
            </a:r>
          </a:p>
          <a:p>
            <a:pPr lvl="1"/>
            <a:r>
              <a:rPr lang="fr-FR" sz="1800" dirty="0"/>
              <a:t>19</a:t>
            </a:r>
            <a:r>
              <a:rPr lang="fr-FR" dirty="0"/>
              <a:t> patients</a:t>
            </a:r>
          </a:p>
          <a:p>
            <a:pPr lvl="1"/>
            <a:r>
              <a:rPr lang="fr-FR" dirty="0"/>
              <a:t>Syndrome inflammatoire (CRP +++) : 19/19</a:t>
            </a:r>
          </a:p>
          <a:p>
            <a:pPr lvl="1"/>
            <a:r>
              <a:rPr lang="fr-FR" dirty="0"/>
              <a:t>Altération état général (perte de poids, fièvre, myalgies, arthralgies, atteinte neurologique ou digestive) :18/19</a:t>
            </a:r>
          </a:p>
          <a:p>
            <a:pPr lvl="1"/>
            <a:r>
              <a:rPr lang="fr-FR" dirty="0"/>
              <a:t>Atteinte respiratoire (</a:t>
            </a:r>
            <a:r>
              <a:rPr lang="fr-FR" dirty="0" err="1"/>
              <a:t>dypsnée</a:t>
            </a:r>
            <a:r>
              <a:rPr lang="fr-FR" dirty="0"/>
              <a:t>, hémoptysie) :15/19</a:t>
            </a:r>
          </a:p>
          <a:p>
            <a:pPr lvl="1"/>
            <a:r>
              <a:rPr lang="fr-FR" dirty="0"/>
              <a:t>Atteinte rénale (glomérulonéphrite rapidement progressive) : 19/19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Bilan de vascularite</a:t>
            </a:r>
          </a:p>
          <a:p>
            <a:pPr lvl="2"/>
            <a:r>
              <a:rPr lang="fr-FR" dirty="0"/>
              <a:t>PR3 4/19</a:t>
            </a:r>
          </a:p>
          <a:p>
            <a:pPr lvl="2"/>
            <a:r>
              <a:rPr lang="fr-FR" dirty="0"/>
              <a:t>MPO 15/19</a:t>
            </a:r>
          </a:p>
          <a:p>
            <a:pPr lvl="2"/>
            <a:r>
              <a:rPr lang="fr-FR" dirty="0"/>
              <a:t>Histologie rénale : immunofluorescence linéaire le long des membranes basales 19/19</a:t>
            </a:r>
          </a:p>
          <a:p>
            <a:pPr lvl="1"/>
            <a:r>
              <a:rPr lang="fr-FR" dirty="0"/>
              <a:t>Evolution</a:t>
            </a:r>
          </a:p>
          <a:p>
            <a:pPr lvl="2"/>
            <a:r>
              <a:rPr lang="fr-FR" dirty="0"/>
              <a:t>Atteinte rénale sévère et rarement réversible (</a:t>
            </a:r>
            <a:r>
              <a:rPr lang="fr-FR" dirty="0" err="1"/>
              <a:t>goodpasture</a:t>
            </a:r>
            <a:r>
              <a:rPr lang="fr-FR" dirty="0"/>
              <a:t>)</a:t>
            </a:r>
          </a:p>
          <a:p>
            <a:pPr lvl="2"/>
            <a:r>
              <a:rPr lang="fr-FR" dirty="0"/>
              <a:t>Rechute 2/19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18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552"/>
            <a:ext cx="908381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PR3-GBM double positivité : 8 cas cliniques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25514"/>
            <a:ext cx="8229600" cy="5787862"/>
          </a:xfrm>
        </p:spPr>
        <p:txBody>
          <a:bodyPr>
            <a:normAutofit/>
          </a:bodyPr>
          <a:lstStyle/>
          <a:p>
            <a:r>
              <a:rPr lang="fr-FR" sz="2200" dirty="0"/>
              <a:t>biopsie rénale : aspect mixte, présence de dépôts linéaires IgG</a:t>
            </a:r>
          </a:p>
          <a:p>
            <a:endParaRPr lang="fr-FR" sz="2200" dirty="0"/>
          </a:p>
          <a:p>
            <a:endParaRPr lang="fr-FR" sz="22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200" dirty="0"/>
              <a:t>Infection concomitante (5/8)</a:t>
            </a:r>
          </a:p>
          <a:p>
            <a:r>
              <a:rPr lang="fr-FR" sz="2200" dirty="0"/>
              <a:t>Evolution variable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70E43D-1346-4632-BE77-6B365B54FBAA}"/>
              </a:ext>
            </a:extLst>
          </p:cNvPr>
          <p:cNvSpPr txBox="1">
            <a:spLocks/>
          </p:cNvSpPr>
          <p:nvPr/>
        </p:nvSpPr>
        <p:spPr>
          <a:xfrm>
            <a:off x="99087" y="5417598"/>
            <a:ext cx="2804661" cy="56115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defPPr>
              <a:defRPr lang="fr-FR"/>
            </a:defPPr>
            <a:lvl1pPr marL="34290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1000" dirty="0">
                <a:solidFill>
                  <a:srgbClr val="333333"/>
                </a:solidFill>
              </a:rPr>
              <a:t>Nephrology Dialysis Transplantation, Volume 22, Issue 3, March 2007</a:t>
            </a:r>
            <a:endParaRPr lang="en-US" sz="800" dirty="0">
              <a:solidFill>
                <a:srgbClr val="333333"/>
              </a:solidFill>
            </a:endParaRPr>
          </a:p>
        </p:txBody>
      </p:sp>
      <p:pic>
        <p:nvPicPr>
          <p:cNvPr id="5" name="New picture">
            <a:extLst>
              <a:ext uri="{FF2B5EF4-FFF2-40B4-BE49-F238E27FC236}">
                <a16:creationId xmlns:a16="http://schemas.microsoft.com/office/drawing/2014/main" id="{042BB050-B13D-4486-B103-452C4A3B97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459" y="1492912"/>
            <a:ext cx="2804661" cy="1962882"/>
          </a:xfrm>
          <a:prstGeom prst="rect">
            <a:avLst/>
          </a:prstGeom>
        </p:spPr>
      </p:pic>
      <p:pic>
        <p:nvPicPr>
          <p:cNvPr id="6" name="New picture">
            <a:extLst>
              <a:ext uri="{FF2B5EF4-FFF2-40B4-BE49-F238E27FC236}">
                <a16:creationId xmlns:a16="http://schemas.microsoft.com/office/drawing/2014/main" id="{2B156AE3-28C4-4476-B778-00843AA358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5899" y="3373469"/>
            <a:ext cx="2804661" cy="2160240"/>
          </a:xfrm>
          <a:prstGeom prst="rect">
            <a:avLst/>
          </a:prstGeom>
        </p:spPr>
      </p:pic>
      <p:pic>
        <p:nvPicPr>
          <p:cNvPr id="7" name="New picture">
            <a:extLst>
              <a:ext uri="{FF2B5EF4-FFF2-40B4-BE49-F238E27FC236}">
                <a16:creationId xmlns:a16="http://schemas.microsoft.com/office/drawing/2014/main" id="{0D71CE1B-3D58-4F7E-A013-7D7EE1EDBFB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75540" y="1492912"/>
            <a:ext cx="2869908" cy="1962882"/>
          </a:xfrm>
          <a:prstGeom prst="rect">
            <a:avLst/>
          </a:prstGeom>
        </p:spPr>
      </p:pic>
      <p:pic>
        <p:nvPicPr>
          <p:cNvPr id="8" name="New picture">
            <a:extLst>
              <a:ext uri="{FF2B5EF4-FFF2-40B4-BE49-F238E27FC236}">
                <a16:creationId xmlns:a16="http://schemas.microsoft.com/office/drawing/2014/main" id="{2F0C71CA-E312-4513-8F28-750474438AC0}"/>
              </a:ext>
            </a:extLst>
          </p:cNvPr>
          <p:cNvPicPr/>
          <p:nvPr/>
        </p:nvPicPr>
        <p:blipFill rotWithShape="1">
          <a:blip r:embed="rId5"/>
          <a:srcRect t="9267" r="52751" b="1147"/>
          <a:stretch/>
        </p:blipFill>
        <p:spPr>
          <a:xfrm>
            <a:off x="2965613" y="3366957"/>
            <a:ext cx="2859947" cy="216024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22A1C04-BA18-4764-827D-0BBF061E615C}"/>
              </a:ext>
            </a:extLst>
          </p:cNvPr>
          <p:cNvSpPr txBox="1">
            <a:spLocks/>
          </p:cNvSpPr>
          <p:nvPr/>
        </p:nvSpPr>
        <p:spPr>
          <a:xfrm>
            <a:off x="2978785" y="5330478"/>
            <a:ext cx="2869908" cy="7002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180000" tIns="0" rIns="180000" bIns="0" rtlCol="0" anchor="ctr" anchorCtr="0">
            <a:noAutofit/>
          </a:bodyPr>
          <a:lstStyle>
            <a:defPPr>
              <a:defRPr lang="fr-FR"/>
            </a:defPPr>
            <a:lvl1pPr marL="34290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sz="1000" dirty="0">
                <a:solidFill>
                  <a:srgbClr val="333333"/>
                </a:solidFill>
              </a:rPr>
              <a:t>Nephrology Dialysis Transplantation, Volume 23, Issue 6, June 2008, Pages 2084–2087</a:t>
            </a:r>
            <a:endParaRPr lang="en-US" sz="800" dirty="0">
              <a:solidFill>
                <a:srgbClr val="333333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349136-4B4B-42CF-B5A1-382005F7E5B9}"/>
              </a:ext>
            </a:extLst>
          </p:cNvPr>
          <p:cNvSpPr txBox="1"/>
          <p:nvPr/>
        </p:nvSpPr>
        <p:spPr>
          <a:xfrm>
            <a:off x="5994395" y="5525853"/>
            <a:ext cx="31549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/>
              <a:t>CEN Case </a:t>
            </a:r>
            <a:r>
              <a:rPr lang="fr-FR" sz="1000" dirty="0" err="1"/>
              <a:t>Rep</a:t>
            </a:r>
            <a:r>
              <a:rPr lang="fr-FR" sz="1000" dirty="0"/>
              <a:t>. 2017 May;6(1):39-45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9319733-7D0A-4493-98AC-8EA92837E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6" b="50805"/>
          <a:stretch/>
        </p:blipFill>
        <p:spPr bwMode="auto">
          <a:xfrm>
            <a:off x="5857369" y="1468058"/>
            <a:ext cx="3035111" cy="190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C8E1538-BF2C-4D94-9E26-438195D67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5" r="39594" b="75770"/>
          <a:stretch/>
        </p:blipFill>
        <p:spPr bwMode="auto">
          <a:xfrm>
            <a:off x="5782372" y="3382512"/>
            <a:ext cx="3185104" cy="215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7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BB5AB2FB-2EA5-448C-A571-FEFD8CA6E1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587"/>
            <a:ext cx="9144000" cy="53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4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Association rare, plus ou moins séquentielle</a:t>
            </a:r>
          </a:p>
          <a:p>
            <a:r>
              <a:rPr lang="fr-FR" dirty="0"/>
              <a:t>Infection concomitante?</a:t>
            </a:r>
          </a:p>
          <a:p>
            <a:r>
              <a:rPr lang="fr-FR"/>
              <a:t>Diagnostic </a:t>
            </a:r>
            <a:r>
              <a:rPr lang="fr-FR" dirty="0"/>
              <a:t>de confirmation anatomopathologique</a:t>
            </a:r>
          </a:p>
          <a:p>
            <a:r>
              <a:rPr lang="fr-FR" dirty="0"/>
              <a:t>Evolution variable, intérêt de tester les anti-GBM en parallèle des ANCA lors des rechutes?</a:t>
            </a:r>
          </a:p>
        </p:txBody>
      </p:sp>
    </p:spTree>
    <p:extLst>
      <p:ext uri="{BB962C8B-B14F-4D97-AF65-F5344CB8AC3E}">
        <p14:creationId xmlns:p14="http://schemas.microsoft.com/office/powerpoint/2010/main" val="14952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F63DA12-70C8-4D6B-8824-AF9963AF4B36}"/>
              </a:ext>
            </a:extLst>
          </p:cNvPr>
          <p:cNvSpPr txBox="1"/>
          <p:nvPr/>
        </p:nvSpPr>
        <p:spPr>
          <a:xfrm>
            <a:off x="442392" y="404664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Iresp</a:t>
            </a:r>
            <a:r>
              <a:rPr lang="fr-FR" dirty="0"/>
              <a:t> : insuffisance respiratoire</a:t>
            </a:r>
          </a:p>
          <a:p>
            <a:r>
              <a:rPr lang="fr-FR" dirty="0"/>
              <a:t>IR : insuffisance rénale</a:t>
            </a:r>
          </a:p>
          <a:p>
            <a:r>
              <a:rPr lang="fr-FR" dirty="0"/>
              <a:t>CGN : glomérulonéphrite nécrosante avec croissants glomérulaires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D2C5261-287A-4E15-BD90-3AC970DC9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884180"/>
              </p:ext>
            </p:extLst>
          </p:nvPr>
        </p:nvGraphicFramePr>
        <p:xfrm>
          <a:off x="470992" y="1988840"/>
          <a:ext cx="6529064" cy="37281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9729">
                  <a:extLst>
                    <a:ext uri="{9D8B030D-6E8A-4147-A177-3AD203B41FA5}">
                      <a16:colId xmlns:a16="http://schemas.microsoft.com/office/drawing/2014/main" val="1744571843"/>
                    </a:ext>
                  </a:extLst>
                </a:gridCol>
                <a:gridCol w="5449335">
                  <a:extLst>
                    <a:ext uri="{9D8B030D-6E8A-4147-A177-3AD203B41FA5}">
                      <a16:colId xmlns:a16="http://schemas.microsoft.com/office/drawing/2014/main" val="1538180831"/>
                    </a:ext>
                  </a:extLst>
                </a:gridCol>
              </a:tblGrid>
              <a:tr h="403794">
                <a:tc gridSpan="2">
                  <a:txBody>
                    <a:bodyPr/>
                    <a:lstStyle/>
                    <a:p>
                      <a:r>
                        <a:rPr lang="fr-FR" dirty="0"/>
                        <a:t>Références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79816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fr-FR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Kashif</a:t>
                      </a:r>
                      <a:r>
                        <a:rPr lang="fr-FR" sz="1200" dirty="0"/>
                        <a:t> W, et al, </a:t>
                      </a:r>
                      <a:r>
                        <a:rPr lang="fr-FR" sz="1200" dirty="0" err="1"/>
                        <a:t>Kidney</a:t>
                      </a:r>
                      <a:r>
                        <a:rPr lang="fr-FR" sz="1200" dirty="0"/>
                        <a:t> Dis </a:t>
                      </a:r>
                      <a:r>
                        <a:rPr lang="fr-FR" sz="1200" dirty="0" err="1"/>
                        <a:t>Transpl</a:t>
                      </a:r>
                      <a:r>
                        <a:rPr lang="fr-FR" sz="1200" dirty="0"/>
                        <a:t>. 2013 Jul;24(4):783-8.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935182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fr-FR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Mulpuru</a:t>
                      </a:r>
                      <a:r>
                        <a:rPr lang="fr-FR" sz="1200" dirty="0"/>
                        <a:t> S, et al. J </a:t>
                      </a:r>
                      <a:r>
                        <a:rPr lang="fr-FR" sz="1200" dirty="0" err="1"/>
                        <a:t>Rheumatol</a:t>
                      </a:r>
                      <a:r>
                        <a:rPr lang="fr-FR" sz="1200" dirty="0"/>
                        <a:t>. 2010 </a:t>
                      </a:r>
                      <a:r>
                        <a:rPr lang="fr-FR" sz="1200" dirty="0" err="1"/>
                        <a:t>Aug</a:t>
                      </a:r>
                      <a:r>
                        <a:rPr lang="fr-FR" sz="1200" dirty="0"/>
                        <a:t> 1;37(8):1786-7.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83012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fr-FR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Clyne S, et al. Am J Kidney Dis. 2009 Dec;54(6):1116-20.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69130"/>
                  </a:ext>
                </a:extLst>
              </a:tr>
              <a:tr h="497829">
                <a:tc>
                  <a:txBody>
                    <a:bodyPr/>
                    <a:lstStyle/>
                    <a:p>
                      <a:r>
                        <a:rPr lang="fr-FR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Martin Andrassy  et al. </a:t>
                      </a:r>
                      <a:r>
                        <a:rPr lang="fr-FR" sz="1200" dirty="0" err="1"/>
                        <a:t>Nephrology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Dialysis</a:t>
                      </a:r>
                      <a:r>
                        <a:rPr lang="fr-FR" sz="1200" dirty="0"/>
                        <a:t> Transplantation, Volume 23, Issue 6, June 2008.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82273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fr-FR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Desai</a:t>
                      </a:r>
                      <a:r>
                        <a:rPr lang="fr-FR" sz="1200" dirty="0"/>
                        <a:t> A, et al. </a:t>
                      </a:r>
                      <a:r>
                        <a:rPr lang="fr-FR" sz="1200" dirty="0" err="1"/>
                        <a:t>Nephrol</a:t>
                      </a:r>
                      <a:r>
                        <a:rPr lang="fr-FR" sz="1200" dirty="0"/>
                        <a:t> Dial Transplant. 2007 Mar;22(3):926-9.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30858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Kalluri</a:t>
                      </a:r>
                      <a:r>
                        <a:rPr lang="fr-FR" sz="1200" dirty="0"/>
                        <a:t> R,  et al. J Am Soc </a:t>
                      </a:r>
                      <a:r>
                        <a:rPr lang="fr-FR" sz="1200" dirty="0" err="1"/>
                        <a:t>Nephrol</a:t>
                      </a:r>
                      <a:r>
                        <a:rPr lang="fr-FR" sz="1200" dirty="0"/>
                        <a:t>. 1997 Nov;8(11):1795-800.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109595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fr-FR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Neary</a:t>
                      </a:r>
                      <a:r>
                        <a:rPr lang="fr-FR" sz="1200" dirty="0"/>
                        <a:t> P, et al. </a:t>
                      </a:r>
                      <a:r>
                        <a:rPr lang="fr-FR" sz="1200" dirty="0" err="1"/>
                        <a:t>Nephrol</a:t>
                      </a:r>
                      <a:r>
                        <a:rPr lang="fr-FR" sz="1200" dirty="0"/>
                        <a:t> Dial Transplant. 1996 Apr;11(4):693-5. 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451591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fr-FR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/>
                        <a:t>Manabe</a:t>
                      </a:r>
                      <a:r>
                        <a:rPr lang="fr-FR" sz="1200" dirty="0"/>
                        <a:t> S, et al, CEN Case Rep, 2017 May;6(1) 39-45,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98710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6D3B377-CF06-4B10-AFEA-64210040DE20}"/>
              </a:ext>
            </a:extLst>
          </p:cNvPr>
          <p:cNvSpPr/>
          <p:nvPr/>
        </p:nvSpPr>
        <p:spPr>
          <a:xfrm>
            <a:off x="470992" y="1327994"/>
            <a:ext cx="428600" cy="2287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4A2637-EB4E-4DC8-81F0-B1D58A0F90B0}"/>
              </a:ext>
            </a:extLst>
          </p:cNvPr>
          <p:cNvSpPr/>
          <p:nvPr/>
        </p:nvSpPr>
        <p:spPr>
          <a:xfrm>
            <a:off x="467544" y="1632794"/>
            <a:ext cx="428600" cy="228798"/>
          </a:xfrm>
          <a:prstGeom prst="rect">
            <a:avLst/>
          </a:prstGeom>
          <a:solidFill>
            <a:srgbClr val="B4E1E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FE8C70-2EDA-4C3B-B0F9-302E3EB069D3}"/>
              </a:ext>
            </a:extLst>
          </p:cNvPr>
          <p:cNvSpPr txBox="1"/>
          <p:nvPr/>
        </p:nvSpPr>
        <p:spPr>
          <a:xfrm>
            <a:off x="899592" y="128908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Syndrome pneumo-rénal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5D40759-7428-48D3-8556-EB6EEEC348F1}"/>
              </a:ext>
            </a:extLst>
          </p:cNvPr>
          <p:cNvSpPr txBox="1"/>
          <p:nvPr/>
        </p:nvSpPr>
        <p:spPr>
          <a:xfrm>
            <a:off x="899592" y="1575339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Glomérulonéphrite rapidement progressive </a:t>
            </a:r>
          </a:p>
        </p:txBody>
      </p:sp>
    </p:spTree>
    <p:extLst>
      <p:ext uri="{BB962C8B-B14F-4D97-AF65-F5344CB8AC3E}">
        <p14:creationId xmlns:p14="http://schemas.microsoft.com/office/powerpoint/2010/main" val="112482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Parcours et diplômes universitaires</a:t>
            </a:r>
          </a:p>
        </p:txBody>
      </p:sp>
    </p:spTree>
    <p:extLst>
      <p:ext uri="{BB962C8B-B14F-4D97-AF65-F5344CB8AC3E}">
        <p14:creationId xmlns:p14="http://schemas.microsoft.com/office/powerpoint/2010/main" val="311873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8373" y="100083"/>
            <a:ext cx="6716368" cy="1325563"/>
          </a:xfrm>
        </p:spPr>
        <p:txBody>
          <a:bodyPr/>
          <a:lstStyle/>
          <a:p>
            <a:r>
              <a:rPr lang="fr-FR" dirty="0"/>
              <a:t>Parcours universitaire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934817"/>
            <a:ext cx="8515350" cy="4923183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/>
              <a:t>2016 : Thèse de sciences </a:t>
            </a:r>
            <a:r>
              <a:rPr lang="fr-FR" b="0" dirty="0"/>
              <a:t>(UFR Santé, Angers, Département médecine)</a:t>
            </a:r>
          </a:p>
          <a:p>
            <a:endParaRPr lang="fr-FR" b="1" dirty="0"/>
          </a:p>
          <a:p>
            <a:r>
              <a:rPr lang="fr-FR" b="1" dirty="0"/>
              <a:t>2013 </a:t>
            </a:r>
            <a:r>
              <a:rPr lang="fr-FR" dirty="0"/>
              <a:t>: </a:t>
            </a:r>
            <a:r>
              <a:rPr lang="fr-FR" b="1" dirty="0"/>
              <a:t>Diplôme d'Etudes Spécialisées en Biologie Médicale</a:t>
            </a:r>
            <a:r>
              <a:rPr lang="fr-FR" dirty="0"/>
              <a:t> (spécialité immunologie) </a:t>
            </a:r>
          </a:p>
          <a:p>
            <a:endParaRPr lang="fr-FR" b="1" dirty="0"/>
          </a:p>
          <a:p>
            <a:r>
              <a:rPr lang="fr-FR" b="1" dirty="0"/>
              <a:t>2012 </a:t>
            </a:r>
            <a:r>
              <a:rPr lang="fr-FR" dirty="0"/>
              <a:t>: </a:t>
            </a:r>
            <a:r>
              <a:rPr lang="fr-FR" b="1" dirty="0"/>
              <a:t>Docteur en Médecine</a:t>
            </a:r>
            <a:r>
              <a:rPr lang="fr-FR" dirty="0"/>
              <a:t> </a:t>
            </a:r>
            <a:r>
              <a:rPr lang="fr-FR" b="0" dirty="0"/>
              <a:t>(UFR Médecine, Nantes (18/09/2012))</a:t>
            </a:r>
          </a:p>
          <a:p>
            <a:endParaRPr lang="fr-FR" b="1" dirty="0"/>
          </a:p>
          <a:p>
            <a:r>
              <a:rPr lang="fr-FR" b="1" dirty="0"/>
              <a:t>2011 </a:t>
            </a:r>
            <a:r>
              <a:rPr lang="fr-FR" dirty="0"/>
              <a:t>: Master 2 Physiopathologie de la réponse immunitaire </a:t>
            </a:r>
            <a:r>
              <a:rPr lang="fr-FR" b="0" dirty="0"/>
              <a:t>- IMVI, Institut Pasteur ; Université Paris Descartes; (projet de recherche effectué dans l’unité U1102 du Pr </a:t>
            </a:r>
            <a:r>
              <a:rPr lang="fr-FR" b="0" dirty="0" err="1"/>
              <a:t>Valmori</a:t>
            </a:r>
            <a:r>
              <a:rPr lang="fr-FR" b="0" dirty="0"/>
              <a:t>)</a:t>
            </a:r>
          </a:p>
          <a:p>
            <a:endParaRPr lang="fr-FR" b="1" dirty="0"/>
          </a:p>
          <a:p>
            <a:r>
              <a:rPr lang="fr-FR" b="1" dirty="0"/>
              <a:t>2008-2013</a:t>
            </a:r>
            <a:r>
              <a:rPr lang="fr-FR" dirty="0"/>
              <a:t> : Internat de biologie </a:t>
            </a:r>
            <a:r>
              <a:rPr lang="fr-FR" b="0" dirty="0"/>
              <a:t>(UFR Médecine, Nantes)</a:t>
            </a:r>
          </a:p>
          <a:p>
            <a:endParaRPr lang="fr-FR" b="1" dirty="0"/>
          </a:p>
          <a:p>
            <a:r>
              <a:rPr lang="fr-FR" b="1" dirty="0"/>
              <a:t>2002-2008</a:t>
            </a:r>
            <a:r>
              <a:rPr lang="fr-FR" dirty="0"/>
              <a:t> : Externat</a:t>
            </a:r>
            <a:r>
              <a:rPr lang="fr-FR" b="0" dirty="0"/>
              <a:t> (UFR Médecine, Limoges)</a:t>
            </a:r>
          </a:p>
          <a:p>
            <a:endParaRPr lang="fr-FR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628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45455"/>
            <a:ext cx="6766063" cy="1325563"/>
          </a:xfrm>
        </p:spPr>
        <p:txBody>
          <a:bodyPr/>
          <a:lstStyle/>
          <a:p>
            <a:r>
              <a:rPr lang="fr-FR" dirty="0"/>
              <a:t>Diplômes universitaires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12776"/>
            <a:ext cx="7886700" cy="2074466"/>
          </a:xfrm>
        </p:spPr>
        <p:txBody>
          <a:bodyPr>
            <a:normAutofit/>
          </a:bodyPr>
          <a:lstStyle/>
          <a:p>
            <a:r>
              <a:rPr lang="fr-FR" sz="2200" b="1" dirty="0"/>
              <a:t>2016 : </a:t>
            </a:r>
            <a:r>
              <a:rPr lang="fr-FR" sz="2200" dirty="0"/>
              <a:t>DIU de </a:t>
            </a:r>
            <a:r>
              <a:rPr lang="fr-FR" sz="2200" dirty="0" err="1"/>
              <a:t>Cytométrie</a:t>
            </a:r>
            <a:r>
              <a:rPr lang="fr-FR" sz="2200" dirty="0"/>
              <a:t> en Recherche et en Clinique </a:t>
            </a:r>
            <a:r>
              <a:rPr lang="fr-FR" sz="2200" b="0" dirty="0"/>
              <a:t>(Ecole pratique des Hautes Etudes, Grenoble)</a:t>
            </a:r>
          </a:p>
          <a:p>
            <a:endParaRPr lang="fr-FR" sz="2200" b="1" dirty="0"/>
          </a:p>
          <a:p>
            <a:r>
              <a:rPr lang="fr-FR" sz="2200" b="1" dirty="0"/>
              <a:t>2015 </a:t>
            </a:r>
            <a:r>
              <a:rPr lang="fr-FR" sz="2200" dirty="0"/>
              <a:t>: DIU maladies auto-immunes et maladies systémiques </a:t>
            </a:r>
            <a:r>
              <a:rPr lang="fr-FR" sz="2200" b="0" dirty="0"/>
              <a:t>(Université Paris Descartes) </a:t>
            </a:r>
          </a:p>
          <a:p>
            <a:endParaRPr lang="fr-FR" sz="2200" b="1" dirty="0"/>
          </a:p>
          <a:p>
            <a:endParaRPr lang="fr-FR" sz="2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342900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Autres diplômes et formations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73872" y="4509120"/>
            <a:ext cx="7886700" cy="19442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200" b="1" dirty="0"/>
          </a:p>
          <a:p>
            <a:r>
              <a:rPr lang="fr-FR" sz="2200" b="1" dirty="0"/>
              <a:t>2014 </a:t>
            </a:r>
            <a:r>
              <a:rPr lang="fr-FR" sz="2200" dirty="0"/>
              <a:t>: Diplôme d’expérimentation animale niveau 1 (ONIRIS Nantes) </a:t>
            </a:r>
          </a:p>
          <a:p>
            <a:endParaRPr lang="fr-FR" sz="2200" dirty="0"/>
          </a:p>
          <a:p>
            <a:r>
              <a:rPr lang="fr-FR" sz="2200" b="1" dirty="0"/>
              <a:t>2012 </a:t>
            </a:r>
            <a:r>
              <a:rPr lang="fr-FR" sz="2200" dirty="0"/>
              <a:t>: UE gestion DES Biologie médicale (UFR médecine, Nantes)</a:t>
            </a:r>
          </a:p>
          <a:p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400002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 de recherche</a:t>
            </a:r>
          </a:p>
        </p:txBody>
      </p:sp>
    </p:spTree>
    <p:extLst>
      <p:ext uri="{BB962C8B-B14F-4D97-AF65-F5344CB8AC3E}">
        <p14:creationId xmlns:p14="http://schemas.microsoft.com/office/powerpoint/2010/main" val="248382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" y="-9865"/>
            <a:ext cx="9131712" cy="1325563"/>
          </a:xfrm>
        </p:spPr>
        <p:txBody>
          <a:bodyPr>
            <a:noAutofit/>
          </a:bodyPr>
          <a:lstStyle/>
          <a:p>
            <a:br>
              <a:rPr lang="fr-FR" sz="2400" dirty="0"/>
            </a:br>
            <a:r>
              <a:rPr lang="fr-FR" sz="2400" b="1" dirty="0"/>
              <a:t>MHC class II/ESO </a:t>
            </a:r>
            <a:r>
              <a:rPr lang="fr-FR" sz="2400" b="1" cap="none" dirty="0" err="1"/>
              <a:t>tetramer-based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generation</a:t>
            </a:r>
            <a:r>
              <a:rPr lang="fr-FR" sz="2400" b="1" cap="none" dirty="0"/>
              <a:t> of in vitro </a:t>
            </a:r>
            <a:r>
              <a:rPr lang="fr-FR" sz="2400" b="1" cap="none" dirty="0" err="1"/>
              <a:t>primed</a:t>
            </a:r>
            <a:r>
              <a:rPr lang="fr-FR" sz="2400" b="1" cap="none" dirty="0"/>
              <a:t> anti-</a:t>
            </a:r>
            <a:r>
              <a:rPr lang="fr-FR" sz="2400" b="1" cap="none" dirty="0" err="1"/>
              <a:t>tumor</a:t>
            </a:r>
            <a:r>
              <a:rPr lang="fr-FR" sz="2400" b="1" cap="none" dirty="0"/>
              <a:t> T-</a:t>
            </a:r>
            <a:r>
              <a:rPr lang="fr-FR" sz="2400" b="1" cap="none" dirty="0" err="1"/>
              <a:t>helper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lines</a:t>
            </a:r>
            <a:r>
              <a:rPr lang="fr-FR" sz="2400" b="1" cap="none" dirty="0"/>
              <a:t> for adoptive </a:t>
            </a:r>
            <a:r>
              <a:rPr lang="fr-FR" sz="2400" b="1" cap="none" dirty="0" err="1"/>
              <a:t>cell</a:t>
            </a:r>
            <a:r>
              <a:rPr lang="fr-FR" sz="2400" b="1" cap="none" dirty="0"/>
              <a:t> </a:t>
            </a:r>
            <a:r>
              <a:rPr lang="fr-FR" sz="2400" b="1" cap="none" dirty="0" err="1"/>
              <a:t>therapy</a:t>
            </a:r>
            <a:r>
              <a:rPr lang="fr-FR" sz="2400" b="1" cap="none" dirty="0"/>
              <a:t> of cancer. </a:t>
            </a:r>
            <a:r>
              <a:rPr lang="fr-FR" sz="2400" dirty="0" err="1"/>
              <a:t>Haematologica</a:t>
            </a:r>
            <a:r>
              <a:rPr lang="fr-FR" sz="2400" dirty="0"/>
              <a:t>.</a:t>
            </a:r>
            <a:r>
              <a:rPr lang="fr-FR" sz="2400" cap="none" dirty="0"/>
              <a:t> 2013 feb;98(2):316-22. </a:t>
            </a:r>
            <a:br>
              <a:rPr lang="fr-FR" sz="2400" dirty="0"/>
            </a:br>
            <a:endParaRPr lang="fr-FR" sz="2400" dirty="0"/>
          </a:p>
        </p:txBody>
      </p:sp>
      <p:grpSp>
        <p:nvGrpSpPr>
          <p:cNvPr id="8" name="Group 130"/>
          <p:cNvGrpSpPr>
            <a:grpSpLocks/>
          </p:cNvGrpSpPr>
          <p:nvPr/>
        </p:nvGrpSpPr>
        <p:grpSpPr bwMode="auto">
          <a:xfrm>
            <a:off x="2449117" y="4083395"/>
            <a:ext cx="992981" cy="1298575"/>
            <a:chOff x="4349" y="1763"/>
            <a:chExt cx="834" cy="818"/>
          </a:xfrm>
        </p:grpSpPr>
        <p:sp>
          <p:nvSpPr>
            <p:cNvPr id="9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0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21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9" y="3352800"/>
            <a:ext cx="1911878" cy="226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21944" y="5616920"/>
            <a:ext cx="124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Blood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healthy</a:t>
            </a:r>
            <a:r>
              <a:rPr lang="fr-FR" dirty="0"/>
              <a:t> </a:t>
            </a:r>
            <a:r>
              <a:rPr lang="fr-FR" dirty="0" err="1"/>
              <a:t>donors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885950" y="4484860"/>
            <a:ext cx="528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611934" y="5257974"/>
            <a:ext cx="1755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Naive</a:t>
            </a:r>
            <a:r>
              <a:rPr lang="fr-FR" dirty="0"/>
              <a:t> and central memory LT CD4+</a:t>
            </a:r>
          </a:p>
        </p:txBody>
      </p:sp>
      <p:grpSp>
        <p:nvGrpSpPr>
          <p:cNvPr id="27" name="Group 130"/>
          <p:cNvGrpSpPr>
            <a:grpSpLocks/>
          </p:cNvGrpSpPr>
          <p:nvPr/>
        </p:nvGrpSpPr>
        <p:grpSpPr bwMode="auto">
          <a:xfrm>
            <a:off x="2792017" y="3987973"/>
            <a:ext cx="992981" cy="1298575"/>
            <a:chOff x="4349" y="1763"/>
            <a:chExt cx="834" cy="818"/>
          </a:xfrm>
        </p:grpSpPr>
        <p:sp>
          <p:nvSpPr>
            <p:cNvPr id="28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39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40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41" name="Group 130"/>
          <p:cNvGrpSpPr>
            <a:grpSpLocks/>
          </p:cNvGrpSpPr>
          <p:nvPr/>
        </p:nvGrpSpPr>
        <p:grpSpPr bwMode="auto">
          <a:xfrm>
            <a:off x="2562226" y="3231089"/>
            <a:ext cx="992981" cy="1298575"/>
            <a:chOff x="4349" y="1763"/>
            <a:chExt cx="834" cy="818"/>
          </a:xfrm>
          <a:solidFill>
            <a:srgbClr val="FF0000"/>
          </a:solidFill>
        </p:grpSpPr>
        <p:sp>
          <p:nvSpPr>
            <p:cNvPr id="42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3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4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5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7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8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49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0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2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3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4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55" name="Group 130"/>
          <p:cNvGrpSpPr>
            <a:grpSpLocks/>
          </p:cNvGrpSpPr>
          <p:nvPr/>
        </p:nvGrpSpPr>
        <p:grpSpPr bwMode="auto">
          <a:xfrm>
            <a:off x="3377804" y="3874382"/>
            <a:ext cx="992981" cy="1298575"/>
            <a:chOff x="4349" y="1763"/>
            <a:chExt cx="834" cy="818"/>
          </a:xfrm>
        </p:grpSpPr>
        <p:sp>
          <p:nvSpPr>
            <p:cNvPr id="56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7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68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69" name="Group 130"/>
          <p:cNvGrpSpPr>
            <a:grpSpLocks/>
          </p:cNvGrpSpPr>
          <p:nvPr/>
        </p:nvGrpSpPr>
        <p:grpSpPr bwMode="auto">
          <a:xfrm>
            <a:off x="3305176" y="3359323"/>
            <a:ext cx="992981" cy="1298575"/>
            <a:chOff x="4349" y="1763"/>
            <a:chExt cx="834" cy="818"/>
          </a:xfrm>
        </p:grpSpPr>
        <p:sp>
          <p:nvSpPr>
            <p:cNvPr id="70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81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82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grpSp>
        <p:nvGrpSpPr>
          <p:cNvPr id="83" name="Group 130"/>
          <p:cNvGrpSpPr>
            <a:grpSpLocks/>
          </p:cNvGrpSpPr>
          <p:nvPr/>
        </p:nvGrpSpPr>
        <p:grpSpPr bwMode="auto">
          <a:xfrm>
            <a:off x="2861073" y="2750432"/>
            <a:ext cx="992981" cy="1298575"/>
            <a:chOff x="4349" y="1763"/>
            <a:chExt cx="834" cy="818"/>
          </a:xfrm>
        </p:grpSpPr>
        <p:sp>
          <p:nvSpPr>
            <p:cNvPr id="84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solidFill>
              <a:srgbClr val="AB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5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solidFill>
              <a:srgbClr val="CC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6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solidFill>
              <a:srgbClr val="BA94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7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solidFill>
              <a:srgbClr val="E3D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8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solidFill>
              <a:srgbClr val="8ABD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solidFill>
              <a:srgbClr val="EAF1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solidFill>
              <a:srgbClr val="65AD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solidFill>
              <a:srgbClr val="AC7D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no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95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  <p:sp>
          <p:nvSpPr>
            <p:cNvPr id="96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>
                <a:solidFill>
                  <a:srgbClr val="0070C0"/>
                </a:solidFill>
              </a:endParaRPr>
            </a:p>
          </p:txBody>
        </p:sp>
      </p:grpSp>
      <p:cxnSp>
        <p:nvCxnSpPr>
          <p:cNvPr id="2048" name="Connecteur droit avec flèche 2047"/>
          <p:cNvCxnSpPr/>
          <p:nvPr/>
        </p:nvCxnSpPr>
        <p:spPr>
          <a:xfrm>
            <a:off x="4400551" y="4425415"/>
            <a:ext cx="1285874" cy="18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ZoneTexte 2052"/>
          <p:cNvSpPr txBox="1"/>
          <p:nvPr/>
        </p:nvSpPr>
        <p:spPr>
          <a:xfrm>
            <a:off x="4314827" y="4486803"/>
            <a:ext cx="1500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Priming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presenting</a:t>
            </a:r>
            <a:r>
              <a:rPr lang="fr-FR" dirty="0"/>
              <a:t> </a:t>
            </a:r>
            <a:r>
              <a:rPr lang="fr-FR" dirty="0" err="1"/>
              <a:t>antigen</a:t>
            </a:r>
            <a:r>
              <a:rPr lang="fr-FR" dirty="0"/>
              <a:t> + ESO119-143</a:t>
            </a:r>
          </a:p>
        </p:txBody>
      </p:sp>
      <p:grpSp>
        <p:nvGrpSpPr>
          <p:cNvPr id="104" name="Group 130"/>
          <p:cNvGrpSpPr>
            <a:grpSpLocks/>
          </p:cNvGrpSpPr>
          <p:nvPr/>
        </p:nvGrpSpPr>
        <p:grpSpPr bwMode="auto">
          <a:xfrm>
            <a:off x="7820029" y="3841389"/>
            <a:ext cx="992981" cy="1298575"/>
            <a:chOff x="4349" y="1763"/>
            <a:chExt cx="834" cy="818"/>
          </a:xfrm>
          <a:solidFill>
            <a:srgbClr val="FF0000"/>
          </a:solidFill>
        </p:grpSpPr>
        <p:sp>
          <p:nvSpPr>
            <p:cNvPr id="105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6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8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9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0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1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2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3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4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5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6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17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18" name="Group 130"/>
          <p:cNvGrpSpPr>
            <a:grpSpLocks/>
          </p:cNvGrpSpPr>
          <p:nvPr/>
        </p:nvGrpSpPr>
        <p:grpSpPr bwMode="auto">
          <a:xfrm>
            <a:off x="7875704" y="2677795"/>
            <a:ext cx="992981" cy="1298575"/>
            <a:chOff x="4349" y="1763"/>
            <a:chExt cx="834" cy="818"/>
          </a:xfrm>
          <a:solidFill>
            <a:srgbClr val="FF0000"/>
          </a:solidFill>
        </p:grpSpPr>
        <p:sp>
          <p:nvSpPr>
            <p:cNvPr id="119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0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1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2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3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4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5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6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7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8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32" name="Group 130"/>
          <p:cNvGrpSpPr>
            <a:grpSpLocks/>
          </p:cNvGrpSpPr>
          <p:nvPr/>
        </p:nvGrpSpPr>
        <p:grpSpPr bwMode="auto">
          <a:xfrm>
            <a:off x="7378758" y="4144688"/>
            <a:ext cx="992981" cy="1298575"/>
            <a:chOff x="4349" y="1763"/>
            <a:chExt cx="834" cy="818"/>
          </a:xfrm>
          <a:solidFill>
            <a:srgbClr val="FF0000"/>
          </a:solidFill>
        </p:grpSpPr>
        <p:sp>
          <p:nvSpPr>
            <p:cNvPr id="133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4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5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6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7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8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9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0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1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2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3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4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5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46" name="Group 130"/>
          <p:cNvGrpSpPr>
            <a:grpSpLocks/>
          </p:cNvGrpSpPr>
          <p:nvPr/>
        </p:nvGrpSpPr>
        <p:grpSpPr bwMode="auto">
          <a:xfrm>
            <a:off x="7478029" y="3195362"/>
            <a:ext cx="992981" cy="1298575"/>
            <a:chOff x="4349" y="1763"/>
            <a:chExt cx="834" cy="818"/>
          </a:xfrm>
          <a:solidFill>
            <a:srgbClr val="FF0000"/>
          </a:solidFill>
        </p:grpSpPr>
        <p:sp>
          <p:nvSpPr>
            <p:cNvPr id="147" name="Freeform 117"/>
            <p:cNvSpPr>
              <a:spLocks/>
            </p:cNvSpPr>
            <p:nvPr/>
          </p:nvSpPr>
          <p:spPr bwMode="auto">
            <a:xfrm>
              <a:off x="4358" y="1763"/>
              <a:ext cx="825" cy="818"/>
            </a:xfrm>
            <a:custGeom>
              <a:avLst/>
              <a:gdLst>
                <a:gd name="T0" fmla="*/ 328 w 478"/>
                <a:gd name="T1" fmla="*/ 112 h 444"/>
                <a:gd name="T2" fmla="*/ 62 w 478"/>
                <a:gd name="T3" fmla="*/ 503 h 444"/>
                <a:gd name="T4" fmla="*/ 98 w 478"/>
                <a:gd name="T5" fmla="*/ 1059 h 444"/>
                <a:gd name="T6" fmla="*/ 944 w 478"/>
                <a:gd name="T7" fmla="*/ 1334 h 444"/>
                <a:gd name="T8" fmla="*/ 1124 w 478"/>
                <a:gd name="T9" fmla="*/ 245 h 444"/>
                <a:gd name="T10" fmla="*/ 754 w 478"/>
                <a:gd name="T11" fmla="*/ 48 h 444"/>
                <a:gd name="T12" fmla="*/ 328 w 478"/>
                <a:gd name="T13" fmla="*/ 112 h 4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444">
                  <a:moveTo>
                    <a:pt x="110" y="33"/>
                  </a:moveTo>
                  <a:cubicBezTo>
                    <a:pt x="53" y="66"/>
                    <a:pt x="45" y="92"/>
                    <a:pt x="21" y="148"/>
                  </a:cubicBezTo>
                  <a:cubicBezTo>
                    <a:pt x="0" y="199"/>
                    <a:pt x="7" y="264"/>
                    <a:pt x="33" y="312"/>
                  </a:cubicBezTo>
                  <a:cubicBezTo>
                    <a:pt x="82" y="404"/>
                    <a:pt x="227" y="444"/>
                    <a:pt x="317" y="393"/>
                  </a:cubicBezTo>
                  <a:cubicBezTo>
                    <a:pt x="424" y="333"/>
                    <a:pt x="478" y="167"/>
                    <a:pt x="377" y="72"/>
                  </a:cubicBezTo>
                  <a:cubicBezTo>
                    <a:pt x="342" y="39"/>
                    <a:pt x="298" y="23"/>
                    <a:pt x="253" y="14"/>
                  </a:cubicBezTo>
                  <a:cubicBezTo>
                    <a:pt x="183" y="0"/>
                    <a:pt x="150" y="12"/>
                    <a:pt x="11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8" name="Freeform 118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9" name="Freeform 119"/>
            <p:cNvSpPr>
              <a:spLocks/>
            </p:cNvSpPr>
            <p:nvPr/>
          </p:nvSpPr>
          <p:spPr bwMode="auto">
            <a:xfrm>
              <a:off x="4494" y="1953"/>
              <a:ext cx="586" cy="496"/>
            </a:xfrm>
            <a:custGeom>
              <a:avLst/>
              <a:gdLst>
                <a:gd name="T0" fmla="*/ 0 w 339"/>
                <a:gd name="T1" fmla="*/ 588 h 269"/>
                <a:gd name="T2" fmla="*/ 320 w 339"/>
                <a:gd name="T3" fmla="*/ 870 h 269"/>
                <a:gd name="T4" fmla="*/ 698 w 339"/>
                <a:gd name="T5" fmla="*/ 793 h 269"/>
                <a:gd name="T6" fmla="*/ 795 w 339"/>
                <a:gd name="T7" fmla="*/ 0 h 269"/>
                <a:gd name="T8" fmla="*/ 812 w 339"/>
                <a:gd name="T9" fmla="*/ 350 h 269"/>
                <a:gd name="T10" fmla="*/ 714 w 339"/>
                <a:gd name="T11" fmla="*/ 490 h 269"/>
                <a:gd name="T12" fmla="*/ 615 w 339"/>
                <a:gd name="T13" fmla="*/ 636 h 269"/>
                <a:gd name="T14" fmla="*/ 337 w 339"/>
                <a:gd name="T15" fmla="*/ 749 h 269"/>
                <a:gd name="T16" fmla="*/ 140 w 339"/>
                <a:gd name="T17" fmla="*/ 666 h 269"/>
                <a:gd name="T18" fmla="*/ 24 w 339"/>
                <a:gd name="T19" fmla="*/ 601 h 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9" h="269">
                  <a:moveTo>
                    <a:pt x="0" y="173"/>
                  </a:moveTo>
                  <a:cubicBezTo>
                    <a:pt x="10" y="229"/>
                    <a:pt x="64" y="243"/>
                    <a:pt x="107" y="256"/>
                  </a:cubicBezTo>
                  <a:cubicBezTo>
                    <a:pt x="154" y="269"/>
                    <a:pt x="196" y="265"/>
                    <a:pt x="234" y="233"/>
                  </a:cubicBezTo>
                  <a:cubicBezTo>
                    <a:pt x="295" y="179"/>
                    <a:pt x="339" y="58"/>
                    <a:pt x="266" y="0"/>
                  </a:cubicBezTo>
                  <a:cubicBezTo>
                    <a:pt x="273" y="33"/>
                    <a:pt x="287" y="70"/>
                    <a:pt x="272" y="103"/>
                  </a:cubicBezTo>
                  <a:cubicBezTo>
                    <a:pt x="265" y="118"/>
                    <a:pt x="251" y="132"/>
                    <a:pt x="239" y="144"/>
                  </a:cubicBezTo>
                  <a:cubicBezTo>
                    <a:pt x="225" y="158"/>
                    <a:pt x="218" y="173"/>
                    <a:pt x="206" y="187"/>
                  </a:cubicBezTo>
                  <a:cubicBezTo>
                    <a:pt x="187" y="211"/>
                    <a:pt x="144" y="222"/>
                    <a:pt x="113" y="220"/>
                  </a:cubicBezTo>
                  <a:cubicBezTo>
                    <a:pt x="85" y="219"/>
                    <a:pt x="68" y="208"/>
                    <a:pt x="47" y="196"/>
                  </a:cubicBezTo>
                  <a:cubicBezTo>
                    <a:pt x="35" y="188"/>
                    <a:pt x="14" y="192"/>
                    <a:pt x="8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0" name="Freeform 120"/>
            <p:cNvSpPr>
              <a:spLocks/>
            </p:cNvSpPr>
            <p:nvPr/>
          </p:nvSpPr>
          <p:spPr bwMode="auto">
            <a:xfrm>
              <a:off x="4479" y="1861"/>
              <a:ext cx="297" cy="295"/>
            </a:xfrm>
            <a:custGeom>
              <a:avLst/>
              <a:gdLst>
                <a:gd name="T0" fmla="*/ 340 w 172"/>
                <a:gd name="T1" fmla="*/ 13 h 160"/>
                <a:gd name="T2" fmla="*/ 128 w 172"/>
                <a:gd name="T3" fmla="*/ 160 h 160"/>
                <a:gd name="T4" fmla="*/ 16 w 172"/>
                <a:gd name="T5" fmla="*/ 544 h 160"/>
                <a:gd name="T6" fmla="*/ 185 w 172"/>
                <a:gd name="T7" fmla="*/ 173 h 160"/>
                <a:gd name="T8" fmla="*/ 262 w 172"/>
                <a:gd name="T9" fmla="*/ 133 h 160"/>
                <a:gd name="T10" fmla="*/ 311 w 172"/>
                <a:gd name="T11" fmla="*/ 65 h 160"/>
                <a:gd name="T12" fmla="*/ 513 w 172"/>
                <a:gd name="T13" fmla="*/ 13 h 160"/>
                <a:gd name="T14" fmla="*/ 340 w 172"/>
                <a:gd name="T15" fmla="*/ 20 h 1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2" h="160">
                  <a:moveTo>
                    <a:pt x="114" y="4"/>
                  </a:moveTo>
                  <a:cubicBezTo>
                    <a:pt x="86" y="17"/>
                    <a:pt x="64" y="24"/>
                    <a:pt x="43" y="47"/>
                  </a:cubicBezTo>
                  <a:cubicBezTo>
                    <a:pt x="17" y="76"/>
                    <a:pt x="0" y="120"/>
                    <a:pt x="5" y="160"/>
                  </a:cubicBezTo>
                  <a:cubicBezTo>
                    <a:pt x="13" y="120"/>
                    <a:pt x="27" y="74"/>
                    <a:pt x="62" y="51"/>
                  </a:cubicBezTo>
                  <a:cubicBezTo>
                    <a:pt x="70" y="46"/>
                    <a:pt x="81" y="44"/>
                    <a:pt x="88" y="39"/>
                  </a:cubicBezTo>
                  <a:cubicBezTo>
                    <a:pt x="96" y="32"/>
                    <a:pt x="96" y="25"/>
                    <a:pt x="104" y="19"/>
                  </a:cubicBezTo>
                  <a:cubicBezTo>
                    <a:pt x="116" y="8"/>
                    <a:pt x="158" y="9"/>
                    <a:pt x="172" y="4"/>
                  </a:cubicBezTo>
                  <a:cubicBezTo>
                    <a:pt x="163" y="0"/>
                    <a:pt x="123" y="2"/>
                    <a:pt x="114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1" name="Freeform 121"/>
            <p:cNvSpPr>
              <a:spLocks/>
            </p:cNvSpPr>
            <p:nvPr/>
          </p:nvSpPr>
          <p:spPr bwMode="auto">
            <a:xfrm>
              <a:off x="4593" y="1990"/>
              <a:ext cx="537" cy="564"/>
            </a:xfrm>
            <a:custGeom>
              <a:avLst/>
              <a:gdLst>
                <a:gd name="T0" fmla="*/ 0 w 311"/>
                <a:gd name="T1" fmla="*/ 911 h 306"/>
                <a:gd name="T2" fmla="*/ 12 w 311"/>
                <a:gd name="T3" fmla="*/ 914 h 306"/>
                <a:gd name="T4" fmla="*/ 623 w 311"/>
                <a:gd name="T5" fmla="*/ 826 h 306"/>
                <a:gd name="T6" fmla="*/ 801 w 311"/>
                <a:gd name="T7" fmla="*/ 0 h 306"/>
                <a:gd name="T8" fmla="*/ 546 w 311"/>
                <a:gd name="T9" fmla="*/ 826 h 306"/>
                <a:gd name="T10" fmla="*/ 0 w 311"/>
                <a:gd name="T11" fmla="*/ 911 h 3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1" h="306">
                  <a:moveTo>
                    <a:pt x="0" y="268"/>
                  </a:moveTo>
                  <a:cubicBezTo>
                    <a:pt x="1" y="268"/>
                    <a:pt x="2" y="269"/>
                    <a:pt x="4" y="269"/>
                  </a:cubicBezTo>
                  <a:cubicBezTo>
                    <a:pt x="46" y="287"/>
                    <a:pt x="137" y="306"/>
                    <a:pt x="209" y="243"/>
                  </a:cubicBezTo>
                  <a:cubicBezTo>
                    <a:pt x="284" y="178"/>
                    <a:pt x="311" y="54"/>
                    <a:pt x="269" y="0"/>
                  </a:cubicBezTo>
                  <a:cubicBezTo>
                    <a:pt x="288" y="52"/>
                    <a:pt x="288" y="176"/>
                    <a:pt x="183" y="243"/>
                  </a:cubicBezTo>
                  <a:cubicBezTo>
                    <a:pt x="139" y="263"/>
                    <a:pt x="99" y="294"/>
                    <a:pt x="0" y="26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2" name="Freeform 122"/>
            <p:cNvSpPr>
              <a:spLocks/>
            </p:cNvSpPr>
            <p:nvPr/>
          </p:nvSpPr>
          <p:spPr bwMode="auto">
            <a:xfrm>
              <a:off x="4349" y="1876"/>
              <a:ext cx="145" cy="532"/>
            </a:xfrm>
            <a:custGeom>
              <a:avLst/>
              <a:gdLst>
                <a:gd name="T0" fmla="*/ 250 w 84"/>
                <a:gd name="T1" fmla="*/ 0 h 289"/>
                <a:gd name="T2" fmla="*/ 107 w 84"/>
                <a:gd name="T3" fmla="*/ 282 h 289"/>
                <a:gd name="T4" fmla="*/ 233 w 84"/>
                <a:gd name="T5" fmla="*/ 979 h 289"/>
                <a:gd name="T6" fmla="*/ 119 w 84"/>
                <a:gd name="T7" fmla="*/ 394 h 289"/>
                <a:gd name="T8" fmla="*/ 250 w 8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289">
                  <a:moveTo>
                    <a:pt x="84" y="0"/>
                  </a:moveTo>
                  <a:cubicBezTo>
                    <a:pt x="55" y="24"/>
                    <a:pt x="45" y="59"/>
                    <a:pt x="36" y="83"/>
                  </a:cubicBezTo>
                  <a:cubicBezTo>
                    <a:pt x="19" y="123"/>
                    <a:pt x="0" y="215"/>
                    <a:pt x="78" y="289"/>
                  </a:cubicBezTo>
                  <a:cubicBezTo>
                    <a:pt x="59" y="268"/>
                    <a:pt x="19" y="180"/>
                    <a:pt x="40" y="116"/>
                  </a:cubicBezTo>
                  <a:cubicBezTo>
                    <a:pt x="62" y="52"/>
                    <a:pt x="57" y="26"/>
                    <a:pt x="8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3" name="Freeform 123"/>
            <p:cNvSpPr>
              <a:spLocks/>
            </p:cNvSpPr>
            <p:nvPr/>
          </p:nvSpPr>
          <p:spPr bwMode="auto">
            <a:xfrm>
              <a:off x="4783" y="2237"/>
              <a:ext cx="288" cy="280"/>
            </a:xfrm>
            <a:custGeom>
              <a:avLst/>
              <a:gdLst>
                <a:gd name="T0" fmla="*/ 497 w 167"/>
                <a:gd name="T1" fmla="*/ 0 h 152"/>
                <a:gd name="T2" fmla="*/ 0 w 167"/>
                <a:gd name="T3" fmla="*/ 516 h 152"/>
                <a:gd name="T4" fmla="*/ 497 w 167"/>
                <a:gd name="T5" fmla="*/ 0 h 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7" h="152">
                  <a:moveTo>
                    <a:pt x="167" y="0"/>
                  </a:moveTo>
                  <a:cubicBezTo>
                    <a:pt x="159" y="26"/>
                    <a:pt x="119" y="140"/>
                    <a:pt x="0" y="152"/>
                  </a:cubicBezTo>
                  <a:cubicBezTo>
                    <a:pt x="27" y="148"/>
                    <a:pt x="127" y="107"/>
                    <a:pt x="1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4" name="Freeform 124"/>
            <p:cNvSpPr>
              <a:spLocks/>
            </p:cNvSpPr>
            <p:nvPr/>
          </p:nvSpPr>
          <p:spPr bwMode="auto">
            <a:xfrm>
              <a:off x="4667" y="2097"/>
              <a:ext cx="364" cy="344"/>
            </a:xfrm>
            <a:custGeom>
              <a:avLst/>
              <a:gdLst>
                <a:gd name="T0" fmla="*/ 0 w 211"/>
                <a:gd name="T1" fmla="*/ 585 h 187"/>
                <a:gd name="T2" fmla="*/ 340 w 211"/>
                <a:gd name="T3" fmla="*/ 565 h 187"/>
                <a:gd name="T4" fmla="*/ 550 w 211"/>
                <a:gd name="T5" fmla="*/ 302 h 187"/>
                <a:gd name="T6" fmla="*/ 611 w 211"/>
                <a:gd name="T7" fmla="*/ 0 h 187"/>
                <a:gd name="T8" fmla="*/ 464 w 211"/>
                <a:gd name="T9" fmla="*/ 386 h 187"/>
                <a:gd name="T10" fmla="*/ 185 w 211"/>
                <a:gd name="T11" fmla="*/ 592 h 187"/>
                <a:gd name="T12" fmla="*/ 0 w 211"/>
                <a:gd name="T13" fmla="*/ 585 h 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1" h="187">
                  <a:moveTo>
                    <a:pt x="0" y="173"/>
                  </a:moveTo>
                  <a:cubicBezTo>
                    <a:pt x="42" y="187"/>
                    <a:pt x="77" y="187"/>
                    <a:pt x="114" y="167"/>
                  </a:cubicBezTo>
                  <a:cubicBezTo>
                    <a:pt x="150" y="146"/>
                    <a:pt x="170" y="118"/>
                    <a:pt x="185" y="89"/>
                  </a:cubicBezTo>
                  <a:cubicBezTo>
                    <a:pt x="199" y="60"/>
                    <a:pt x="211" y="26"/>
                    <a:pt x="205" y="0"/>
                  </a:cubicBezTo>
                  <a:cubicBezTo>
                    <a:pt x="205" y="16"/>
                    <a:pt x="177" y="88"/>
                    <a:pt x="156" y="114"/>
                  </a:cubicBezTo>
                  <a:cubicBezTo>
                    <a:pt x="135" y="140"/>
                    <a:pt x="81" y="173"/>
                    <a:pt x="62" y="175"/>
                  </a:cubicBezTo>
                  <a:cubicBezTo>
                    <a:pt x="44" y="176"/>
                    <a:pt x="10" y="178"/>
                    <a:pt x="0" y="1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5" name="Freeform 125"/>
            <p:cNvSpPr>
              <a:spLocks/>
            </p:cNvSpPr>
            <p:nvPr/>
          </p:nvSpPr>
          <p:spPr bwMode="auto">
            <a:xfrm>
              <a:off x="4444" y="1822"/>
              <a:ext cx="615" cy="647"/>
            </a:xfrm>
            <a:custGeom>
              <a:avLst/>
              <a:gdLst>
                <a:gd name="T0" fmla="*/ 245 w 356"/>
                <a:gd name="T1" fmla="*/ 109 h 351"/>
                <a:gd name="T2" fmla="*/ 36 w 356"/>
                <a:gd name="T3" fmla="*/ 500 h 351"/>
                <a:gd name="T4" fmla="*/ 225 w 356"/>
                <a:gd name="T5" fmla="*/ 1071 h 351"/>
                <a:gd name="T6" fmla="*/ 641 w 356"/>
                <a:gd name="T7" fmla="*/ 1159 h 351"/>
                <a:gd name="T8" fmla="*/ 943 w 356"/>
                <a:gd name="T9" fmla="*/ 866 h 351"/>
                <a:gd name="T10" fmla="*/ 1012 w 356"/>
                <a:gd name="T11" fmla="*/ 407 h 351"/>
                <a:gd name="T12" fmla="*/ 762 w 356"/>
                <a:gd name="T13" fmla="*/ 81 h 351"/>
                <a:gd name="T14" fmla="*/ 245 w 356"/>
                <a:gd name="T15" fmla="*/ 109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" h="351">
                  <a:moveTo>
                    <a:pt x="82" y="32"/>
                  </a:moveTo>
                  <a:cubicBezTo>
                    <a:pt x="32" y="58"/>
                    <a:pt x="19" y="110"/>
                    <a:pt x="12" y="147"/>
                  </a:cubicBezTo>
                  <a:cubicBezTo>
                    <a:pt x="0" y="215"/>
                    <a:pt x="10" y="278"/>
                    <a:pt x="75" y="315"/>
                  </a:cubicBezTo>
                  <a:cubicBezTo>
                    <a:pt x="108" y="333"/>
                    <a:pt x="177" y="351"/>
                    <a:pt x="215" y="341"/>
                  </a:cubicBezTo>
                  <a:cubicBezTo>
                    <a:pt x="263" y="328"/>
                    <a:pt x="290" y="291"/>
                    <a:pt x="316" y="255"/>
                  </a:cubicBezTo>
                  <a:cubicBezTo>
                    <a:pt x="345" y="215"/>
                    <a:pt x="356" y="176"/>
                    <a:pt x="339" y="120"/>
                  </a:cubicBezTo>
                  <a:cubicBezTo>
                    <a:pt x="326" y="78"/>
                    <a:pt x="297" y="38"/>
                    <a:pt x="255" y="24"/>
                  </a:cubicBezTo>
                  <a:cubicBezTo>
                    <a:pt x="182" y="0"/>
                    <a:pt x="143" y="3"/>
                    <a:pt x="82" y="32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6" name="Freeform 126"/>
            <p:cNvSpPr>
              <a:spLocks/>
            </p:cNvSpPr>
            <p:nvPr/>
          </p:nvSpPr>
          <p:spPr bwMode="auto">
            <a:xfrm>
              <a:off x="4356" y="1763"/>
              <a:ext cx="827" cy="817"/>
            </a:xfrm>
            <a:custGeom>
              <a:avLst/>
              <a:gdLst>
                <a:gd name="T0" fmla="*/ 331 w 479"/>
                <a:gd name="T1" fmla="*/ 112 h 443"/>
                <a:gd name="T2" fmla="*/ 66 w 479"/>
                <a:gd name="T3" fmla="*/ 500 h 443"/>
                <a:gd name="T4" fmla="*/ 102 w 479"/>
                <a:gd name="T5" fmla="*/ 1060 h 443"/>
                <a:gd name="T6" fmla="*/ 948 w 479"/>
                <a:gd name="T7" fmla="*/ 1337 h 443"/>
                <a:gd name="T8" fmla="*/ 1127 w 479"/>
                <a:gd name="T9" fmla="*/ 242 h 443"/>
                <a:gd name="T10" fmla="*/ 758 w 479"/>
                <a:gd name="T11" fmla="*/ 48 h 443"/>
                <a:gd name="T12" fmla="*/ 331 w 479"/>
                <a:gd name="T13" fmla="*/ 112 h 4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9" h="443">
                  <a:moveTo>
                    <a:pt x="111" y="33"/>
                  </a:moveTo>
                  <a:cubicBezTo>
                    <a:pt x="54" y="65"/>
                    <a:pt x="46" y="92"/>
                    <a:pt x="22" y="147"/>
                  </a:cubicBezTo>
                  <a:cubicBezTo>
                    <a:pt x="0" y="198"/>
                    <a:pt x="8" y="264"/>
                    <a:pt x="34" y="312"/>
                  </a:cubicBezTo>
                  <a:cubicBezTo>
                    <a:pt x="83" y="403"/>
                    <a:pt x="228" y="443"/>
                    <a:pt x="318" y="393"/>
                  </a:cubicBezTo>
                  <a:cubicBezTo>
                    <a:pt x="425" y="333"/>
                    <a:pt x="479" y="167"/>
                    <a:pt x="378" y="71"/>
                  </a:cubicBezTo>
                  <a:cubicBezTo>
                    <a:pt x="343" y="38"/>
                    <a:pt x="299" y="23"/>
                    <a:pt x="254" y="14"/>
                  </a:cubicBezTo>
                  <a:cubicBezTo>
                    <a:pt x="184" y="0"/>
                    <a:pt x="150" y="11"/>
                    <a:pt x="111" y="33"/>
                  </a:cubicBezTo>
                  <a:close/>
                </a:path>
              </a:pathLst>
            </a:custGeom>
            <a:grpFill/>
            <a:ln w="6350" cap="rnd">
              <a:solidFill>
                <a:srgbClr val="58575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7" name="Oval 127"/>
            <p:cNvSpPr>
              <a:spLocks noChangeArrowheads="1"/>
            </p:cNvSpPr>
            <p:nvPr/>
          </p:nvSpPr>
          <p:spPr bwMode="auto">
            <a:xfrm>
              <a:off x="4553" y="1859"/>
              <a:ext cx="59" cy="6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8" name="Oval 128"/>
            <p:cNvSpPr>
              <a:spLocks noChangeArrowheads="1"/>
            </p:cNvSpPr>
            <p:nvPr/>
          </p:nvSpPr>
          <p:spPr bwMode="auto">
            <a:xfrm>
              <a:off x="4610" y="1855"/>
              <a:ext cx="22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9" name="Oval 129"/>
            <p:cNvSpPr>
              <a:spLocks noChangeArrowheads="1"/>
            </p:cNvSpPr>
            <p:nvPr/>
          </p:nvSpPr>
          <p:spPr bwMode="auto">
            <a:xfrm>
              <a:off x="4536" y="1901"/>
              <a:ext cx="20" cy="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2055" name="ZoneTexte 2054"/>
          <p:cNvSpPr txBox="1"/>
          <p:nvPr/>
        </p:nvSpPr>
        <p:spPr>
          <a:xfrm>
            <a:off x="7168476" y="5560738"/>
            <a:ext cx="1883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Non </a:t>
            </a:r>
            <a:r>
              <a:rPr lang="fr-FR" b="1" dirty="0" err="1"/>
              <a:t>exhausted</a:t>
            </a:r>
            <a:r>
              <a:rPr lang="fr-FR" b="1" dirty="0"/>
              <a:t> antitumoral LT CD4+ Th1 </a:t>
            </a:r>
            <a:r>
              <a:rPr lang="fr-FR" b="1" dirty="0" err="1"/>
              <a:t>specific</a:t>
            </a:r>
            <a:r>
              <a:rPr lang="fr-FR" b="1" dirty="0"/>
              <a:t> of ESO 119-143</a:t>
            </a:r>
          </a:p>
        </p:txBody>
      </p:sp>
      <p:cxnSp>
        <p:nvCxnSpPr>
          <p:cNvPr id="161" name="Connecteur droit avec flèche 160"/>
          <p:cNvCxnSpPr/>
          <p:nvPr/>
        </p:nvCxnSpPr>
        <p:spPr>
          <a:xfrm>
            <a:off x="5829748" y="4445173"/>
            <a:ext cx="1285874" cy="18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ZoneTexte 2055"/>
          <p:cNvSpPr txBox="1"/>
          <p:nvPr/>
        </p:nvSpPr>
        <p:spPr>
          <a:xfrm>
            <a:off x="5903119" y="4611344"/>
            <a:ext cx="1496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Isolation </a:t>
            </a:r>
            <a:r>
              <a:rPr lang="en-US" dirty="0"/>
              <a:t>of ESO-tetramer</a:t>
            </a:r>
            <a:r>
              <a:rPr lang="en-US" baseline="30000" dirty="0"/>
              <a:t>+</a:t>
            </a:r>
            <a:r>
              <a:rPr lang="en-US" dirty="0"/>
              <a:t>-T</a:t>
            </a:r>
            <a:r>
              <a:rPr lang="en-US" baseline="-25000" dirty="0"/>
              <a:t>H</a:t>
            </a:r>
            <a:r>
              <a:rPr lang="en-US" dirty="0"/>
              <a:t> </a:t>
            </a:r>
            <a:endParaRPr lang="fr-FR" dirty="0"/>
          </a:p>
        </p:txBody>
      </p:sp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33" y="2926815"/>
            <a:ext cx="1079897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4822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986"/>
          <p:cNvGrpSpPr/>
          <p:nvPr/>
        </p:nvGrpSpPr>
        <p:grpSpPr>
          <a:xfrm>
            <a:off x="827584" y="965079"/>
            <a:ext cx="8002093" cy="5892921"/>
            <a:chOff x="1732854" y="1196243"/>
            <a:chExt cx="5844754" cy="4065758"/>
          </a:xfrm>
        </p:grpSpPr>
        <p:sp>
          <p:nvSpPr>
            <p:cNvPr id="2089" name="Rectangle 2088"/>
            <p:cNvSpPr/>
            <p:nvPr/>
          </p:nvSpPr>
          <p:spPr>
            <a:xfrm>
              <a:off x="1742205" y="2810026"/>
              <a:ext cx="5619600" cy="1620180"/>
            </a:xfrm>
            <a:prstGeom prst="rect">
              <a:avLst/>
            </a:prstGeom>
            <a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" name="Group 949"/>
            <p:cNvGrpSpPr>
              <a:grpSpLocks/>
            </p:cNvGrpSpPr>
            <p:nvPr/>
          </p:nvGrpSpPr>
          <p:grpSpPr bwMode="auto">
            <a:xfrm rot="7555990">
              <a:off x="4238643" y="2998324"/>
              <a:ext cx="216000" cy="36000"/>
              <a:chOff x="1680" y="1488"/>
              <a:chExt cx="3551" cy="566"/>
            </a:xfrm>
          </p:grpSpPr>
          <p:sp>
            <p:nvSpPr>
              <p:cNvPr id="3141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2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3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4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5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6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7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8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9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0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1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2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3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4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5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6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7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8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9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0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1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2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3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4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5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6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7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8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69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0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1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2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3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4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5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6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7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8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9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0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1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2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3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4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5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6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7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8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9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0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1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2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3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4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5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6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7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8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9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0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1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2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3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4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5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6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" name="Groupe 1599"/>
            <p:cNvGrpSpPr>
              <a:grpSpLocks noChangeAspect="1"/>
            </p:cNvGrpSpPr>
            <p:nvPr/>
          </p:nvGrpSpPr>
          <p:grpSpPr>
            <a:xfrm>
              <a:off x="1744854" y="2778608"/>
              <a:ext cx="2320732" cy="470372"/>
              <a:chOff x="1602394" y="3736657"/>
              <a:chExt cx="3233034" cy="655280"/>
            </a:xfrm>
          </p:grpSpPr>
          <p:sp>
            <p:nvSpPr>
              <p:cNvPr id="1646" name="Triangle rectangle 1645"/>
              <p:cNvSpPr>
                <a:spLocks/>
              </p:cNvSpPr>
              <p:nvPr/>
            </p:nvSpPr>
            <p:spPr>
              <a:xfrm flipV="1">
                <a:off x="1602394" y="3743937"/>
                <a:ext cx="3233034" cy="648000"/>
              </a:xfrm>
              <a:prstGeom prst="rtTriangle">
                <a:avLst/>
              </a:prstGeom>
              <a:gradFill flip="none" rotWithShape="1">
                <a:gsLst>
                  <a:gs pos="0">
                    <a:srgbClr val="F9CDCB"/>
                  </a:gs>
                  <a:gs pos="13000">
                    <a:srgbClr val="F7C2BF"/>
                  </a:gs>
                  <a:gs pos="43000">
                    <a:srgbClr val="F8626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0" name="Forme libre 1859"/>
              <p:cNvSpPr/>
              <p:nvPr/>
            </p:nvSpPr>
            <p:spPr>
              <a:xfrm>
                <a:off x="1605088" y="3743062"/>
                <a:ext cx="447781" cy="127937"/>
              </a:xfrm>
              <a:custGeom>
                <a:avLst/>
                <a:gdLst>
                  <a:gd name="connsiteX0" fmla="*/ 7601 w 622984"/>
                  <a:gd name="connsiteY0" fmla="*/ 122044 h 127937"/>
                  <a:gd name="connsiteX1" fmla="*/ 297161 w 622984"/>
                  <a:gd name="connsiteY1" fmla="*/ 124 h 127937"/>
                  <a:gd name="connsiteX2" fmla="*/ 617201 w 622984"/>
                  <a:gd name="connsiteY2" fmla="*/ 99184 h 127937"/>
                  <a:gd name="connsiteX3" fmla="*/ 7601 w 622984"/>
                  <a:gd name="connsiteY3" fmla="*/ 122044 h 1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84" h="127937">
                    <a:moveTo>
                      <a:pt x="7601" y="122044"/>
                    </a:moveTo>
                    <a:cubicBezTo>
                      <a:pt x="-45739" y="105534"/>
                      <a:pt x="195561" y="3934"/>
                      <a:pt x="297161" y="124"/>
                    </a:cubicBezTo>
                    <a:cubicBezTo>
                      <a:pt x="398761" y="-3686"/>
                      <a:pt x="665461" y="81404"/>
                      <a:pt x="617201" y="99184"/>
                    </a:cubicBezTo>
                    <a:cubicBezTo>
                      <a:pt x="568941" y="116964"/>
                      <a:pt x="60941" y="138554"/>
                      <a:pt x="7601" y="122044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1" name="Ellipse 1860"/>
              <p:cNvSpPr/>
              <p:nvPr/>
            </p:nvSpPr>
            <p:spPr>
              <a:xfrm>
                <a:off x="1760359" y="3771026"/>
                <a:ext cx="103514" cy="72008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2" name="Forme libre 1861"/>
              <p:cNvSpPr/>
              <p:nvPr/>
            </p:nvSpPr>
            <p:spPr>
              <a:xfrm>
                <a:off x="2049447" y="3743700"/>
                <a:ext cx="525843" cy="192050"/>
              </a:xfrm>
              <a:custGeom>
                <a:avLst/>
                <a:gdLst>
                  <a:gd name="connsiteX0" fmla="*/ 229069 w 731588"/>
                  <a:gd name="connsiteY0" fmla="*/ 44271 h 183033"/>
                  <a:gd name="connsiteX1" fmla="*/ 373849 w 731588"/>
                  <a:gd name="connsiteY1" fmla="*/ 6171 h 183033"/>
                  <a:gd name="connsiteX2" fmla="*/ 724369 w 731588"/>
                  <a:gd name="connsiteY2" fmla="*/ 181431 h 183033"/>
                  <a:gd name="connsiteX3" fmla="*/ 15709 w 731588"/>
                  <a:gd name="connsiteY3" fmla="*/ 89991 h 183033"/>
                  <a:gd name="connsiteX4" fmla="*/ 229069 w 731588"/>
                  <a:gd name="connsiteY4" fmla="*/ 44271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88" h="183033">
                    <a:moveTo>
                      <a:pt x="229069" y="44271"/>
                    </a:moveTo>
                    <a:cubicBezTo>
                      <a:pt x="288759" y="30301"/>
                      <a:pt x="291299" y="-16689"/>
                      <a:pt x="373849" y="6171"/>
                    </a:cubicBezTo>
                    <a:cubicBezTo>
                      <a:pt x="456399" y="29031"/>
                      <a:pt x="784059" y="167461"/>
                      <a:pt x="724369" y="181431"/>
                    </a:cubicBezTo>
                    <a:cubicBezTo>
                      <a:pt x="664679" y="195401"/>
                      <a:pt x="93179" y="114121"/>
                      <a:pt x="15709" y="89991"/>
                    </a:cubicBezTo>
                    <a:cubicBezTo>
                      <a:pt x="-61761" y="65861"/>
                      <a:pt x="169379" y="58241"/>
                      <a:pt x="229069" y="44271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3" name="Ellipse 1862"/>
              <p:cNvSpPr/>
              <p:nvPr/>
            </p:nvSpPr>
            <p:spPr>
              <a:xfrm rot="20775222">
                <a:off x="2256475" y="3793074"/>
                <a:ext cx="103514" cy="75555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4" name="Forme libre 1863"/>
              <p:cNvSpPr/>
              <p:nvPr/>
            </p:nvSpPr>
            <p:spPr>
              <a:xfrm rot="21249510">
                <a:off x="2568644" y="3741311"/>
                <a:ext cx="447781" cy="166559"/>
              </a:xfrm>
              <a:custGeom>
                <a:avLst/>
                <a:gdLst>
                  <a:gd name="connsiteX0" fmla="*/ 7601 w 622984"/>
                  <a:gd name="connsiteY0" fmla="*/ 122044 h 127937"/>
                  <a:gd name="connsiteX1" fmla="*/ 297161 w 622984"/>
                  <a:gd name="connsiteY1" fmla="*/ 124 h 127937"/>
                  <a:gd name="connsiteX2" fmla="*/ 617201 w 622984"/>
                  <a:gd name="connsiteY2" fmla="*/ 99184 h 127937"/>
                  <a:gd name="connsiteX3" fmla="*/ 7601 w 622984"/>
                  <a:gd name="connsiteY3" fmla="*/ 122044 h 1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84" h="127937">
                    <a:moveTo>
                      <a:pt x="7601" y="122044"/>
                    </a:moveTo>
                    <a:cubicBezTo>
                      <a:pt x="-45739" y="105534"/>
                      <a:pt x="195561" y="3934"/>
                      <a:pt x="297161" y="124"/>
                    </a:cubicBezTo>
                    <a:cubicBezTo>
                      <a:pt x="398761" y="-3686"/>
                      <a:pt x="665461" y="81404"/>
                      <a:pt x="617201" y="99184"/>
                    </a:cubicBezTo>
                    <a:cubicBezTo>
                      <a:pt x="568941" y="116964"/>
                      <a:pt x="60941" y="138554"/>
                      <a:pt x="7601" y="122044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5" name="Ellipse 1864"/>
              <p:cNvSpPr/>
              <p:nvPr/>
            </p:nvSpPr>
            <p:spPr>
              <a:xfrm rot="21249510">
                <a:off x="2724003" y="3780105"/>
                <a:ext cx="103514" cy="93746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6" name="Forme libre 1865"/>
              <p:cNvSpPr/>
              <p:nvPr/>
            </p:nvSpPr>
            <p:spPr>
              <a:xfrm rot="20913696">
                <a:off x="2987246" y="3738702"/>
                <a:ext cx="479345" cy="192050"/>
              </a:xfrm>
              <a:custGeom>
                <a:avLst/>
                <a:gdLst>
                  <a:gd name="connsiteX0" fmla="*/ 229069 w 731588"/>
                  <a:gd name="connsiteY0" fmla="*/ 44271 h 183033"/>
                  <a:gd name="connsiteX1" fmla="*/ 373849 w 731588"/>
                  <a:gd name="connsiteY1" fmla="*/ 6171 h 183033"/>
                  <a:gd name="connsiteX2" fmla="*/ 724369 w 731588"/>
                  <a:gd name="connsiteY2" fmla="*/ 181431 h 183033"/>
                  <a:gd name="connsiteX3" fmla="*/ 15709 w 731588"/>
                  <a:gd name="connsiteY3" fmla="*/ 89991 h 183033"/>
                  <a:gd name="connsiteX4" fmla="*/ 229069 w 731588"/>
                  <a:gd name="connsiteY4" fmla="*/ 44271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88" h="183033">
                    <a:moveTo>
                      <a:pt x="229069" y="44271"/>
                    </a:moveTo>
                    <a:cubicBezTo>
                      <a:pt x="288759" y="30301"/>
                      <a:pt x="291299" y="-16689"/>
                      <a:pt x="373849" y="6171"/>
                    </a:cubicBezTo>
                    <a:cubicBezTo>
                      <a:pt x="456399" y="29031"/>
                      <a:pt x="784059" y="167461"/>
                      <a:pt x="724369" y="181431"/>
                    </a:cubicBezTo>
                    <a:cubicBezTo>
                      <a:pt x="664679" y="195401"/>
                      <a:pt x="93179" y="114121"/>
                      <a:pt x="15709" y="89991"/>
                    </a:cubicBezTo>
                    <a:cubicBezTo>
                      <a:pt x="-61761" y="65861"/>
                      <a:pt x="169379" y="58241"/>
                      <a:pt x="229069" y="44271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7" name="Ellipse 1866"/>
              <p:cNvSpPr/>
              <p:nvPr/>
            </p:nvSpPr>
            <p:spPr>
              <a:xfrm rot="20269204">
                <a:off x="3153488" y="3789251"/>
                <a:ext cx="103514" cy="75555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8" name="Forme libre 1867"/>
              <p:cNvSpPr/>
              <p:nvPr/>
            </p:nvSpPr>
            <p:spPr>
              <a:xfrm rot="21320529" flipH="1">
                <a:off x="3474027" y="3743259"/>
                <a:ext cx="447781" cy="140752"/>
              </a:xfrm>
              <a:custGeom>
                <a:avLst/>
                <a:gdLst>
                  <a:gd name="connsiteX0" fmla="*/ 7601 w 622984"/>
                  <a:gd name="connsiteY0" fmla="*/ 122044 h 127937"/>
                  <a:gd name="connsiteX1" fmla="*/ 297161 w 622984"/>
                  <a:gd name="connsiteY1" fmla="*/ 124 h 127937"/>
                  <a:gd name="connsiteX2" fmla="*/ 617201 w 622984"/>
                  <a:gd name="connsiteY2" fmla="*/ 99184 h 127937"/>
                  <a:gd name="connsiteX3" fmla="*/ 7601 w 622984"/>
                  <a:gd name="connsiteY3" fmla="*/ 122044 h 1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84" h="127937">
                    <a:moveTo>
                      <a:pt x="7601" y="122044"/>
                    </a:moveTo>
                    <a:cubicBezTo>
                      <a:pt x="-45739" y="105534"/>
                      <a:pt x="195561" y="3934"/>
                      <a:pt x="297161" y="124"/>
                    </a:cubicBezTo>
                    <a:cubicBezTo>
                      <a:pt x="398761" y="-3686"/>
                      <a:pt x="665461" y="81404"/>
                      <a:pt x="617201" y="99184"/>
                    </a:cubicBezTo>
                    <a:cubicBezTo>
                      <a:pt x="568941" y="116964"/>
                      <a:pt x="60941" y="138554"/>
                      <a:pt x="7601" y="122044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69" name="Forme libre 1868"/>
              <p:cNvSpPr/>
              <p:nvPr/>
            </p:nvSpPr>
            <p:spPr>
              <a:xfrm rot="173025" flipH="1">
                <a:off x="3883241" y="3736657"/>
                <a:ext cx="468000" cy="187200"/>
              </a:xfrm>
              <a:custGeom>
                <a:avLst/>
                <a:gdLst>
                  <a:gd name="connsiteX0" fmla="*/ 229069 w 731588"/>
                  <a:gd name="connsiteY0" fmla="*/ 44271 h 183033"/>
                  <a:gd name="connsiteX1" fmla="*/ 373849 w 731588"/>
                  <a:gd name="connsiteY1" fmla="*/ 6171 h 183033"/>
                  <a:gd name="connsiteX2" fmla="*/ 724369 w 731588"/>
                  <a:gd name="connsiteY2" fmla="*/ 181431 h 183033"/>
                  <a:gd name="connsiteX3" fmla="*/ 15709 w 731588"/>
                  <a:gd name="connsiteY3" fmla="*/ 89991 h 183033"/>
                  <a:gd name="connsiteX4" fmla="*/ 229069 w 731588"/>
                  <a:gd name="connsiteY4" fmla="*/ 44271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88" h="183033">
                    <a:moveTo>
                      <a:pt x="229069" y="44271"/>
                    </a:moveTo>
                    <a:cubicBezTo>
                      <a:pt x="288759" y="30301"/>
                      <a:pt x="291299" y="-16689"/>
                      <a:pt x="373849" y="6171"/>
                    </a:cubicBezTo>
                    <a:cubicBezTo>
                      <a:pt x="456399" y="29031"/>
                      <a:pt x="784059" y="167461"/>
                      <a:pt x="724369" y="181431"/>
                    </a:cubicBezTo>
                    <a:cubicBezTo>
                      <a:pt x="664679" y="195401"/>
                      <a:pt x="93179" y="114121"/>
                      <a:pt x="15709" y="89991"/>
                    </a:cubicBezTo>
                    <a:cubicBezTo>
                      <a:pt x="-61761" y="65861"/>
                      <a:pt x="169379" y="58241"/>
                      <a:pt x="229069" y="44271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0" name="Ellipse 1869"/>
              <p:cNvSpPr/>
              <p:nvPr/>
            </p:nvSpPr>
            <p:spPr>
              <a:xfrm rot="1523555" flipH="1">
                <a:off x="4102119" y="3779780"/>
                <a:ext cx="103514" cy="75555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71" name="Ellipse 1870"/>
              <p:cNvSpPr/>
              <p:nvPr/>
            </p:nvSpPr>
            <p:spPr>
              <a:xfrm rot="21249510">
                <a:off x="2488120" y="3778724"/>
                <a:ext cx="103514" cy="93746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4" name="Forme libre 1883"/>
              <p:cNvSpPr/>
              <p:nvPr/>
            </p:nvSpPr>
            <p:spPr>
              <a:xfrm rot="20743577" flipH="1">
                <a:off x="3278651" y="3885363"/>
                <a:ext cx="447781" cy="126000"/>
              </a:xfrm>
              <a:custGeom>
                <a:avLst/>
                <a:gdLst>
                  <a:gd name="connsiteX0" fmla="*/ 7601 w 622984"/>
                  <a:gd name="connsiteY0" fmla="*/ 122044 h 127937"/>
                  <a:gd name="connsiteX1" fmla="*/ 297161 w 622984"/>
                  <a:gd name="connsiteY1" fmla="*/ 124 h 127937"/>
                  <a:gd name="connsiteX2" fmla="*/ 617201 w 622984"/>
                  <a:gd name="connsiteY2" fmla="*/ 99184 h 127937"/>
                  <a:gd name="connsiteX3" fmla="*/ 7601 w 622984"/>
                  <a:gd name="connsiteY3" fmla="*/ 122044 h 1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84" h="127937">
                    <a:moveTo>
                      <a:pt x="7601" y="122044"/>
                    </a:moveTo>
                    <a:cubicBezTo>
                      <a:pt x="-45739" y="105534"/>
                      <a:pt x="195561" y="3934"/>
                      <a:pt x="297161" y="124"/>
                    </a:cubicBezTo>
                    <a:cubicBezTo>
                      <a:pt x="398761" y="-3686"/>
                      <a:pt x="665461" y="81404"/>
                      <a:pt x="617201" y="99184"/>
                    </a:cubicBezTo>
                    <a:cubicBezTo>
                      <a:pt x="568941" y="116964"/>
                      <a:pt x="60941" y="138554"/>
                      <a:pt x="7601" y="122044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5" name="Ellipse 1884"/>
              <p:cNvSpPr/>
              <p:nvPr/>
            </p:nvSpPr>
            <p:spPr>
              <a:xfrm flipH="1">
                <a:off x="3484737" y="3913298"/>
                <a:ext cx="103514" cy="72008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6" name="Forme libre 1885"/>
              <p:cNvSpPr/>
              <p:nvPr/>
            </p:nvSpPr>
            <p:spPr>
              <a:xfrm rot="214379" flipH="1">
                <a:off x="2835014" y="3890773"/>
                <a:ext cx="499958" cy="160195"/>
              </a:xfrm>
              <a:custGeom>
                <a:avLst/>
                <a:gdLst>
                  <a:gd name="connsiteX0" fmla="*/ 229069 w 731588"/>
                  <a:gd name="connsiteY0" fmla="*/ 44271 h 183033"/>
                  <a:gd name="connsiteX1" fmla="*/ 373849 w 731588"/>
                  <a:gd name="connsiteY1" fmla="*/ 6171 h 183033"/>
                  <a:gd name="connsiteX2" fmla="*/ 724369 w 731588"/>
                  <a:gd name="connsiteY2" fmla="*/ 181431 h 183033"/>
                  <a:gd name="connsiteX3" fmla="*/ 15709 w 731588"/>
                  <a:gd name="connsiteY3" fmla="*/ 89991 h 183033"/>
                  <a:gd name="connsiteX4" fmla="*/ 229069 w 731588"/>
                  <a:gd name="connsiteY4" fmla="*/ 44271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88" h="183033">
                    <a:moveTo>
                      <a:pt x="229069" y="44271"/>
                    </a:moveTo>
                    <a:cubicBezTo>
                      <a:pt x="288759" y="30301"/>
                      <a:pt x="291299" y="-16689"/>
                      <a:pt x="373849" y="6171"/>
                    </a:cubicBezTo>
                    <a:cubicBezTo>
                      <a:pt x="456399" y="29031"/>
                      <a:pt x="784059" y="167461"/>
                      <a:pt x="724369" y="181431"/>
                    </a:cubicBezTo>
                    <a:cubicBezTo>
                      <a:pt x="664679" y="195401"/>
                      <a:pt x="93179" y="114121"/>
                      <a:pt x="15709" y="89991"/>
                    </a:cubicBezTo>
                    <a:cubicBezTo>
                      <a:pt x="-61761" y="65861"/>
                      <a:pt x="169379" y="58241"/>
                      <a:pt x="229069" y="44271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7" name="Ellipse 1886"/>
              <p:cNvSpPr/>
              <p:nvPr/>
            </p:nvSpPr>
            <p:spPr>
              <a:xfrm rot="1039157" flipH="1">
                <a:off x="3040039" y="3932313"/>
                <a:ext cx="98419" cy="63023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8" name="Forme libre 1887"/>
              <p:cNvSpPr/>
              <p:nvPr/>
            </p:nvSpPr>
            <p:spPr>
              <a:xfrm flipH="1">
                <a:off x="2406562" y="3929868"/>
                <a:ext cx="427781" cy="108143"/>
              </a:xfrm>
              <a:custGeom>
                <a:avLst/>
                <a:gdLst>
                  <a:gd name="connsiteX0" fmla="*/ 7601 w 622984"/>
                  <a:gd name="connsiteY0" fmla="*/ 122044 h 127937"/>
                  <a:gd name="connsiteX1" fmla="*/ 297161 w 622984"/>
                  <a:gd name="connsiteY1" fmla="*/ 124 h 127937"/>
                  <a:gd name="connsiteX2" fmla="*/ 617201 w 622984"/>
                  <a:gd name="connsiteY2" fmla="*/ 99184 h 127937"/>
                  <a:gd name="connsiteX3" fmla="*/ 7601 w 622984"/>
                  <a:gd name="connsiteY3" fmla="*/ 122044 h 1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84" h="127937">
                    <a:moveTo>
                      <a:pt x="7601" y="122044"/>
                    </a:moveTo>
                    <a:cubicBezTo>
                      <a:pt x="-45739" y="105534"/>
                      <a:pt x="195561" y="3934"/>
                      <a:pt x="297161" y="124"/>
                    </a:cubicBezTo>
                    <a:cubicBezTo>
                      <a:pt x="398761" y="-3686"/>
                      <a:pt x="665461" y="81404"/>
                      <a:pt x="617201" y="99184"/>
                    </a:cubicBezTo>
                    <a:cubicBezTo>
                      <a:pt x="568941" y="116964"/>
                      <a:pt x="60941" y="138554"/>
                      <a:pt x="7601" y="122044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89" name="Ellipse 1888"/>
              <p:cNvSpPr/>
              <p:nvPr/>
            </p:nvSpPr>
            <p:spPr>
              <a:xfrm flipH="1">
                <a:off x="2587115" y="3953506"/>
                <a:ext cx="98890" cy="60867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0" name="Forme libre 1889"/>
              <p:cNvSpPr/>
              <p:nvPr/>
            </p:nvSpPr>
            <p:spPr>
              <a:xfrm rot="506018" flipH="1">
                <a:off x="1963896" y="3875738"/>
                <a:ext cx="449782" cy="192050"/>
              </a:xfrm>
              <a:custGeom>
                <a:avLst/>
                <a:gdLst>
                  <a:gd name="connsiteX0" fmla="*/ 229069 w 731588"/>
                  <a:gd name="connsiteY0" fmla="*/ 44271 h 183033"/>
                  <a:gd name="connsiteX1" fmla="*/ 373849 w 731588"/>
                  <a:gd name="connsiteY1" fmla="*/ 6171 h 183033"/>
                  <a:gd name="connsiteX2" fmla="*/ 724369 w 731588"/>
                  <a:gd name="connsiteY2" fmla="*/ 181431 h 183033"/>
                  <a:gd name="connsiteX3" fmla="*/ 15709 w 731588"/>
                  <a:gd name="connsiteY3" fmla="*/ 89991 h 183033"/>
                  <a:gd name="connsiteX4" fmla="*/ 229069 w 731588"/>
                  <a:gd name="connsiteY4" fmla="*/ 44271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88" h="183033">
                    <a:moveTo>
                      <a:pt x="229069" y="44271"/>
                    </a:moveTo>
                    <a:cubicBezTo>
                      <a:pt x="288759" y="30301"/>
                      <a:pt x="291299" y="-16689"/>
                      <a:pt x="373849" y="6171"/>
                    </a:cubicBezTo>
                    <a:cubicBezTo>
                      <a:pt x="456399" y="29031"/>
                      <a:pt x="784059" y="167461"/>
                      <a:pt x="724369" y="181431"/>
                    </a:cubicBezTo>
                    <a:cubicBezTo>
                      <a:pt x="664679" y="195401"/>
                      <a:pt x="93179" y="114121"/>
                      <a:pt x="15709" y="89991"/>
                    </a:cubicBezTo>
                    <a:cubicBezTo>
                      <a:pt x="-61761" y="65861"/>
                      <a:pt x="169379" y="58241"/>
                      <a:pt x="229069" y="44271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1" name="Ellipse 1890"/>
              <p:cNvSpPr/>
              <p:nvPr/>
            </p:nvSpPr>
            <p:spPr>
              <a:xfrm rot="1330796" flipH="1">
                <a:off x="2148950" y="3925930"/>
                <a:ext cx="88541" cy="75555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2" name="Forme libre 1891"/>
              <p:cNvSpPr/>
              <p:nvPr/>
            </p:nvSpPr>
            <p:spPr>
              <a:xfrm rot="279471">
                <a:off x="1604953" y="3874093"/>
                <a:ext cx="363304" cy="140752"/>
              </a:xfrm>
              <a:custGeom>
                <a:avLst/>
                <a:gdLst>
                  <a:gd name="connsiteX0" fmla="*/ 7601 w 622984"/>
                  <a:gd name="connsiteY0" fmla="*/ 122044 h 127937"/>
                  <a:gd name="connsiteX1" fmla="*/ 297161 w 622984"/>
                  <a:gd name="connsiteY1" fmla="*/ 124 h 127937"/>
                  <a:gd name="connsiteX2" fmla="*/ 617201 w 622984"/>
                  <a:gd name="connsiteY2" fmla="*/ 99184 h 127937"/>
                  <a:gd name="connsiteX3" fmla="*/ 7601 w 622984"/>
                  <a:gd name="connsiteY3" fmla="*/ 122044 h 1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84" h="127937">
                    <a:moveTo>
                      <a:pt x="7601" y="122044"/>
                    </a:moveTo>
                    <a:cubicBezTo>
                      <a:pt x="-45739" y="105534"/>
                      <a:pt x="195561" y="3934"/>
                      <a:pt x="297161" y="124"/>
                    </a:cubicBezTo>
                    <a:cubicBezTo>
                      <a:pt x="398761" y="-3686"/>
                      <a:pt x="665461" y="81404"/>
                      <a:pt x="617201" y="99184"/>
                    </a:cubicBezTo>
                    <a:cubicBezTo>
                      <a:pt x="568941" y="116964"/>
                      <a:pt x="60941" y="138554"/>
                      <a:pt x="7601" y="122044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3" name="Ellipse 1892"/>
              <p:cNvSpPr/>
              <p:nvPr/>
            </p:nvSpPr>
            <p:spPr>
              <a:xfrm rot="279471">
                <a:off x="1730976" y="3903312"/>
                <a:ext cx="83985" cy="79221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4" name="Forme libre 1893"/>
              <p:cNvSpPr/>
              <p:nvPr/>
            </p:nvSpPr>
            <p:spPr>
              <a:xfrm>
                <a:off x="1605223" y="4013272"/>
                <a:ext cx="447781" cy="155078"/>
              </a:xfrm>
              <a:custGeom>
                <a:avLst/>
                <a:gdLst>
                  <a:gd name="connsiteX0" fmla="*/ 7601 w 622984"/>
                  <a:gd name="connsiteY0" fmla="*/ 122044 h 127937"/>
                  <a:gd name="connsiteX1" fmla="*/ 297161 w 622984"/>
                  <a:gd name="connsiteY1" fmla="*/ 124 h 127937"/>
                  <a:gd name="connsiteX2" fmla="*/ 617201 w 622984"/>
                  <a:gd name="connsiteY2" fmla="*/ 99184 h 127937"/>
                  <a:gd name="connsiteX3" fmla="*/ 7601 w 622984"/>
                  <a:gd name="connsiteY3" fmla="*/ 122044 h 1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84" h="127937">
                    <a:moveTo>
                      <a:pt x="7601" y="122044"/>
                    </a:moveTo>
                    <a:cubicBezTo>
                      <a:pt x="-45739" y="105534"/>
                      <a:pt x="195561" y="3934"/>
                      <a:pt x="297161" y="124"/>
                    </a:cubicBezTo>
                    <a:cubicBezTo>
                      <a:pt x="398761" y="-3686"/>
                      <a:pt x="665461" y="81404"/>
                      <a:pt x="617201" y="99184"/>
                    </a:cubicBezTo>
                    <a:cubicBezTo>
                      <a:pt x="568941" y="116964"/>
                      <a:pt x="60941" y="138554"/>
                      <a:pt x="7601" y="122044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5" name="Ellipse 1894"/>
              <p:cNvSpPr/>
              <p:nvPr/>
            </p:nvSpPr>
            <p:spPr>
              <a:xfrm>
                <a:off x="1760495" y="4047168"/>
                <a:ext cx="103514" cy="87284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6" name="Forme libre 1895"/>
              <p:cNvSpPr/>
              <p:nvPr/>
            </p:nvSpPr>
            <p:spPr>
              <a:xfrm>
                <a:off x="2049582" y="4023224"/>
                <a:ext cx="478851" cy="188256"/>
              </a:xfrm>
              <a:custGeom>
                <a:avLst/>
                <a:gdLst>
                  <a:gd name="connsiteX0" fmla="*/ 229069 w 731588"/>
                  <a:gd name="connsiteY0" fmla="*/ 44271 h 183033"/>
                  <a:gd name="connsiteX1" fmla="*/ 373849 w 731588"/>
                  <a:gd name="connsiteY1" fmla="*/ 6171 h 183033"/>
                  <a:gd name="connsiteX2" fmla="*/ 724369 w 731588"/>
                  <a:gd name="connsiteY2" fmla="*/ 181431 h 183033"/>
                  <a:gd name="connsiteX3" fmla="*/ 15709 w 731588"/>
                  <a:gd name="connsiteY3" fmla="*/ 89991 h 183033"/>
                  <a:gd name="connsiteX4" fmla="*/ 229069 w 731588"/>
                  <a:gd name="connsiteY4" fmla="*/ 44271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88" h="183033">
                    <a:moveTo>
                      <a:pt x="229069" y="44271"/>
                    </a:moveTo>
                    <a:cubicBezTo>
                      <a:pt x="288759" y="30301"/>
                      <a:pt x="291299" y="-16689"/>
                      <a:pt x="373849" y="6171"/>
                    </a:cubicBezTo>
                    <a:cubicBezTo>
                      <a:pt x="456399" y="29031"/>
                      <a:pt x="784059" y="167461"/>
                      <a:pt x="724369" y="181431"/>
                    </a:cubicBezTo>
                    <a:cubicBezTo>
                      <a:pt x="664679" y="195401"/>
                      <a:pt x="93179" y="114121"/>
                      <a:pt x="15709" y="89991"/>
                    </a:cubicBezTo>
                    <a:cubicBezTo>
                      <a:pt x="-61761" y="65861"/>
                      <a:pt x="169379" y="58241"/>
                      <a:pt x="229069" y="44271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7" name="Ellipse 1896"/>
              <p:cNvSpPr/>
              <p:nvPr/>
            </p:nvSpPr>
            <p:spPr>
              <a:xfrm rot="20775222">
                <a:off x="2256611" y="4077181"/>
                <a:ext cx="103514" cy="82568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8" name="Forme libre 1897"/>
              <p:cNvSpPr/>
              <p:nvPr/>
            </p:nvSpPr>
            <p:spPr>
              <a:xfrm rot="21016973">
                <a:off x="2592103" y="4037360"/>
                <a:ext cx="446400" cy="115200"/>
              </a:xfrm>
              <a:custGeom>
                <a:avLst/>
                <a:gdLst>
                  <a:gd name="connsiteX0" fmla="*/ 7601 w 622984"/>
                  <a:gd name="connsiteY0" fmla="*/ 122044 h 127937"/>
                  <a:gd name="connsiteX1" fmla="*/ 297161 w 622984"/>
                  <a:gd name="connsiteY1" fmla="*/ 124 h 127937"/>
                  <a:gd name="connsiteX2" fmla="*/ 617201 w 622984"/>
                  <a:gd name="connsiteY2" fmla="*/ 99184 h 127937"/>
                  <a:gd name="connsiteX3" fmla="*/ 7601 w 622984"/>
                  <a:gd name="connsiteY3" fmla="*/ 122044 h 1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84" h="127937">
                    <a:moveTo>
                      <a:pt x="7601" y="122044"/>
                    </a:moveTo>
                    <a:cubicBezTo>
                      <a:pt x="-45739" y="105534"/>
                      <a:pt x="195561" y="3934"/>
                      <a:pt x="297161" y="124"/>
                    </a:cubicBezTo>
                    <a:cubicBezTo>
                      <a:pt x="398761" y="-3686"/>
                      <a:pt x="665461" y="81404"/>
                      <a:pt x="617201" y="99184"/>
                    </a:cubicBezTo>
                    <a:cubicBezTo>
                      <a:pt x="568941" y="116964"/>
                      <a:pt x="60941" y="138554"/>
                      <a:pt x="7601" y="122044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99" name="Ellipse 1898"/>
              <p:cNvSpPr/>
              <p:nvPr/>
            </p:nvSpPr>
            <p:spPr>
              <a:xfrm rot="21249510">
                <a:off x="2773893" y="4066625"/>
                <a:ext cx="86784" cy="73467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0" name="Forme libre 1899"/>
              <p:cNvSpPr/>
              <p:nvPr/>
            </p:nvSpPr>
            <p:spPr>
              <a:xfrm rot="506018" flipH="1">
                <a:off x="1969693" y="4141397"/>
                <a:ext cx="299184" cy="180000"/>
              </a:xfrm>
              <a:custGeom>
                <a:avLst/>
                <a:gdLst>
                  <a:gd name="connsiteX0" fmla="*/ 229069 w 731588"/>
                  <a:gd name="connsiteY0" fmla="*/ 44271 h 183033"/>
                  <a:gd name="connsiteX1" fmla="*/ 373849 w 731588"/>
                  <a:gd name="connsiteY1" fmla="*/ 6171 h 183033"/>
                  <a:gd name="connsiteX2" fmla="*/ 724369 w 731588"/>
                  <a:gd name="connsiteY2" fmla="*/ 181431 h 183033"/>
                  <a:gd name="connsiteX3" fmla="*/ 15709 w 731588"/>
                  <a:gd name="connsiteY3" fmla="*/ 89991 h 183033"/>
                  <a:gd name="connsiteX4" fmla="*/ 229069 w 731588"/>
                  <a:gd name="connsiteY4" fmla="*/ 44271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88" h="183033">
                    <a:moveTo>
                      <a:pt x="229069" y="44271"/>
                    </a:moveTo>
                    <a:cubicBezTo>
                      <a:pt x="288759" y="30301"/>
                      <a:pt x="291299" y="-16689"/>
                      <a:pt x="373849" y="6171"/>
                    </a:cubicBezTo>
                    <a:cubicBezTo>
                      <a:pt x="456399" y="29031"/>
                      <a:pt x="784059" y="167461"/>
                      <a:pt x="724369" y="181431"/>
                    </a:cubicBezTo>
                    <a:cubicBezTo>
                      <a:pt x="664679" y="195401"/>
                      <a:pt x="93179" y="114121"/>
                      <a:pt x="15709" y="89991"/>
                    </a:cubicBezTo>
                    <a:cubicBezTo>
                      <a:pt x="-61761" y="65861"/>
                      <a:pt x="169379" y="58241"/>
                      <a:pt x="229069" y="44271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1" name="Forme libre 1900"/>
              <p:cNvSpPr/>
              <p:nvPr/>
            </p:nvSpPr>
            <p:spPr>
              <a:xfrm rot="279471">
                <a:off x="1611571" y="4171723"/>
                <a:ext cx="353937" cy="175969"/>
              </a:xfrm>
              <a:custGeom>
                <a:avLst/>
                <a:gdLst>
                  <a:gd name="connsiteX0" fmla="*/ 7601 w 622984"/>
                  <a:gd name="connsiteY0" fmla="*/ 122044 h 127937"/>
                  <a:gd name="connsiteX1" fmla="*/ 297161 w 622984"/>
                  <a:gd name="connsiteY1" fmla="*/ 124 h 127937"/>
                  <a:gd name="connsiteX2" fmla="*/ 617201 w 622984"/>
                  <a:gd name="connsiteY2" fmla="*/ 99184 h 127937"/>
                  <a:gd name="connsiteX3" fmla="*/ 7601 w 622984"/>
                  <a:gd name="connsiteY3" fmla="*/ 122044 h 12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2984" h="127937">
                    <a:moveTo>
                      <a:pt x="7601" y="122044"/>
                    </a:moveTo>
                    <a:cubicBezTo>
                      <a:pt x="-45739" y="105534"/>
                      <a:pt x="195561" y="3934"/>
                      <a:pt x="297161" y="124"/>
                    </a:cubicBezTo>
                    <a:cubicBezTo>
                      <a:pt x="398761" y="-3686"/>
                      <a:pt x="665461" y="81404"/>
                      <a:pt x="617201" y="99184"/>
                    </a:cubicBezTo>
                    <a:cubicBezTo>
                      <a:pt x="568941" y="116964"/>
                      <a:pt x="60941" y="138554"/>
                      <a:pt x="7601" y="122044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2" name="Ellipse 1901"/>
              <p:cNvSpPr/>
              <p:nvPr/>
            </p:nvSpPr>
            <p:spPr>
              <a:xfrm rot="279471">
                <a:off x="1734650" y="4210723"/>
                <a:ext cx="82271" cy="104160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3" name="Ellipse 1902"/>
              <p:cNvSpPr/>
              <p:nvPr/>
            </p:nvSpPr>
            <p:spPr>
              <a:xfrm rot="21049064" flipH="1">
                <a:off x="1921953" y="4173068"/>
                <a:ext cx="77627" cy="72000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4" name="Ellipse 1903"/>
              <p:cNvSpPr/>
              <p:nvPr/>
            </p:nvSpPr>
            <p:spPr>
              <a:xfrm rot="21049064" flipH="1">
                <a:off x="2519944" y="4069205"/>
                <a:ext cx="77627" cy="72000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5" name="Ellipse 1904"/>
              <p:cNvSpPr/>
              <p:nvPr/>
            </p:nvSpPr>
            <p:spPr>
              <a:xfrm rot="21049064" flipH="1">
                <a:off x="3679004" y="3773988"/>
                <a:ext cx="77627" cy="72000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6" name="Ellipse 1905"/>
              <p:cNvSpPr/>
              <p:nvPr/>
            </p:nvSpPr>
            <p:spPr>
              <a:xfrm rot="21049064" flipH="1">
                <a:off x="4390572" y="3769764"/>
                <a:ext cx="63717" cy="36000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07" name="Ellipse 1906"/>
              <p:cNvSpPr/>
              <p:nvPr/>
            </p:nvSpPr>
            <p:spPr>
              <a:xfrm flipH="1">
                <a:off x="1948626" y="3876765"/>
                <a:ext cx="98890" cy="60867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84" name="Rectangle 2083"/>
            <p:cNvSpPr/>
            <p:nvPr/>
          </p:nvSpPr>
          <p:spPr>
            <a:xfrm>
              <a:off x="1736758" y="1196243"/>
              <a:ext cx="5619749" cy="1577459"/>
            </a:xfrm>
            <a:prstGeom prst="rect">
              <a:avLst/>
            </a:prstGeom>
            <a:gradFill flip="none" rotWithShape="1">
              <a:gsLst>
                <a:gs pos="0">
                  <a:srgbClr val="F7FDAD">
                    <a:alpha val="50000"/>
                  </a:srgbClr>
                </a:gs>
                <a:gs pos="36240">
                  <a:srgbClr val="E3E8EE">
                    <a:lumMod val="95000"/>
                  </a:srgbClr>
                </a:gs>
                <a:gs pos="69000">
                  <a:schemeClr val="bg2">
                    <a:lumMod val="95000"/>
                  </a:schemeClr>
                </a:gs>
                <a:gs pos="100000">
                  <a:srgbClr val="F7FDAD">
                    <a:shade val="100000"/>
                    <a:satMod val="115000"/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1623"/>
            <p:cNvGrpSpPr/>
            <p:nvPr/>
          </p:nvGrpSpPr>
          <p:grpSpPr>
            <a:xfrm>
              <a:off x="1732854" y="2657063"/>
              <a:ext cx="5608096" cy="145690"/>
              <a:chOff x="1648964" y="2970087"/>
              <a:chExt cx="5608096" cy="145690"/>
            </a:xfrm>
          </p:grpSpPr>
          <p:grpSp>
            <p:nvGrpSpPr>
              <p:cNvPr id="8" name="Groupe 194"/>
              <p:cNvGrpSpPr/>
              <p:nvPr/>
            </p:nvGrpSpPr>
            <p:grpSpPr>
              <a:xfrm>
                <a:off x="3812885" y="2970087"/>
                <a:ext cx="326029" cy="136800"/>
                <a:chOff x="1835696" y="2132856"/>
                <a:chExt cx="894712" cy="396032"/>
              </a:xfrm>
            </p:grpSpPr>
            <p:sp>
              <p:nvSpPr>
                <p:cNvPr id="265" name="Freeform 205"/>
                <p:cNvSpPr>
                  <a:spLocks/>
                </p:cNvSpPr>
                <p:nvPr/>
              </p:nvSpPr>
              <p:spPr bwMode="auto">
                <a:xfrm flipH="1">
                  <a:off x="1835696" y="2132856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6" name="Oval 208"/>
                <p:cNvSpPr>
                  <a:spLocks noChangeArrowheads="1"/>
                </p:cNvSpPr>
                <p:nvPr/>
              </p:nvSpPr>
              <p:spPr bwMode="auto">
                <a:xfrm>
                  <a:off x="2161214" y="2244487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9" name="Groupe 195"/>
              <p:cNvGrpSpPr/>
              <p:nvPr/>
            </p:nvGrpSpPr>
            <p:grpSpPr>
              <a:xfrm>
                <a:off x="1648964" y="2989547"/>
                <a:ext cx="326029" cy="108000"/>
                <a:chOff x="1486239" y="2597547"/>
                <a:chExt cx="396000" cy="108000"/>
              </a:xfrm>
            </p:grpSpPr>
            <p:sp>
              <p:nvSpPr>
                <p:cNvPr id="261" name="Freeform 205"/>
                <p:cNvSpPr>
                  <a:spLocks/>
                </p:cNvSpPr>
                <p:nvPr/>
              </p:nvSpPr>
              <p:spPr bwMode="auto">
                <a:xfrm>
                  <a:off x="1486239" y="2597547"/>
                  <a:ext cx="396000" cy="108000"/>
                </a:xfrm>
                <a:custGeom>
                  <a:avLst/>
                  <a:gdLst>
                    <a:gd name="T0" fmla="*/ 34811 w 170"/>
                    <a:gd name="T1" fmla="*/ 3173 h 27"/>
                    <a:gd name="T2" fmla="*/ 33178 w 170"/>
                    <a:gd name="T3" fmla="*/ 6622 h 27"/>
                    <a:gd name="T4" fmla="*/ 1839 w 170"/>
                    <a:gd name="T5" fmla="*/ 6622 h 27"/>
                    <a:gd name="T6" fmla="*/ 0 w 170"/>
                    <a:gd name="T7" fmla="*/ 3173 h 27"/>
                    <a:gd name="T8" fmla="*/ 0 w 170"/>
                    <a:gd name="T9" fmla="*/ 3173 h 27"/>
                    <a:gd name="T10" fmla="*/ 1839 w 170"/>
                    <a:gd name="T11" fmla="*/ 0 h 27"/>
                    <a:gd name="T12" fmla="*/ 33178 w 170"/>
                    <a:gd name="T13" fmla="*/ 0 h 27"/>
                    <a:gd name="T14" fmla="*/ 34811 w 170"/>
                    <a:gd name="T15" fmla="*/ 3173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0" h="27">
                      <a:moveTo>
                        <a:pt x="170" y="13"/>
                      </a:moveTo>
                      <a:cubicBezTo>
                        <a:pt x="170" y="21"/>
                        <a:pt x="170" y="27"/>
                        <a:pt x="162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" y="27"/>
                        <a:pt x="0" y="21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70" y="0"/>
                        <a:pt x="170" y="6"/>
                        <a:pt x="170" y="13"/>
                      </a:cubicBezTo>
                      <a:close/>
                    </a:path>
                  </a:pathLst>
                </a:custGeom>
                <a:solidFill>
                  <a:srgbClr val="F5CE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2" name="Oval 208"/>
                <p:cNvSpPr>
                  <a:spLocks noChangeArrowheads="1"/>
                </p:cNvSpPr>
                <p:nvPr/>
              </p:nvSpPr>
              <p:spPr bwMode="auto">
                <a:xfrm>
                  <a:off x="1630200" y="2628756"/>
                  <a:ext cx="107481" cy="39621"/>
                </a:xfrm>
                <a:prstGeom prst="ellipse">
                  <a:avLst/>
                </a:prstGeom>
                <a:solidFill>
                  <a:srgbClr val="FC97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63" name="Freeform 210"/>
                <p:cNvSpPr>
                  <a:spLocks/>
                </p:cNvSpPr>
                <p:nvPr/>
              </p:nvSpPr>
              <p:spPr bwMode="auto">
                <a:xfrm>
                  <a:off x="1719744" y="2625646"/>
                  <a:ext cx="160850" cy="76047"/>
                </a:xfrm>
                <a:custGeom>
                  <a:avLst/>
                  <a:gdLst>
                    <a:gd name="T0" fmla="*/ 13537 w 69"/>
                    <a:gd name="T1" fmla="*/ 983 h 19"/>
                    <a:gd name="T2" fmla="*/ 12735 w 69"/>
                    <a:gd name="T3" fmla="*/ 4434 h 19"/>
                    <a:gd name="T4" fmla="*/ 0 w 69"/>
                    <a:gd name="T5" fmla="*/ 4434 h 19"/>
                    <a:gd name="T6" fmla="*/ 12316 w 69"/>
                    <a:gd name="T7" fmla="*/ 3451 h 19"/>
                    <a:gd name="T8" fmla="*/ 13537 w 69"/>
                    <a:gd name="T9" fmla="*/ 98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9" h="19">
                      <a:moveTo>
                        <a:pt x="66" y="4"/>
                      </a:moveTo>
                      <a:cubicBezTo>
                        <a:pt x="66" y="0"/>
                        <a:pt x="69" y="18"/>
                        <a:pt x="62" y="18"/>
                      </a:cubicBezTo>
                      <a:cubicBezTo>
                        <a:pt x="53" y="19"/>
                        <a:pt x="0" y="18"/>
                        <a:pt x="0" y="18"/>
                      </a:cubicBezTo>
                      <a:cubicBezTo>
                        <a:pt x="9" y="18"/>
                        <a:pt x="55" y="18"/>
                        <a:pt x="60" y="14"/>
                      </a:cubicBezTo>
                      <a:cubicBezTo>
                        <a:pt x="65" y="10"/>
                        <a:pt x="65" y="8"/>
                        <a:pt x="66" y="4"/>
                      </a:cubicBezTo>
                      <a:close/>
                    </a:path>
                  </a:pathLst>
                </a:custGeom>
                <a:solidFill>
                  <a:srgbClr val="FC9E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4" name="Freeform 211"/>
                <p:cNvSpPr>
                  <a:spLocks/>
                </p:cNvSpPr>
                <p:nvPr/>
              </p:nvSpPr>
              <p:spPr bwMode="auto">
                <a:xfrm>
                  <a:off x="1493353" y="2601415"/>
                  <a:ext cx="92874" cy="67740"/>
                </a:xfrm>
                <a:custGeom>
                  <a:avLst/>
                  <a:gdLst>
                    <a:gd name="T0" fmla="*/ 623 w 40"/>
                    <a:gd name="T1" fmla="*/ 4122 h 17"/>
                    <a:gd name="T2" fmla="*/ 623 w 40"/>
                    <a:gd name="T3" fmla="*/ 468 h 17"/>
                    <a:gd name="T4" fmla="*/ 8113 w 40"/>
                    <a:gd name="T5" fmla="*/ 0 h 17"/>
                    <a:gd name="T6" fmla="*/ 828 w 40"/>
                    <a:gd name="T7" fmla="*/ 2176 h 17"/>
                    <a:gd name="T8" fmla="*/ 623 w 40"/>
                    <a:gd name="T9" fmla="*/ 412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17">
                      <a:moveTo>
                        <a:pt x="3" y="17"/>
                      </a:moveTo>
                      <a:cubicBezTo>
                        <a:pt x="0" y="13"/>
                        <a:pt x="0" y="4"/>
                        <a:pt x="3" y="2"/>
                      </a:cubicBezTo>
                      <a:cubicBezTo>
                        <a:pt x="5" y="0"/>
                        <a:pt x="23" y="0"/>
                        <a:pt x="40" y="0"/>
                      </a:cubicBezTo>
                      <a:cubicBezTo>
                        <a:pt x="32" y="0"/>
                        <a:pt x="5" y="1"/>
                        <a:pt x="4" y="9"/>
                      </a:cubicBezTo>
                      <a:cubicBezTo>
                        <a:pt x="3" y="11"/>
                        <a:pt x="3" y="17"/>
                        <a:pt x="3" y="17"/>
                      </a:cubicBezTo>
                      <a:close/>
                    </a:path>
                  </a:pathLst>
                </a:custGeom>
                <a:solidFill>
                  <a:srgbClr val="FEE6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e 196"/>
              <p:cNvGrpSpPr/>
              <p:nvPr/>
            </p:nvGrpSpPr>
            <p:grpSpPr>
              <a:xfrm>
                <a:off x="2301094" y="2985947"/>
                <a:ext cx="326029" cy="115200"/>
                <a:chOff x="1373032" y="1700808"/>
                <a:chExt cx="894712" cy="396032"/>
              </a:xfrm>
            </p:grpSpPr>
            <p:sp>
              <p:nvSpPr>
                <p:cNvPr id="257" name="Freeform 205"/>
                <p:cNvSpPr>
                  <a:spLocks/>
                </p:cNvSpPr>
                <p:nvPr/>
              </p:nvSpPr>
              <p:spPr bwMode="auto">
                <a:xfrm>
                  <a:off x="1373032" y="1700808"/>
                  <a:ext cx="894712" cy="396032"/>
                </a:xfrm>
                <a:custGeom>
                  <a:avLst/>
                  <a:gdLst>
                    <a:gd name="T0" fmla="*/ 34811 w 170"/>
                    <a:gd name="T1" fmla="*/ 3173 h 27"/>
                    <a:gd name="T2" fmla="*/ 33178 w 170"/>
                    <a:gd name="T3" fmla="*/ 6622 h 27"/>
                    <a:gd name="T4" fmla="*/ 1839 w 170"/>
                    <a:gd name="T5" fmla="*/ 6622 h 27"/>
                    <a:gd name="T6" fmla="*/ 0 w 170"/>
                    <a:gd name="T7" fmla="*/ 3173 h 27"/>
                    <a:gd name="T8" fmla="*/ 0 w 170"/>
                    <a:gd name="T9" fmla="*/ 3173 h 27"/>
                    <a:gd name="T10" fmla="*/ 1839 w 170"/>
                    <a:gd name="T11" fmla="*/ 0 h 27"/>
                    <a:gd name="T12" fmla="*/ 33178 w 170"/>
                    <a:gd name="T13" fmla="*/ 0 h 27"/>
                    <a:gd name="T14" fmla="*/ 34811 w 170"/>
                    <a:gd name="T15" fmla="*/ 3173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0" h="27">
                      <a:moveTo>
                        <a:pt x="170" y="13"/>
                      </a:moveTo>
                      <a:cubicBezTo>
                        <a:pt x="170" y="21"/>
                        <a:pt x="170" y="27"/>
                        <a:pt x="162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" y="27"/>
                        <a:pt x="0" y="21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70" y="0"/>
                        <a:pt x="170" y="6"/>
                        <a:pt x="170" y="1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5CEA7"/>
                    </a:gs>
                    <a:gs pos="7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  <a:ln w="9525">
                  <a:noFill/>
                  <a:round/>
                  <a:headEnd/>
                  <a:tailEnd/>
                </a:ln>
                <a:effectLst>
                  <a:softEdge rad="63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8" name="Oval 208"/>
                <p:cNvSpPr>
                  <a:spLocks noChangeArrowheads="1"/>
                </p:cNvSpPr>
                <p:nvPr/>
              </p:nvSpPr>
              <p:spPr bwMode="auto">
                <a:xfrm>
                  <a:off x="1698293" y="1815250"/>
                  <a:ext cx="242840" cy="145290"/>
                </a:xfrm>
                <a:prstGeom prst="ellipse">
                  <a:avLst/>
                </a:prstGeom>
                <a:solidFill>
                  <a:srgbClr val="FC97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59" name="Freeform 210"/>
                <p:cNvSpPr>
                  <a:spLocks/>
                </p:cNvSpPr>
                <p:nvPr/>
              </p:nvSpPr>
              <p:spPr bwMode="auto">
                <a:xfrm>
                  <a:off x="1892317" y="1779983"/>
                  <a:ext cx="363420" cy="278862"/>
                </a:xfrm>
                <a:custGeom>
                  <a:avLst/>
                  <a:gdLst>
                    <a:gd name="T0" fmla="*/ 13537 w 69"/>
                    <a:gd name="T1" fmla="*/ 983 h 19"/>
                    <a:gd name="T2" fmla="*/ 12735 w 69"/>
                    <a:gd name="T3" fmla="*/ 4434 h 19"/>
                    <a:gd name="T4" fmla="*/ 0 w 69"/>
                    <a:gd name="T5" fmla="*/ 4434 h 19"/>
                    <a:gd name="T6" fmla="*/ 12316 w 69"/>
                    <a:gd name="T7" fmla="*/ 3451 h 19"/>
                    <a:gd name="T8" fmla="*/ 13537 w 69"/>
                    <a:gd name="T9" fmla="*/ 98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9" h="19">
                      <a:moveTo>
                        <a:pt x="66" y="4"/>
                      </a:moveTo>
                      <a:cubicBezTo>
                        <a:pt x="66" y="0"/>
                        <a:pt x="69" y="18"/>
                        <a:pt x="62" y="18"/>
                      </a:cubicBezTo>
                      <a:cubicBezTo>
                        <a:pt x="53" y="19"/>
                        <a:pt x="0" y="18"/>
                        <a:pt x="0" y="18"/>
                      </a:cubicBezTo>
                      <a:cubicBezTo>
                        <a:pt x="9" y="18"/>
                        <a:pt x="55" y="18"/>
                        <a:pt x="60" y="14"/>
                      </a:cubicBezTo>
                      <a:cubicBezTo>
                        <a:pt x="65" y="10"/>
                        <a:pt x="65" y="8"/>
                        <a:pt x="66" y="4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60" name="Freeform 211"/>
                <p:cNvSpPr>
                  <a:spLocks/>
                </p:cNvSpPr>
                <p:nvPr/>
              </p:nvSpPr>
              <p:spPr bwMode="auto">
                <a:xfrm>
                  <a:off x="1403391" y="1720891"/>
                  <a:ext cx="209837" cy="248400"/>
                </a:xfrm>
                <a:custGeom>
                  <a:avLst/>
                  <a:gdLst>
                    <a:gd name="T0" fmla="*/ 623 w 40"/>
                    <a:gd name="T1" fmla="*/ 4122 h 17"/>
                    <a:gd name="T2" fmla="*/ 623 w 40"/>
                    <a:gd name="T3" fmla="*/ 468 h 17"/>
                    <a:gd name="T4" fmla="*/ 8113 w 40"/>
                    <a:gd name="T5" fmla="*/ 0 h 17"/>
                    <a:gd name="T6" fmla="*/ 828 w 40"/>
                    <a:gd name="T7" fmla="*/ 2176 h 17"/>
                    <a:gd name="T8" fmla="*/ 623 w 40"/>
                    <a:gd name="T9" fmla="*/ 412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17">
                      <a:moveTo>
                        <a:pt x="3" y="17"/>
                      </a:moveTo>
                      <a:cubicBezTo>
                        <a:pt x="0" y="13"/>
                        <a:pt x="0" y="4"/>
                        <a:pt x="3" y="2"/>
                      </a:cubicBezTo>
                      <a:cubicBezTo>
                        <a:pt x="5" y="0"/>
                        <a:pt x="23" y="0"/>
                        <a:pt x="40" y="0"/>
                      </a:cubicBezTo>
                      <a:cubicBezTo>
                        <a:pt x="32" y="0"/>
                        <a:pt x="5" y="1"/>
                        <a:pt x="4" y="9"/>
                      </a:cubicBezTo>
                      <a:cubicBezTo>
                        <a:pt x="3" y="11"/>
                        <a:pt x="3" y="17"/>
                        <a:pt x="3" y="17"/>
                      </a:cubicBezTo>
                      <a:close/>
                    </a:path>
                  </a:pathLst>
                </a:custGeom>
                <a:solidFill>
                  <a:srgbClr val="FEE6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e 198"/>
              <p:cNvGrpSpPr/>
              <p:nvPr/>
            </p:nvGrpSpPr>
            <p:grpSpPr>
              <a:xfrm rot="596984">
                <a:off x="4316202" y="2975853"/>
                <a:ext cx="312446" cy="136800"/>
                <a:chOff x="2401752" y="2032468"/>
                <a:chExt cx="894712" cy="396032"/>
              </a:xfrm>
            </p:grpSpPr>
            <p:sp>
              <p:nvSpPr>
                <p:cNvPr id="251" name="Freeform 205"/>
                <p:cNvSpPr>
                  <a:spLocks/>
                </p:cNvSpPr>
                <p:nvPr/>
              </p:nvSpPr>
              <p:spPr bwMode="auto">
                <a:xfrm flipH="1">
                  <a:off x="2401752" y="2032468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2" name="Oval 208"/>
                <p:cNvSpPr>
                  <a:spLocks noChangeArrowheads="1"/>
                </p:cNvSpPr>
                <p:nvPr/>
              </p:nvSpPr>
              <p:spPr bwMode="auto">
                <a:xfrm>
                  <a:off x="2727271" y="2144098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2" name="Groupe 199"/>
              <p:cNvGrpSpPr/>
              <p:nvPr/>
            </p:nvGrpSpPr>
            <p:grpSpPr>
              <a:xfrm>
                <a:off x="1973174" y="2989547"/>
                <a:ext cx="326029" cy="108000"/>
                <a:chOff x="1486239" y="2597547"/>
                <a:chExt cx="396000" cy="108000"/>
              </a:xfrm>
            </p:grpSpPr>
            <p:sp>
              <p:nvSpPr>
                <p:cNvPr id="247" name="Freeform 205"/>
                <p:cNvSpPr>
                  <a:spLocks/>
                </p:cNvSpPr>
                <p:nvPr/>
              </p:nvSpPr>
              <p:spPr bwMode="auto">
                <a:xfrm>
                  <a:off x="1486239" y="2597547"/>
                  <a:ext cx="396000" cy="108000"/>
                </a:xfrm>
                <a:custGeom>
                  <a:avLst/>
                  <a:gdLst>
                    <a:gd name="T0" fmla="*/ 34811 w 170"/>
                    <a:gd name="T1" fmla="*/ 3173 h 27"/>
                    <a:gd name="T2" fmla="*/ 33178 w 170"/>
                    <a:gd name="T3" fmla="*/ 6622 h 27"/>
                    <a:gd name="T4" fmla="*/ 1839 w 170"/>
                    <a:gd name="T5" fmla="*/ 6622 h 27"/>
                    <a:gd name="T6" fmla="*/ 0 w 170"/>
                    <a:gd name="T7" fmla="*/ 3173 h 27"/>
                    <a:gd name="T8" fmla="*/ 0 w 170"/>
                    <a:gd name="T9" fmla="*/ 3173 h 27"/>
                    <a:gd name="T10" fmla="*/ 1839 w 170"/>
                    <a:gd name="T11" fmla="*/ 0 h 27"/>
                    <a:gd name="T12" fmla="*/ 33178 w 170"/>
                    <a:gd name="T13" fmla="*/ 0 h 27"/>
                    <a:gd name="T14" fmla="*/ 34811 w 170"/>
                    <a:gd name="T15" fmla="*/ 3173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0" h="27">
                      <a:moveTo>
                        <a:pt x="170" y="13"/>
                      </a:moveTo>
                      <a:cubicBezTo>
                        <a:pt x="170" y="21"/>
                        <a:pt x="170" y="27"/>
                        <a:pt x="162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" y="27"/>
                        <a:pt x="0" y="21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70" y="0"/>
                        <a:pt x="170" y="6"/>
                        <a:pt x="170" y="13"/>
                      </a:cubicBezTo>
                      <a:close/>
                    </a:path>
                  </a:pathLst>
                </a:custGeom>
                <a:solidFill>
                  <a:srgbClr val="F5CE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8" name="Oval 208"/>
                <p:cNvSpPr>
                  <a:spLocks noChangeArrowheads="1"/>
                </p:cNvSpPr>
                <p:nvPr/>
              </p:nvSpPr>
              <p:spPr bwMode="auto">
                <a:xfrm>
                  <a:off x="1630200" y="2628756"/>
                  <a:ext cx="107481" cy="39621"/>
                </a:xfrm>
                <a:prstGeom prst="ellipse">
                  <a:avLst/>
                </a:prstGeom>
                <a:solidFill>
                  <a:srgbClr val="FC97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49" name="Freeform 210"/>
                <p:cNvSpPr>
                  <a:spLocks/>
                </p:cNvSpPr>
                <p:nvPr/>
              </p:nvSpPr>
              <p:spPr bwMode="auto">
                <a:xfrm>
                  <a:off x="1719744" y="2625646"/>
                  <a:ext cx="160850" cy="76047"/>
                </a:xfrm>
                <a:custGeom>
                  <a:avLst/>
                  <a:gdLst>
                    <a:gd name="T0" fmla="*/ 13537 w 69"/>
                    <a:gd name="T1" fmla="*/ 983 h 19"/>
                    <a:gd name="T2" fmla="*/ 12735 w 69"/>
                    <a:gd name="T3" fmla="*/ 4434 h 19"/>
                    <a:gd name="T4" fmla="*/ 0 w 69"/>
                    <a:gd name="T5" fmla="*/ 4434 h 19"/>
                    <a:gd name="T6" fmla="*/ 12316 w 69"/>
                    <a:gd name="T7" fmla="*/ 3451 h 19"/>
                    <a:gd name="T8" fmla="*/ 13537 w 69"/>
                    <a:gd name="T9" fmla="*/ 98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9" h="19">
                      <a:moveTo>
                        <a:pt x="66" y="4"/>
                      </a:moveTo>
                      <a:cubicBezTo>
                        <a:pt x="66" y="0"/>
                        <a:pt x="69" y="18"/>
                        <a:pt x="62" y="18"/>
                      </a:cubicBezTo>
                      <a:cubicBezTo>
                        <a:pt x="53" y="19"/>
                        <a:pt x="0" y="18"/>
                        <a:pt x="0" y="18"/>
                      </a:cubicBezTo>
                      <a:cubicBezTo>
                        <a:pt x="9" y="18"/>
                        <a:pt x="55" y="18"/>
                        <a:pt x="60" y="14"/>
                      </a:cubicBezTo>
                      <a:cubicBezTo>
                        <a:pt x="65" y="10"/>
                        <a:pt x="65" y="8"/>
                        <a:pt x="66" y="4"/>
                      </a:cubicBezTo>
                      <a:close/>
                    </a:path>
                  </a:pathLst>
                </a:custGeom>
                <a:solidFill>
                  <a:srgbClr val="FC9E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50" name="Freeform 211"/>
                <p:cNvSpPr>
                  <a:spLocks/>
                </p:cNvSpPr>
                <p:nvPr/>
              </p:nvSpPr>
              <p:spPr bwMode="auto">
                <a:xfrm>
                  <a:off x="1493353" y="2601415"/>
                  <a:ext cx="92874" cy="67740"/>
                </a:xfrm>
                <a:custGeom>
                  <a:avLst/>
                  <a:gdLst>
                    <a:gd name="T0" fmla="*/ 623 w 40"/>
                    <a:gd name="T1" fmla="*/ 4122 h 17"/>
                    <a:gd name="T2" fmla="*/ 623 w 40"/>
                    <a:gd name="T3" fmla="*/ 468 h 17"/>
                    <a:gd name="T4" fmla="*/ 8113 w 40"/>
                    <a:gd name="T5" fmla="*/ 0 h 17"/>
                    <a:gd name="T6" fmla="*/ 828 w 40"/>
                    <a:gd name="T7" fmla="*/ 2176 h 17"/>
                    <a:gd name="T8" fmla="*/ 623 w 40"/>
                    <a:gd name="T9" fmla="*/ 412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17">
                      <a:moveTo>
                        <a:pt x="3" y="17"/>
                      </a:moveTo>
                      <a:cubicBezTo>
                        <a:pt x="0" y="13"/>
                        <a:pt x="0" y="4"/>
                        <a:pt x="3" y="2"/>
                      </a:cubicBezTo>
                      <a:cubicBezTo>
                        <a:pt x="5" y="0"/>
                        <a:pt x="23" y="0"/>
                        <a:pt x="40" y="0"/>
                      </a:cubicBezTo>
                      <a:cubicBezTo>
                        <a:pt x="32" y="0"/>
                        <a:pt x="5" y="1"/>
                        <a:pt x="4" y="9"/>
                      </a:cubicBezTo>
                      <a:cubicBezTo>
                        <a:pt x="3" y="11"/>
                        <a:pt x="3" y="17"/>
                        <a:pt x="3" y="17"/>
                      </a:cubicBezTo>
                      <a:close/>
                    </a:path>
                  </a:pathLst>
                </a:custGeom>
                <a:solidFill>
                  <a:srgbClr val="FEE6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3" name="Groupe 200"/>
              <p:cNvGrpSpPr/>
              <p:nvPr/>
            </p:nvGrpSpPr>
            <p:grpSpPr>
              <a:xfrm rot="20629693">
                <a:off x="4598879" y="2973610"/>
                <a:ext cx="309955" cy="136800"/>
                <a:chOff x="2319540" y="2273576"/>
                <a:chExt cx="894711" cy="396032"/>
              </a:xfrm>
            </p:grpSpPr>
            <p:sp>
              <p:nvSpPr>
                <p:cNvPr id="245" name="Freeform 205"/>
                <p:cNvSpPr>
                  <a:spLocks/>
                </p:cNvSpPr>
                <p:nvPr/>
              </p:nvSpPr>
              <p:spPr bwMode="auto">
                <a:xfrm flipH="1">
                  <a:off x="2319540" y="2273576"/>
                  <a:ext cx="894711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6" name="Oval 208"/>
                <p:cNvSpPr>
                  <a:spLocks noChangeArrowheads="1"/>
                </p:cNvSpPr>
                <p:nvPr/>
              </p:nvSpPr>
              <p:spPr bwMode="auto">
                <a:xfrm>
                  <a:off x="2717607" y="2406309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4" name="Groupe 201"/>
              <p:cNvGrpSpPr/>
              <p:nvPr/>
            </p:nvGrpSpPr>
            <p:grpSpPr>
              <a:xfrm rot="20372729">
                <a:off x="5133957" y="2975147"/>
                <a:ext cx="298953" cy="136800"/>
                <a:chOff x="2022121" y="2200115"/>
                <a:chExt cx="894712" cy="396032"/>
              </a:xfrm>
            </p:grpSpPr>
            <p:sp>
              <p:nvSpPr>
                <p:cNvPr id="243" name="Freeform 205"/>
                <p:cNvSpPr>
                  <a:spLocks/>
                </p:cNvSpPr>
                <p:nvPr/>
              </p:nvSpPr>
              <p:spPr bwMode="auto">
                <a:xfrm rot="619163" flipH="1">
                  <a:off x="2022121" y="2200115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4" name="Oval 208"/>
                <p:cNvSpPr>
                  <a:spLocks noChangeArrowheads="1"/>
                </p:cNvSpPr>
                <p:nvPr/>
              </p:nvSpPr>
              <p:spPr bwMode="auto">
                <a:xfrm rot="619163">
                  <a:off x="2344321" y="2310548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5" name="Groupe 202"/>
              <p:cNvGrpSpPr/>
              <p:nvPr/>
            </p:nvGrpSpPr>
            <p:grpSpPr>
              <a:xfrm>
                <a:off x="2625304" y="2975147"/>
                <a:ext cx="326029" cy="136800"/>
                <a:chOff x="1835696" y="2132856"/>
                <a:chExt cx="894712" cy="396032"/>
              </a:xfrm>
            </p:grpSpPr>
            <p:sp>
              <p:nvSpPr>
                <p:cNvPr id="239" name="Freeform 205"/>
                <p:cNvSpPr>
                  <a:spLocks/>
                </p:cNvSpPr>
                <p:nvPr/>
              </p:nvSpPr>
              <p:spPr bwMode="auto">
                <a:xfrm flipH="1">
                  <a:off x="1835696" y="2132856"/>
                  <a:ext cx="894712" cy="396032"/>
                </a:xfrm>
                <a:custGeom>
                  <a:avLst/>
                  <a:gdLst>
                    <a:gd name="T0" fmla="*/ 34811 w 170"/>
                    <a:gd name="T1" fmla="*/ 3173 h 27"/>
                    <a:gd name="T2" fmla="*/ 33178 w 170"/>
                    <a:gd name="T3" fmla="*/ 6622 h 27"/>
                    <a:gd name="T4" fmla="*/ 1839 w 170"/>
                    <a:gd name="T5" fmla="*/ 6622 h 27"/>
                    <a:gd name="T6" fmla="*/ 0 w 170"/>
                    <a:gd name="T7" fmla="*/ 3173 h 27"/>
                    <a:gd name="T8" fmla="*/ 0 w 170"/>
                    <a:gd name="T9" fmla="*/ 3173 h 27"/>
                    <a:gd name="T10" fmla="*/ 1839 w 170"/>
                    <a:gd name="T11" fmla="*/ 0 h 27"/>
                    <a:gd name="T12" fmla="*/ 33178 w 170"/>
                    <a:gd name="T13" fmla="*/ 0 h 27"/>
                    <a:gd name="T14" fmla="*/ 34811 w 170"/>
                    <a:gd name="T15" fmla="*/ 3173 h 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0" h="27">
                      <a:moveTo>
                        <a:pt x="170" y="13"/>
                      </a:moveTo>
                      <a:cubicBezTo>
                        <a:pt x="170" y="21"/>
                        <a:pt x="170" y="27"/>
                        <a:pt x="162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" y="27"/>
                        <a:pt x="0" y="21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70" y="0"/>
                        <a:pt x="170" y="6"/>
                        <a:pt x="170" y="13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0" name="Oval 208"/>
                <p:cNvSpPr>
                  <a:spLocks noChangeArrowheads="1"/>
                </p:cNvSpPr>
                <p:nvPr/>
              </p:nvSpPr>
              <p:spPr bwMode="auto">
                <a:xfrm>
                  <a:off x="2161214" y="2244487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  <p:sp>
              <p:nvSpPr>
                <p:cNvPr id="241" name="Freeform 210"/>
                <p:cNvSpPr>
                  <a:spLocks/>
                </p:cNvSpPr>
                <p:nvPr/>
              </p:nvSpPr>
              <p:spPr bwMode="auto">
                <a:xfrm>
                  <a:off x="2425790" y="2251130"/>
                  <a:ext cx="244012" cy="198016"/>
                </a:xfrm>
                <a:custGeom>
                  <a:avLst/>
                  <a:gdLst>
                    <a:gd name="T0" fmla="*/ 13537 w 69"/>
                    <a:gd name="T1" fmla="*/ 983 h 19"/>
                    <a:gd name="T2" fmla="*/ 12735 w 69"/>
                    <a:gd name="T3" fmla="*/ 4434 h 19"/>
                    <a:gd name="T4" fmla="*/ 0 w 69"/>
                    <a:gd name="T5" fmla="*/ 4434 h 19"/>
                    <a:gd name="T6" fmla="*/ 12316 w 69"/>
                    <a:gd name="T7" fmla="*/ 3451 h 19"/>
                    <a:gd name="T8" fmla="*/ 13537 w 69"/>
                    <a:gd name="T9" fmla="*/ 983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9" h="19">
                      <a:moveTo>
                        <a:pt x="66" y="4"/>
                      </a:moveTo>
                      <a:cubicBezTo>
                        <a:pt x="66" y="0"/>
                        <a:pt x="69" y="18"/>
                        <a:pt x="62" y="18"/>
                      </a:cubicBezTo>
                      <a:cubicBezTo>
                        <a:pt x="53" y="19"/>
                        <a:pt x="0" y="18"/>
                        <a:pt x="0" y="18"/>
                      </a:cubicBezTo>
                      <a:cubicBezTo>
                        <a:pt x="9" y="18"/>
                        <a:pt x="55" y="18"/>
                        <a:pt x="60" y="14"/>
                      </a:cubicBezTo>
                      <a:cubicBezTo>
                        <a:pt x="65" y="10"/>
                        <a:pt x="65" y="8"/>
                        <a:pt x="66" y="4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42" name="Freeform 211"/>
                <p:cNvSpPr>
                  <a:spLocks/>
                </p:cNvSpPr>
                <p:nvPr/>
              </p:nvSpPr>
              <p:spPr bwMode="auto">
                <a:xfrm>
                  <a:off x="1899117" y="2210328"/>
                  <a:ext cx="162675" cy="198016"/>
                </a:xfrm>
                <a:custGeom>
                  <a:avLst/>
                  <a:gdLst>
                    <a:gd name="T0" fmla="*/ 623 w 40"/>
                    <a:gd name="T1" fmla="*/ 4122 h 17"/>
                    <a:gd name="T2" fmla="*/ 623 w 40"/>
                    <a:gd name="T3" fmla="*/ 468 h 17"/>
                    <a:gd name="T4" fmla="*/ 8113 w 40"/>
                    <a:gd name="T5" fmla="*/ 0 h 17"/>
                    <a:gd name="T6" fmla="*/ 828 w 40"/>
                    <a:gd name="T7" fmla="*/ 2176 h 17"/>
                    <a:gd name="T8" fmla="*/ 623 w 40"/>
                    <a:gd name="T9" fmla="*/ 4122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17">
                      <a:moveTo>
                        <a:pt x="3" y="17"/>
                      </a:moveTo>
                      <a:cubicBezTo>
                        <a:pt x="0" y="13"/>
                        <a:pt x="0" y="4"/>
                        <a:pt x="3" y="2"/>
                      </a:cubicBezTo>
                      <a:cubicBezTo>
                        <a:pt x="5" y="0"/>
                        <a:pt x="23" y="0"/>
                        <a:pt x="40" y="0"/>
                      </a:cubicBezTo>
                      <a:cubicBezTo>
                        <a:pt x="32" y="0"/>
                        <a:pt x="5" y="1"/>
                        <a:pt x="4" y="9"/>
                      </a:cubicBezTo>
                      <a:cubicBezTo>
                        <a:pt x="3" y="11"/>
                        <a:pt x="3" y="17"/>
                        <a:pt x="3" y="17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6" name="Groupe 203"/>
              <p:cNvGrpSpPr/>
              <p:nvPr/>
            </p:nvGrpSpPr>
            <p:grpSpPr>
              <a:xfrm>
                <a:off x="5461106" y="2975147"/>
                <a:ext cx="326029" cy="136800"/>
                <a:chOff x="2133726" y="2132856"/>
                <a:chExt cx="894712" cy="396032"/>
              </a:xfrm>
            </p:grpSpPr>
            <p:sp>
              <p:nvSpPr>
                <p:cNvPr id="237" name="Freeform 205"/>
                <p:cNvSpPr>
                  <a:spLocks/>
                </p:cNvSpPr>
                <p:nvPr/>
              </p:nvSpPr>
              <p:spPr bwMode="auto">
                <a:xfrm flipH="1">
                  <a:off x="2133726" y="2132856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8" name="Oval 208"/>
                <p:cNvSpPr>
                  <a:spLocks noChangeArrowheads="1"/>
                </p:cNvSpPr>
                <p:nvPr/>
              </p:nvSpPr>
              <p:spPr bwMode="auto">
                <a:xfrm rot="935037">
                  <a:off x="2459243" y="2244486"/>
                  <a:ext cx="242841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7" name="Groupe 208"/>
              <p:cNvGrpSpPr/>
              <p:nvPr/>
            </p:nvGrpSpPr>
            <p:grpSpPr>
              <a:xfrm>
                <a:off x="2916627" y="2978977"/>
                <a:ext cx="326029" cy="136800"/>
                <a:chOff x="1835696" y="2132856"/>
                <a:chExt cx="894712" cy="396032"/>
              </a:xfrm>
            </p:grpSpPr>
            <p:sp>
              <p:nvSpPr>
                <p:cNvPr id="219" name="Freeform 205"/>
                <p:cNvSpPr>
                  <a:spLocks/>
                </p:cNvSpPr>
                <p:nvPr/>
              </p:nvSpPr>
              <p:spPr bwMode="auto">
                <a:xfrm flipH="1">
                  <a:off x="1835696" y="2132856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20" name="Oval 208"/>
                <p:cNvSpPr>
                  <a:spLocks noChangeArrowheads="1"/>
                </p:cNvSpPr>
                <p:nvPr/>
              </p:nvSpPr>
              <p:spPr bwMode="auto">
                <a:xfrm>
                  <a:off x="2161214" y="2244487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8" name="Groupe 209"/>
              <p:cNvGrpSpPr/>
              <p:nvPr/>
            </p:nvGrpSpPr>
            <p:grpSpPr>
              <a:xfrm rot="21242716">
                <a:off x="3220040" y="2978258"/>
                <a:ext cx="326029" cy="136800"/>
                <a:chOff x="1835696" y="2132856"/>
                <a:chExt cx="894712" cy="396032"/>
              </a:xfrm>
            </p:grpSpPr>
            <p:sp>
              <p:nvSpPr>
                <p:cNvPr id="217" name="Freeform 205"/>
                <p:cNvSpPr>
                  <a:spLocks/>
                </p:cNvSpPr>
                <p:nvPr/>
              </p:nvSpPr>
              <p:spPr bwMode="auto">
                <a:xfrm flipH="1">
                  <a:off x="1835696" y="2132856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8" name="Oval 208"/>
                <p:cNvSpPr>
                  <a:spLocks noChangeArrowheads="1"/>
                </p:cNvSpPr>
                <p:nvPr/>
              </p:nvSpPr>
              <p:spPr bwMode="auto">
                <a:xfrm>
                  <a:off x="2161214" y="2244487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19" name="Groupe 210"/>
              <p:cNvGrpSpPr/>
              <p:nvPr/>
            </p:nvGrpSpPr>
            <p:grpSpPr>
              <a:xfrm rot="429741">
                <a:off x="3536069" y="2983021"/>
                <a:ext cx="296390" cy="126000"/>
                <a:chOff x="1835696" y="2132856"/>
                <a:chExt cx="894712" cy="396032"/>
              </a:xfrm>
            </p:grpSpPr>
            <p:sp>
              <p:nvSpPr>
                <p:cNvPr id="215" name="Freeform 205"/>
                <p:cNvSpPr>
                  <a:spLocks/>
                </p:cNvSpPr>
                <p:nvPr/>
              </p:nvSpPr>
              <p:spPr bwMode="auto">
                <a:xfrm flipH="1">
                  <a:off x="1835696" y="2132856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6" name="Oval 208"/>
                <p:cNvSpPr>
                  <a:spLocks noChangeArrowheads="1"/>
                </p:cNvSpPr>
                <p:nvPr/>
              </p:nvSpPr>
              <p:spPr bwMode="auto">
                <a:xfrm>
                  <a:off x="2161214" y="2244487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0" name="Groupe 211"/>
              <p:cNvGrpSpPr/>
              <p:nvPr/>
            </p:nvGrpSpPr>
            <p:grpSpPr>
              <a:xfrm rot="1078832">
                <a:off x="4853423" y="2977786"/>
                <a:ext cx="296390" cy="126000"/>
                <a:chOff x="2411938" y="1938130"/>
                <a:chExt cx="894712" cy="396032"/>
              </a:xfrm>
            </p:grpSpPr>
            <p:sp>
              <p:nvSpPr>
                <p:cNvPr id="213" name="Freeform 205"/>
                <p:cNvSpPr>
                  <a:spLocks/>
                </p:cNvSpPr>
                <p:nvPr/>
              </p:nvSpPr>
              <p:spPr bwMode="auto">
                <a:xfrm flipH="1">
                  <a:off x="2411938" y="1938130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14" name="Oval 208"/>
                <p:cNvSpPr>
                  <a:spLocks noChangeArrowheads="1"/>
                </p:cNvSpPr>
                <p:nvPr/>
              </p:nvSpPr>
              <p:spPr bwMode="auto">
                <a:xfrm>
                  <a:off x="2737456" y="2049762"/>
                  <a:ext cx="242839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1" name="Groupe 1608"/>
              <p:cNvGrpSpPr/>
              <p:nvPr/>
            </p:nvGrpSpPr>
            <p:grpSpPr>
              <a:xfrm rot="596984">
                <a:off x="5744779" y="2974952"/>
                <a:ext cx="312446" cy="136800"/>
                <a:chOff x="1978821" y="2107475"/>
                <a:chExt cx="894712" cy="396032"/>
              </a:xfrm>
            </p:grpSpPr>
            <p:sp>
              <p:nvSpPr>
                <p:cNvPr id="1610" name="Freeform 205"/>
                <p:cNvSpPr>
                  <a:spLocks/>
                </p:cNvSpPr>
                <p:nvPr/>
              </p:nvSpPr>
              <p:spPr bwMode="auto">
                <a:xfrm rot="794788" flipH="1">
                  <a:off x="1978821" y="2107475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11" name="Oval 208"/>
                <p:cNvSpPr>
                  <a:spLocks noChangeArrowheads="1"/>
                </p:cNvSpPr>
                <p:nvPr/>
              </p:nvSpPr>
              <p:spPr bwMode="auto">
                <a:xfrm rot="794788">
                  <a:off x="2286198" y="2222322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2" name="Groupe 1611"/>
              <p:cNvGrpSpPr/>
              <p:nvPr/>
            </p:nvGrpSpPr>
            <p:grpSpPr>
              <a:xfrm rot="20629693">
                <a:off x="6019579" y="2972709"/>
                <a:ext cx="309955" cy="136800"/>
                <a:chOff x="1881991" y="2146315"/>
                <a:chExt cx="894711" cy="396032"/>
              </a:xfrm>
            </p:grpSpPr>
            <p:sp>
              <p:nvSpPr>
                <p:cNvPr id="1613" name="Freeform 205"/>
                <p:cNvSpPr>
                  <a:spLocks/>
                </p:cNvSpPr>
                <p:nvPr/>
              </p:nvSpPr>
              <p:spPr bwMode="auto">
                <a:xfrm flipH="1">
                  <a:off x="1881991" y="2146315"/>
                  <a:ext cx="894711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14" name="Oval 208"/>
                <p:cNvSpPr>
                  <a:spLocks noChangeArrowheads="1"/>
                </p:cNvSpPr>
                <p:nvPr/>
              </p:nvSpPr>
              <p:spPr bwMode="auto">
                <a:xfrm>
                  <a:off x="2280058" y="2279048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3" name="Groupe 1614"/>
              <p:cNvGrpSpPr/>
              <p:nvPr/>
            </p:nvGrpSpPr>
            <p:grpSpPr>
              <a:xfrm rot="20372729">
                <a:off x="6646000" y="2974246"/>
                <a:ext cx="298953" cy="136800"/>
                <a:chOff x="1835696" y="2132856"/>
                <a:chExt cx="894712" cy="396032"/>
              </a:xfrm>
            </p:grpSpPr>
            <p:sp>
              <p:nvSpPr>
                <p:cNvPr id="1616" name="Freeform 205"/>
                <p:cNvSpPr>
                  <a:spLocks/>
                </p:cNvSpPr>
                <p:nvPr/>
              </p:nvSpPr>
              <p:spPr bwMode="auto">
                <a:xfrm flipH="1">
                  <a:off x="1835696" y="2132856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17" name="Oval 208"/>
                <p:cNvSpPr>
                  <a:spLocks noChangeArrowheads="1"/>
                </p:cNvSpPr>
                <p:nvPr/>
              </p:nvSpPr>
              <p:spPr bwMode="auto">
                <a:xfrm>
                  <a:off x="2161214" y="2244487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4" name="Groupe 1617"/>
              <p:cNvGrpSpPr/>
              <p:nvPr/>
            </p:nvGrpSpPr>
            <p:grpSpPr>
              <a:xfrm>
                <a:off x="6931031" y="2974246"/>
                <a:ext cx="326029" cy="136800"/>
                <a:chOff x="1835696" y="2132856"/>
                <a:chExt cx="894712" cy="396032"/>
              </a:xfrm>
            </p:grpSpPr>
            <p:sp>
              <p:nvSpPr>
                <p:cNvPr id="1619" name="Freeform 205"/>
                <p:cNvSpPr>
                  <a:spLocks/>
                </p:cNvSpPr>
                <p:nvPr/>
              </p:nvSpPr>
              <p:spPr bwMode="auto">
                <a:xfrm flipH="1">
                  <a:off x="1835696" y="2132856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20" name="Oval 208"/>
                <p:cNvSpPr>
                  <a:spLocks noChangeArrowheads="1"/>
                </p:cNvSpPr>
                <p:nvPr/>
              </p:nvSpPr>
              <p:spPr bwMode="auto">
                <a:xfrm>
                  <a:off x="2161214" y="2244487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  <p:grpSp>
            <p:nvGrpSpPr>
              <p:cNvPr id="25" name="Groupe 1620"/>
              <p:cNvGrpSpPr/>
              <p:nvPr/>
            </p:nvGrpSpPr>
            <p:grpSpPr>
              <a:xfrm rot="409881">
                <a:off x="6294393" y="2976885"/>
                <a:ext cx="296390" cy="126000"/>
                <a:chOff x="1835696" y="2132856"/>
                <a:chExt cx="894712" cy="396032"/>
              </a:xfrm>
            </p:grpSpPr>
            <p:sp>
              <p:nvSpPr>
                <p:cNvPr id="1622" name="Freeform 205"/>
                <p:cNvSpPr>
                  <a:spLocks/>
                </p:cNvSpPr>
                <p:nvPr/>
              </p:nvSpPr>
              <p:spPr bwMode="auto">
                <a:xfrm flipH="1">
                  <a:off x="1835696" y="2132856"/>
                  <a:ext cx="894712" cy="396032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softEdge rad="19050"/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23" name="Oval 208"/>
                <p:cNvSpPr>
                  <a:spLocks noChangeArrowheads="1"/>
                </p:cNvSpPr>
                <p:nvPr/>
              </p:nvSpPr>
              <p:spPr bwMode="auto">
                <a:xfrm>
                  <a:off x="2161214" y="2244487"/>
                  <a:ext cx="242840" cy="145290"/>
                </a:xfrm>
                <a:prstGeom prst="ellipse">
                  <a:avLst/>
                </a:prstGeom>
                <a:solidFill>
                  <a:srgbClr val="FF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endParaRPr lang="fr-FR" altLang="fr-FR"/>
                </a:p>
              </p:txBody>
            </p:sp>
          </p:grpSp>
        </p:grpSp>
        <p:pic>
          <p:nvPicPr>
            <p:cNvPr id="414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005" y="2366603"/>
              <a:ext cx="83422" cy="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5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670" y="2787959"/>
              <a:ext cx="83422" cy="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6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540" y="2839963"/>
              <a:ext cx="83422" cy="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7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491" y="2326589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8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818" y="2398880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188" y="2412779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0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934" y="2748932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1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62" y="2782810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2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223" y="2644391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3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9042" y="2542560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4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563" y="2861494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5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507" y="2921054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6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630" y="2789178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7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21" y="2708920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8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791" y="2243704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9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675" y="2207648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852" y="268646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2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507" y="2047082"/>
              <a:ext cx="83422" cy="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8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547" y="2200242"/>
              <a:ext cx="74990" cy="77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3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375" y="249438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9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5431" y="223984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2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790" y="230387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5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2090" y="341640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949"/>
            <p:cNvGrpSpPr>
              <a:grpSpLocks/>
            </p:cNvGrpSpPr>
            <p:nvPr/>
          </p:nvGrpSpPr>
          <p:grpSpPr bwMode="auto">
            <a:xfrm rot="19853307">
              <a:off x="4620805" y="3943722"/>
              <a:ext cx="180000" cy="36000"/>
              <a:chOff x="1680" y="1488"/>
              <a:chExt cx="3551" cy="566"/>
            </a:xfrm>
          </p:grpSpPr>
          <p:sp>
            <p:nvSpPr>
              <p:cNvPr id="1306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7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8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9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0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1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2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3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4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5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6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7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8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9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0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3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5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6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7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8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9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0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1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2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3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4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5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6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8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9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0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2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3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4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5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6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7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8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9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0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1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2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3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4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5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6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7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8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9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0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1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2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3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4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5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6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7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8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9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0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1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392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791" y="2047082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3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781" y="2196645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4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608" y="2002810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5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032" y="2119082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7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423" y="2920024"/>
              <a:ext cx="83422" cy="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8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743" y="2800745"/>
              <a:ext cx="83422" cy="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1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4284" y="2488387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4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650" y="3025933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7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888" y="3962388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8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361" y="394097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9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441" y="3988191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949"/>
            <p:cNvGrpSpPr>
              <a:grpSpLocks/>
            </p:cNvGrpSpPr>
            <p:nvPr/>
          </p:nvGrpSpPr>
          <p:grpSpPr bwMode="auto">
            <a:xfrm rot="468167">
              <a:off x="5002890" y="2862580"/>
              <a:ext cx="216000" cy="36000"/>
              <a:chOff x="1680" y="1488"/>
              <a:chExt cx="3551" cy="566"/>
            </a:xfrm>
          </p:grpSpPr>
          <p:sp>
            <p:nvSpPr>
              <p:cNvPr id="1718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19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0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1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2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3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4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5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6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7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8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9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0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1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2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3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4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5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6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7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8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9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0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1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2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3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4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5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6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7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8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9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0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1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2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3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4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5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6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7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8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9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0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1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2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3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4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5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6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7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8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9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0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1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2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3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4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5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6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7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8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9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0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1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2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3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1851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756" y="2880580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9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987" y="2873397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949"/>
            <p:cNvGrpSpPr>
              <a:grpSpLocks/>
            </p:cNvGrpSpPr>
            <p:nvPr/>
          </p:nvGrpSpPr>
          <p:grpSpPr bwMode="auto">
            <a:xfrm rot="3377618">
              <a:off x="3866143" y="2456996"/>
              <a:ext cx="216000" cy="36000"/>
              <a:chOff x="1680" y="1488"/>
              <a:chExt cx="3551" cy="566"/>
            </a:xfrm>
          </p:grpSpPr>
          <p:sp>
            <p:nvSpPr>
              <p:cNvPr id="2110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1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2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3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4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5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6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7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8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9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0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1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2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3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4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5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6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7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8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9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0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1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2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3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4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5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6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7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8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9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0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1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2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3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4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5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6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7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8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9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0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1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2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3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5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7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8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9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0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1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2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3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4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5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6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7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8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9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0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1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2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3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4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5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2176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562" y="238598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8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283" y="250163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949"/>
            <p:cNvGrpSpPr>
              <a:grpSpLocks/>
            </p:cNvGrpSpPr>
            <p:nvPr/>
          </p:nvGrpSpPr>
          <p:grpSpPr bwMode="auto">
            <a:xfrm rot="6629736">
              <a:off x="3979571" y="2241533"/>
              <a:ext cx="216000" cy="36000"/>
              <a:chOff x="1680" y="1488"/>
              <a:chExt cx="3551" cy="566"/>
            </a:xfrm>
          </p:grpSpPr>
          <p:sp>
            <p:nvSpPr>
              <p:cNvPr id="2183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4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5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6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7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8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9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0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1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2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3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4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5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6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7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8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9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0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1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2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3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4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5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6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7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8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9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0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1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2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3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4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5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6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7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8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9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0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1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2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3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4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5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6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7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8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9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0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1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2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3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4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5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6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7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8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9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0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1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2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3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4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5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6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7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8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2384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825" y="215626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6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2024" y="2816317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7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486" y="2343356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8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7425" y="2509622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77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498" y="2192253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58"/>
            <p:cNvGrpSpPr>
              <a:grpSpLocks/>
            </p:cNvGrpSpPr>
            <p:nvPr/>
          </p:nvGrpSpPr>
          <p:grpSpPr bwMode="auto">
            <a:xfrm>
              <a:off x="4840620" y="3300305"/>
              <a:ext cx="216000" cy="216000"/>
              <a:chOff x="2590" y="816"/>
              <a:chExt cx="701" cy="781"/>
            </a:xfrm>
          </p:grpSpPr>
          <p:sp>
            <p:nvSpPr>
              <p:cNvPr id="1909" name="Freeform 47"/>
              <p:cNvSpPr>
                <a:spLocks/>
              </p:cNvSpPr>
              <p:nvPr/>
            </p:nvSpPr>
            <p:spPr bwMode="auto">
              <a:xfrm>
                <a:off x="2592" y="816"/>
                <a:ext cx="699" cy="781"/>
              </a:xfrm>
              <a:custGeom>
                <a:avLst/>
                <a:gdLst>
                  <a:gd name="T0" fmla="*/ 65 w 385"/>
                  <a:gd name="T1" fmla="*/ 30 h 404"/>
                  <a:gd name="T2" fmla="*/ 60 w 385"/>
                  <a:gd name="T3" fmla="*/ 59 h 404"/>
                  <a:gd name="T4" fmla="*/ 63 w 385"/>
                  <a:gd name="T5" fmla="*/ 104 h 404"/>
                  <a:gd name="T6" fmla="*/ 27 w 385"/>
                  <a:gd name="T7" fmla="*/ 130 h 404"/>
                  <a:gd name="T8" fmla="*/ 10 w 385"/>
                  <a:gd name="T9" fmla="*/ 197 h 404"/>
                  <a:gd name="T10" fmla="*/ 24 w 385"/>
                  <a:gd name="T11" fmla="*/ 241 h 404"/>
                  <a:gd name="T12" fmla="*/ 27 w 385"/>
                  <a:gd name="T13" fmla="*/ 259 h 404"/>
                  <a:gd name="T14" fmla="*/ 8 w 385"/>
                  <a:gd name="T15" fmla="*/ 280 h 404"/>
                  <a:gd name="T16" fmla="*/ 2 w 385"/>
                  <a:gd name="T17" fmla="*/ 300 h 404"/>
                  <a:gd name="T18" fmla="*/ 12 w 385"/>
                  <a:gd name="T19" fmla="*/ 291 h 404"/>
                  <a:gd name="T20" fmla="*/ 34 w 385"/>
                  <a:gd name="T21" fmla="*/ 275 h 404"/>
                  <a:gd name="T22" fmla="*/ 51 w 385"/>
                  <a:gd name="T23" fmla="*/ 278 h 404"/>
                  <a:gd name="T24" fmla="*/ 67 w 385"/>
                  <a:gd name="T25" fmla="*/ 302 h 404"/>
                  <a:gd name="T26" fmla="*/ 67 w 385"/>
                  <a:gd name="T27" fmla="*/ 314 h 404"/>
                  <a:gd name="T28" fmla="*/ 52 w 385"/>
                  <a:gd name="T29" fmla="*/ 320 h 404"/>
                  <a:gd name="T30" fmla="*/ 41 w 385"/>
                  <a:gd name="T31" fmla="*/ 332 h 404"/>
                  <a:gd name="T32" fmla="*/ 19 w 385"/>
                  <a:gd name="T33" fmla="*/ 347 h 404"/>
                  <a:gd name="T34" fmla="*/ 42 w 385"/>
                  <a:gd name="T35" fmla="*/ 342 h 404"/>
                  <a:gd name="T36" fmla="*/ 70 w 385"/>
                  <a:gd name="T37" fmla="*/ 331 h 404"/>
                  <a:gd name="T38" fmla="*/ 89 w 385"/>
                  <a:gd name="T39" fmla="*/ 328 h 404"/>
                  <a:gd name="T40" fmla="*/ 135 w 385"/>
                  <a:gd name="T41" fmla="*/ 376 h 404"/>
                  <a:gd name="T42" fmla="*/ 158 w 385"/>
                  <a:gd name="T43" fmla="*/ 390 h 404"/>
                  <a:gd name="T44" fmla="*/ 198 w 385"/>
                  <a:gd name="T45" fmla="*/ 401 h 404"/>
                  <a:gd name="T46" fmla="*/ 237 w 385"/>
                  <a:gd name="T47" fmla="*/ 389 h 404"/>
                  <a:gd name="T48" fmla="*/ 276 w 385"/>
                  <a:gd name="T49" fmla="*/ 383 h 404"/>
                  <a:gd name="T50" fmla="*/ 305 w 385"/>
                  <a:gd name="T51" fmla="*/ 372 h 404"/>
                  <a:gd name="T52" fmla="*/ 320 w 385"/>
                  <a:gd name="T53" fmla="*/ 383 h 404"/>
                  <a:gd name="T54" fmla="*/ 331 w 385"/>
                  <a:gd name="T55" fmla="*/ 394 h 404"/>
                  <a:gd name="T56" fmla="*/ 324 w 385"/>
                  <a:gd name="T57" fmla="*/ 371 h 404"/>
                  <a:gd name="T58" fmla="*/ 324 w 385"/>
                  <a:gd name="T59" fmla="*/ 351 h 404"/>
                  <a:gd name="T60" fmla="*/ 336 w 385"/>
                  <a:gd name="T61" fmla="*/ 336 h 404"/>
                  <a:gd name="T62" fmla="*/ 346 w 385"/>
                  <a:gd name="T63" fmla="*/ 333 h 404"/>
                  <a:gd name="T64" fmla="*/ 351 w 385"/>
                  <a:gd name="T65" fmla="*/ 355 h 404"/>
                  <a:gd name="T66" fmla="*/ 353 w 385"/>
                  <a:gd name="T67" fmla="*/ 336 h 404"/>
                  <a:gd name="T68" fmla="*/ 347 w 385"/>
                  <a:gd name="T69" fmla="*/ 316 h 404"/>
                  <a:gd name="T70" fmla="*/ 369 w 385"/>
                  <a:gd name="T71" fmla="*/ 253 h 404"/>
                  <a:gd name="T72" fmla="*/ 370 w 385"/>
                  <a:gd name="T73" fmla="*/ 152 h 404"/>
                  <a:gd name="T74" fmla="*/ 310 w 385"/>
                  <a:gd name="T75" fmla="*/ 60 h 404"/>
                  <a:gd name="T76" fmla="*/ 314 w 385"/>
                  <a:gd name="T77" fmla="*/ 44 h 404"/>
                  <a:gd name="T78" fmla="*/ 319 w 385"/>
                  <a:gd name="T79" fmla="*/ 30 h 404"/>
                  <a:gd name="T80" fmla="*/ 310 w 385"/>
                  <a:gd name="T81" fmla="*/ 36 h 404"/>
                  <a:gd name="T82" fmla="*/ 287 w 385"/>
                  <a:gd name="T83" fmla="*/ 50 h 404"/>
                  <a:gd name="T84" fmla="*/ 260 w 385"/>
                  <a:gd name="T85" fmla="*/ 41 h 404"/>
                  <a:gd name="T86" fmla="*/ 261 w 385"/>
                  <a:gd name="T87" fmla="*/ 26 h 404"/>
                  <a:gd name="T88" fmla="*/ 258 w 385"/>
                  <a:gd name="T89" fmla="*/ 17 h 404"/>
                  <a:gd name="T90" fmla="*/ 246 w 385"/>
                  <a:gd name="T91" fmla="*/ 30 h 404"/>
                  <a:gd name="T92" fmla="*/ 231 w 385"/>
                  <a:gd name="T93" fmla="*/ 32 h 404"/>
                  <a:gd name="T94" fmla="*/ 177 w 385"/>
                  <a:gd name="T95" fmla="*/ 27 h 404"/>
                  <a:gd name="T96" fmla="*/ 143 w 385"/>
                  <a:gd name="T97" fmla="*/ 37 h 404"/>
                  <a:gd name="T98" fmla="*/ 126 w 385"/>
                  <a:gd name="T99" fmla="*/ 3 h 404"/>
                  <a:gd name="T100" fmla="*/ 131 w 385"/>
                  <a:gd name="T101" fmla="*/ 22 h 404"/>
                  <a:gd name="T102" fmla="*/ 122 w 385"/>
                  <a:gd name="T103" fmla="*/ 43 h 404"/>
                  <a:gd name="T104" fmla="*/ 80 w 385"/>
                  <a:gd name="T105" fmla="*/ 62 h 404"/>
                  <a:gd name="T106" fmla="*/ 68 w 385"/>
                  <a:gd name="T107" fmla="*/ 43 h 404"/>
                  <a:gd name="T108" fmla="*/ 65 w 385"/>
                  <a:gd name="T10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5" h="404">
                    <a:moveTo>
                      <a:pt x="65" y="30"/>
                    </a:moveTo>
                    <a:cubicBezTo>
                      <a:pt x="59" y="34"/>
                      <a:pt x="58" y="46"/>
                      <a:pt x="60" y="59"/>
                    </a:cubicBezTo>
                    <a:cubicBezTo>
                      <a:pt x="61" y="72"/>
                      <a:pt x="69" y="93"/>
                      <a:pt x="63" y="104"/>
                    </a:cubicBezTo>
                    <a:cubicBezTo>
                      <a:pt x="58" y="114"/>
                      <a:pt x="41" y="122"/>
                      <a:pt x="27" y="130"/>
                    </a:cubicBezTo>
                    <a:cubicBezTo>
                      <a:pt x="12" y="138"/>
                      <a:pt x="10" y="181"/>
                      <a:pt x="10" y="197"/>
                    </a:cubicBezTo>
                    <a:cubicBezTo>
                      <a:pt x="10" y="212"/>
                      <a:pt x="8" y="219"/>
                      <a:pt x="24" y="241"/>
                    </a:cubicBezTo>
                    <a:cubicBezTo>
                      <a:pt x="29" y="247"/>
                      <a:pt x="33" y="255"/>
                      <a:pt x="27" y="259"/>
                    </a:cubicBezTo>
                    <a:cubicBezTo>
                      <a:pt x="18" y="266"/>
                      <a:pt x="14" y="273"/>
                      <a:pt x="8" y="280"/>
                    </a:cubicBezTo>
                    <a:cubicBezTo>
                      <a:pt x="1" y="288"/>
                      <a:pt x="0" y="293"/>
                      <a:pt x="2" y="300"/>
                    </a:cubicBezTo>
                    <a:cubicBezTo>
                      <a:pt x="4" y="307"/>
                      <a:pt x="4" y="299"/>
                      <a:pt x="12" y="291"/>
                    </a:cubicBezTo>
                    <a:cubicBezTo>
                      <a:pt x="20" y="283"/>
                      <a:pt x="23" y="279"/>
                      <a:pt x="34" y="275"/>
                    </a:cubicBezTo>
                    <a:cubicBezTo>
                      <a:pt x="46" y="271"/>
                      <a:pt x="45" y="268"/>
                      <a:pt x="51" y="278"/>
                    </a:cubicBezTo>
                    <a:cubicBezTo>
                      <a:pt x="58" y="288"/>
                      <a:pt x="61" y="295"/>
                      <a:pt x="67" y="302"/>
                    </a:cubicBezTo>
                    <a:cubicBezTo>
                      <a:pt x="73" y="310"/>
                      <a:pt x="74" y="312"/>
                      <a:pt x="67" y="314"/>
                    </a:cubicBezTo>
                    <a:cubicBezTo>
                      <a:pt x="60" y="316"/>
                      <a:pt x="54" y="312"/>
                      <a:pt x="52" y="320"/>
                    </a:cubicBezTo>
                    <a:cubicBezTo>
                      <a:pt x="49" y="328"/>
                      <a:pt x="56" y="327"/>
                      <a:pt x="41" y="332"/>
                    </a:cubicBezTo>
                    <a:cubicBezTo>
                      <a:pt x="26" y="337"/>
                      <a:pt x="18" y="342"/>
                      <a:pt x="19" y="347"/>
                    </a:cubicBezTo>
                    <a:cubicBezTo>
                      <a:pt x="20" y="353"/>
                      <a:pt x="31" y="344"/>
                      <a:pt x="42" y="342"/>
                    </a:cubicBezTo>
                    <a:cubicBezTo>
                      <a:pt x="53" y="339"/>
                      <a:pt x="66" y="340"/>
                      <a:pt x="70" y="331"/>
                    </a:cubicBezTo>
                    <a:cubicBezTo>
                      <a:pt x="74" y="323"/>
                      <a:pt x="80" y="317"/>
                      <a:pt x="89" y="328"/>
                    </a:cubicBezTo>
                    <a:cubicBezTo>
                      <a:pt x="98" y="338"/>
                      <a:pt x="112" y="378"/>
                      <a:pt x="135" y="376"/>
                    </a:cubicBezTo>
                    <a:cubicBezTo>
                      <a:pt x="144" y="377"/>
                      <a:pt x="148" y="382"/>
                      <a:pt x="158" y="390"/>
                    </a:cubicBezTo>
                    <a:cubicBezTo>
                      <a:pt x="168" y="397"/>
                      <a:pt x="181" y="404"/>
                      <a:pt x="198" y="401"/>
                    </a:cubicBezTo>
                    <a:cubicBezTo>
                      <a:pt x="215" y="398"/>
                      <a:pt x="226" y="395"/>
                      <a:pt x="237" y="389"/>
                    </a:cubicBezTo>
                    <a:cubicBezTo>
                      <a:pt x="249" y="383"/>
                      <a:pt x="256" y="386"/>
                      <a:pt x="276" y="383"/>
                    </a:cubicBezTo>
                    <a:cubicBezTo>
                      <a:pt x="295" y="381"/>
                      <a:pt x="300" y="381"/>
                      <a:pt x="305" y="372"/>
                    </a:cubicBezTo>
                    <a:cubicBezTo>
                      <a:pt x="310" y="363"/>
                      <a:pt x="315" y="374"/>
                      <a:pt x="320" y="383"/>
                    </a:cubicBezTo>
                    <a:cubicBezTo>
                      <a:pt x="324" y="393"/>
                      <a:pt x="327" y="399"/>
                      <a:pt x="331" y="394"/>
                    </a:cubicBezTo>
                    <a:cubicBezTo>
                      <a:pt x="334" y="389"/>
                      <a:pt x="324" y="378"/>
                      <a:pt x="324" y="371"/>
                    </a:cubicBezTo>
                    <a:cubicBezTo>
                      <a:pt x="324" y="364"/>
                      <a:pt x="320" y="355"/>
                      <a:pt x="324" y="351"/>
                    </a:cubicBezTo>
                    <a:cubicBezTo>
                      <a:pt x="329" y="348"/>
                      <a:pt x="331" y="344"/>
                      <a:pt x="336" y="336"/>
                    </a:cubicBezTo>
                    <a:cubicBezTo>
                      <a:pt x="340" y="328"/>
                      <a:pt x="346" y="326"/>
                      <a:pt x="346" y="333"/>
                    </a:cubicBezTo>
                    <a:cubicBezTo>
                      <a:pt x="346" y="341"/>
                      <a:pt x="345" y="359"/>
                      <a:pt x="351" y="355"/>
                    </a:cubicBezTo>
                    <a:cubicBezTo>
                      <a:pt x="358" y="351"/>
                      <a:pt x="356" y="344"/>
                      <a:pt x="353" y="336"/>
                    </a:cubicBezTo>
                    <a:cubicBezTo>
                      <a:pt x="350" y="327"/>
                      <a:pt x="345" y="324"/>
                      <a:pt x="347" y="316"/>
                    </a:cubicBezTo>
                    <a:cubicBezTo>
                      <a:pt x="349" y="307"/>
                      <a:pt x="360" y="288"/>
                      <a:pt x="369" y="253"/>
                    </a:cubicBezTo>
                    <a:cubicBezTo>
                      <a:pt x="378" y="219"/>
                      <a:pt x="385" y="196"/>
                      <a:pt x="370" y="152"/>
                    </a:cubicBezTo>
                    <a:cubicBezTo>
                      <a:pt x="356" y="108"/>
                      <a:pt x="324" y="69"/>
                      <a:pt x="310" y="60"/>
                    </a:cubicBezTo>
                    <a:cubicBezTo>
                      <a:pt x="297" y="51"/>
                      <a:pt x="306" y="47"/>
                      <a:pt x="314" y="44"/>
                    </a:cubicBezTo>
                    <a:cubicBezTo>
                      <a:pt x="321" y="41"/>
                      <a:pt x="322" y="31"/>
                      <a:pt x="319" y="30"/>
                    </a:cubicBezTo>
                    <a:cubicBezTo>
                      <a:pt x="315" y="29"/>
                      <a:pt x="315" y="34"/>
                      <a:pt x="310" y="36"/>
                    </a:cubicBezTo>
                    <a:cubicBezTo>
                      <a:pt x="305" y="38"/>
                      <a:pt x="296" y="50"/>
                      <a:pt x="287" y="50"/>
                    </a:cubicBezTo>
                    <a:cubicBezTo>
                      <a:pt x="278" y="50"/>
                      <a:pt x="269" y="46"/>
                      <a:pt x="260" y="41"/>
                    </a:cubicBezTo>
                    <a:cubicBezTo>
                      <a:pt x="251" y="36"/>
                      <a:pt x="258" y="30"/>
                      <a:pt x="261" y="26"/>
                    </a:cubicBezTo>
                    <a:cubicBezTo>
                      <a:pt x="265" y="21"/>
                      <a:pt x="261" y="16"/>
                      <a:pt x="258" y="17"/>
                    </a:cubicBezTo>
                    <a:cubicBezTo>
                      <a:pt x="254" y="17"/>
                      <a:pt x="251" y="28"/>
                      <a:pt x="246" y="30"/>
                    </a:cubicBezTo>
                    <a:cubicBezTo>
                      <a:pt x="241" y="33"/>
                      <a:pt x="243" y="35"/>
                      <a:pt x="231" y="32"/>
                    </a:cubicBezTo>
                    <a:cubicBezTo>
                      <a:pt x="219" y="29"/>
                      <a:pt x="198" y="22"/>
                      <a:pt x="177" y="27"/>
                    </a:cubicBezTo>
                    <a:cubicBezTo>
                      <a:pt x="156" y="32"/>
                      <a:pt x="147" y="43"/>
                      <a:pt x="143" y="37"/>
                    </a:cubicBezTo>
                    <a:cubicBezTo>
                      <a:pt x="139" y="31"/>
                      <a:pt x="134" y="0"/>
                      <a:pt x="126" y="3"/>
                    </a:cubicBezTo>
                    <a:cubicBezTo>
                      <a:pt x="119" y="5"/>
                      <a:pt x="129" y="13"/>
                      <a:pt x="131" y="22"/>
                    </a:cubicBezTo>
                    <a:cubicBezTo>
                      <a:pt x="132" y="31"/>
                      <a:pt x="137" y="37"/>
                      <a:pt x="122" y="43"/>
                    </a:cubicBezTo>
                    <a:cubicBezTo>
                      <a:pt x="107" y="50"/>
                      <a:pt x="85" y="57"/>
                      <a:pt x="80" y="62"/>
                    </a:cubicBezTo>
                    <a:cubicBezTo>
                      <a:pt x="74" y="67"/>
                      <a:pt x="66" y="52"/>
                      <a:pt x="68" y="43"/>
                    </a:cubicBezTo>
                    <a:cubicBezTo>
                      <a:pt x="70" y="33"/>
                      <a:pt x="68" y="29"/>
                      <a:pt x="65" y="30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0" name="Freeform 48"/>
              <p:cNvSpPr>
                <a:spLocks/>
              </p:cNvSpPr>
              <p:nvPr/>
            </p:nvSpPr>
            <p:spPr bwMode="auto">
              <a:xfrm>
                <a:off x="2877" y="917"/>
                <a:ext cx="354" cy="473"/>
              </a:xfrm>
              <a:custGeom>
                <a:avLst/>
                <a:gdLst>
                  <a:gd name="T0" fmla="*/ 5 w 195"/>
                  <a:gd name="T1" fmla="*/ 37 h 245"/>
                  <a:gd name="T2" fmla="*/ 33 w 195"/>
                  <a:gd name="T3" fmla="*/ 101 h 245"/>
                  <a:gd name="T4" fmla="*/ 81 w 195"/>
                  <a:gd name="T5" fmla="*/ 97 h 245"/>
                  <a:gd name="T6" fmla="*/ 87 w 195"/>
                  <a:gd name="T7" fmla="*/ 119 h 245"/>
                  <a:gd name="T8" fmla="*/ 61 w 195"/>
                  <a:gd name="T9" fmla="*/ 190 h 245"/>
                  <a:gd name="T10" fmla="*/ 144 w 195"/>
                  <a:gd name="T11" fmla="*/ 238 h 245"/>
                  <a:gd name="T12" fmla="*/ 192 w 195"/>
                  <a:gd name="T13" fmla="*/ 159 h 245"/>
                  <a:gd name="T14" fmla="*/ 181 w 195"/>
                  <a:gd name="T15" fmla="*/ 97 h 245"/>
                  <a:gd name="T16" fmla="*/ 144 w 195"/>
                  <a:gd name="T17" fmla="*/ 42 h 245"/>
                  <a:gd name="T18" fmla="*/ 102 w 195"/>
                  <a:gd name="T19" fmla="*/ 8 h 245"/>
                  <a:gd name="T20" fmla="*/ 5 w 195"/>
                  <a:gd name="T21" fmla="*/ 3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245">
                    <a:moveTo>
                      <a:pt x="5" y="37"/>
                    </a:moveTo>
                    <a:cubicBezTo>
                      <a:pt x="0" y="54"/>
                      <a:pt x="2" y="93"/>
                      <a:pt x="33" y="101"/>
                    </a:cubicBezTo>
                    <a:cubicBezTo>
                      <a:pt x="63" y="109"/>
                      <a:pt x="70" y="96"/>
                      <a:pt x="81" y="97"/>
                    </a:cubicBezTo>
                    <a:cubicBezTo>
                      <a:pt x="92" y="98"/>
                      <a:pt x="105" y="113"/>
                      <a:pt x="87" y="119"/>
                    </a:cubicBezTo>
                    <a:cubicBezTo>
                      <a:pt x="68" y="125"/>
                      <a:pt x="46" y="147"/>
                      <a:pt x="61" y="190"/>
                    </a:cubicBezTo>
                    <a:cubicBezTo>
                      <a:pt x="77" y="233"/>
                      <a:pt x="121" y="245"/>
                      <a:pt x="144" y="238"/>
                    </a:cubicBezTo>
                    <a:cubicBezTo>
                      <a:pt x="168" y="230"/>
                      <a:pt x="195" y="187"/>
                      <a:pt x="192" y="159"/>
                    </a:cubicBezTo>
                    <a:cubicBezTo>
                      <a:pt x="190" y="132"/>
                      <a:pt x="194" y="123"/>
                      <a:pt x="181" y="97"/>
                    </a:cubicBezTo>
                    <a:cubicBezTo>
                      <a:pt x="168" y="71"/>
                      <a:pt x="162" y="60"/>
                      <a:pt x="144" y="42"/>
                    </a:cubicBezTo>
                    <a:cubicBezTo>
                      <a:pt x="127" y="24"/>
                      <a:pt x="123" y="15"/>
                      <a:pt x="102" y="8"/>
                    </a:cubicBezTo>
                    <a:cubicBezTo>
                      <a:pt x="82" y="2"/>
                      <a:pt x="19" y="0"/>
                      <a:pt x="5" y="37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1" name="Freeform 49"/>
              <p:cNvSpPr>
                <a:spLocks/>
              </p:cNvSpPr>
              <p:nvPr/>
            </p:nvSpPr>
            <p:spPr bwMode="auto">
              <a:xfrm>
                <a:off x="2806" y="1081"/>
                <a:ext cx="463" cy="499"/>
              </a:xfrm>
              <a:custGeom>
                <a:avLst/>
                <a:gdLst>
                  <a:gd name="T0" fmla="*/ 239 w 255"/>
                  <a:gd name="T1" fmla="*/ 16 h 258"/>
                  <a:gd name="T2" fmla="*/ 251 w 255"/>
                  <a:gd name="T3" fmla="*/ 77 h 258"/>
                  <a:gd name="T4" fmla="*/ 235 w 255"/>
                  <a:gd name="T5" fmla="*/ 138 h 258"/>
                  <a:gd name="T6" fmla="*/ 189 w 255"/>
                  <a:gd name="T7" fmla="*/ 220 h 258"/>
                  <a:gd name="T8" fmla="*/ 140 w 255"/>
                  <a:gd name="T9" fmla="*/ 237 h 258"/>
                  <a:gd name="T10" fmla="*/ 83 w 255"/>
                  <a:gd name="T11" fmla="*/ 252 h 258"/>
                  <a:gd name="T12" fmla="*/ 42 w 255"/>
                  <a:gd name="T13" fmla="*/ 241 h 258"/>
                  <a:gd name="T14" fmla="*/ 0 w 255"/>
                  <a:gd name="T15" fmla="*/ 221 h 258"/>
                  <a:gd name="T16" fmla="*/ 46 w 255"/>
                  <a:gd name="T17" fmla="*/ 221 h 258"/>
                  <a:gd name="T18" fmla="*/ 92 w 255"/>
                  <a:gd name="T19" fmla="*/ 226 h 258"/>
                  <a:gd name="T20" fmla="*/ 148 w 255"/>
                  <a:gd name="T21" fmla="*/ 206 h 258"/>
                  <a:gd name="T22" fmla="*/ 160 w 255"/>
                  <a:gd name="T23" fmla="*/ 190 h 258"/>
                  <a:gd name="T24" fmla="*/ 180 w 255"/>
                  <a:gd name="T25" fmla="*/ 178 h 258"/>
                  <a:gd name="T26" fmla="*/ 235 w 255"/>
                  <a:gd name="T27" fmla="*/ 89 h 258"/>
                  <a:gd name="T28" fmla="*/ 240 w 255"/>
                  <a:gd name="T29" fmla="*/ 40 h 258"/>
                  <a:gd name="T30" fmla="*/ 231 w 255"/>
                  <a:gd name="T31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5" h="258">
                    <a:moveTo>
                      <a:pt x="239" y="16"/>
                    </a:moveTo>
                    <a:cubicBezTo>
                      <a:pt x="248" y="37"/>
                      <a:pt x="255" y="54"/>
                      <a:pt x="251" y="77"/>
                    </a:cubicBezTo>
                    <a:cubicBezTo>
                      <a:pt x="248" y="98"/>
                      <a:pt x="242" y="118"/>
                      <a:pt x="235" y="138"/>
                    </a:cubicBezTo>
                    <a:cubicBezTo>
                      <a:pt x="224" y="167"/>
                      <a:pt x="213" y="199"/>
                      <a:pt x="189" y="220"/>
                    </a:cubicBezTo>
                    <a:cubicBezTo>
                      <a:pt x="176" y="232"/>
                      <a:pt x="157" y="234"/>
                      <a:pt x="140" y="237"/>
                    </a:cubicBezTo>
                    <a:cubicBezTo>
                      <a:pt x="120" y="241"/>
                      <a:pt x="103" y="246"/>
                      <a:pt x="83" y="252"/>
                    </a:cubicBezTo>
                    <a:cubicBezTo>
                      <a:pt x="67" y="258"/>
                      <a:pt x="57" y="249"/>
                      <a:pt x="42" y="241"/>
                    </a:cubicBezTo>
                    <a:cubicBezTo>
                      <a:pt x="28" y="234"/>
                      <a:pt x="13" y="228"/>
                      <a:pt x="0" y="221"/>
                    </a:cubicBezTo>
                    <a:cubicBezTo>
                      <a:pt x="12" y="231"/>
                      <a:pt x="31" y="219"/>
                      <a:pt x="46" y="221"/>
                    </a:cubicBezTo>
                    <a:cubicBezTo>
                      <a:pt x="62" y="224"/>
                      <a:pt x="74" y="229"/>
                      <a:pt x="92" y="226"/>
                    </a:cubicBezTo>
                    <a:cubicBezTo>
                      <a:pt x="112" y="223"/>
                      <a:pt x="132" y="220"/>
                      <a:pt x="148" y="206"/>
                    </a:cubicBezTo>
                    <a:cubicBezTo>
                      <a:pt x="154" y="201"/>
                      <a:pt x="156" y="195"/>
                      <a:pt x="160" y="190"/>
                    </a:cubicBezTo>
                    <a:cubicBezTo>
                      <a:pt x="166" y="184"/>
                      <a:pt x="174" y="182"/>
                      <a:pt x="180" y="178"/>
                    </a:cubicBezTo>
                    <a:cubicBezTo>
                      <a:pt x="211" y="158"/>
                      <a:pt x="231" y="125"/>
                      <a:pt x="235" y="89"/>
                    </a:cubicBezTo>
                    <a:cubicBezTo>
                      <a:pt x="236" y="73"/>
                      <a:pt x="242" y="56"/>
                      <a:pt x="240" y="40"/>
                    </a:cubicBezTo>
                    <a:cubicBezTo>
                      <a:pt x="239" y="26"/>
                      <a:pt x="231" y="14"/>
                      <a:pt x="231" y="0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2" name="Freeform 50"/>
              <p:cNvSpPr>
                <a:spLocks/>
              </p:cNvSpPr>
              <p:nvPr/>
            </p:nvSpPr>
            <p:spPr bwMode="auto">
              <a:xfrm>
                <a:off x="2643" y="936"/>
                <a:ext cx="169" cy="313"/>
              </a:xfrm>
              <a:custGeom>
                <a:avLst/>
                <a:gdLst>
                  <a:gd name="T0" fmla="*/ 92 w 93"/>
                  <a:gd name="T1" fmla="*/ 2 h 162"/>
                  <a:gd name="T2" fmla="*/ 56 w 93"/>
                  <a:gd name="T3" fmla="*/ 39 h 162"/>
                  <a:gd name="T4" fmla="*/ 23 w 93"/>
                  <a:gd name="T5" fmla="*/ 75 h 162"/>
                  <a:gd name="T6" fmla="*/ 7 w 93"/>
                  <a:gd name="T7" fmla="*/ 87 h 162"/>
                  <a:gd name="T8" fmla="*/ 1 w 93"/>
                  <a:gd name="T9" fmla="*/ 115 h 162"/>
                  <a:gd name="T10" fmla="*/ 19 w 93"/>
                  <a:gd name="T11" fmla="*/ 162 h 162"/>
                  <a:gd name="T12" fmla="*/ 17 w 93"/>
                  <a:gd name="T13" fmla="*/ 101 h 162"/>
                  <a:gd name="T14" fmla="*/ 59 w 93"/>
                  <a:gd name="T15" fmla="*/ 81 h 162"/>
                  <a:gd name="T16" fmla="*/ 72 w 93"/>
                  <a:gd name="T17" fmla="*/ 37 h 162"/>
                  <a:gd name="T18" fmla="*/ 77 w 93"/>
                  <a:gd name="T19" fmla="*/ 16 h 162"/>
                  <a:gd name="T20" fmla="*/ 93 w 93"/>
                  <a:gd name="T2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162">
                    <a:moveTo>
                      <a:pt x="92" y="2"/>
                    </a:moveTo>
                    <a:cubicBezTo>
                      <a:pt x="70" y="4"/>
                      <a:pt x="62" y="20"/>
                      <a:pt x="56" y="39"/>
                    </a:cubicBezTo>
                    <a:cubicBezTo>
                      <a:pt x="49" y="61"/>
                      <a:pt x="43" y="65"/>
                      <a:pt x="23" y="75"/>
                    </a:cubicBezTo>
                    <a:cubicBezTo>
                      <a:pt x="13" y="80"/>
                      <a:pt x="12" y="77"/>
                      <a:pt x="7" y="87"/>
                    </a:cubicBezTo>
                    <a:cubicBezTo>
                      <a:pt x="3" y="93"/>
                      <a:pt x="1" y="108"/>
                      <a:pt x="1" y="115"/>
                    </a:cubicBezTo>
                    <a:cubicBezTo>
                      <a:pt x="0" y="129"/>
                      <a:pt x="4" y="156"/>
                      <a:pt x="19" y="162"/>
                    </a:cubicBezTo>
                    <a:cubicBezTo>
                      <a:pt x="9" y="148"/>
                      <a:pt x="7" y="116"/>
                      <a:pt x="17" y="101"/>
                    </a:cubicBezTo>
                    <a:cubicBezTo>
                      <a:pt x="27" y="85"/>
                      <a:pt x="47" y="94"/>
                      <a:pt x="59" y="81"/>
                    </a:cubicBezTo>
                    <a:cubicBezTo>
                      <a:pt x="69" y="70"/>
                      <a:pt x="69" y="49"/>
                      <a:pt x="72" y="37"/>
                    </a:cubicBezTo>
                    <a:cubicBezTo>
                      <a:pt x="73" y="31"/>
                      <a:pt x="74" y="21"/>
                      <a:pt x="77" y="16"/>
                    </a:cubicBezTo>
                    <a:cubicBezTo>
                      <a:pt x="81" y="9"/>
                      <a:pt x="90" y="7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3" name="Freeform 51"/>
              <p:cNvSpPr>
                <a:spLocks/>
              </p:cNvSpPr>
              <p:nvPr/>
            </p:nvSpPr>
            <p:spPr bwMode="auto">
              <a:xfrm>
                <a:off x="2877" y="917"/>
                <a:ext cx="354" cy="475"/>
              </a:xfrm>
              <a:custGeom>
                <a:avLst/>
                <a:gdLst>
                  <a:gd name="T0" fmla="*/ 5 w 195"/>
                  <a:gd name="T1" fmla="*/ 38 h 246"/>
                  <a:gd name="T2" fmla="*/ 33 w 195"/>
                  <a:gd name="T3" fmla="*/ 101 h 246"/>
                  <a:gd name="T4" fmla="*/ 81 w 195"/>
                  <a:gd name="T5" fmla="*/ 98 h 246"/>
                  <a:gd name="T6" fmla="*/ 87 w 195"/>
                  <a:gd name="T7" fmla="*/ 120 h 246"/>
                  <a:gd name="T8" fmla="*/ 61 w 195"/>
                  <a:gd name="T9" fmla="*/ 191 h 246"/>
                  <a:gd name="T10" fmla="*/ 144 w 195"/>
                  <a:gd name="T11" fmla="*/ 238 h 246"/>
                  <a:gd name="T12" fmla="*/ 192 w 195"/>
                  <a:gd name="T13" fmla="*/ 160 h 246"/>
                  <a:gd name="T14" fmla="*/ 181 w 195"/>
                  <a:gd name="T15" fmla="*/ 98 h 246"/>
                  <a:gd name="T16" fmla="*/ 144 w 195"/>
                  <a:gd name="T17" fmla="*/ 43 h 246"/>
                  <a:gd name="T18" fmla="*/ 102 w 195"/>
                  <a:gd name="T19" fmla="*/ 9 h 246"/>
                  <a:gd name="T20" fmla="*/ 5 w 195"/>
                  <a:gd name="T21" fmla="*/ 3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246">
                    <a:moveTo>
                      <a:pt x="5" y="38"/>
                    </a:moveTo>
                    <a:cubicBezTo>
                      <a:pt x="0" y="55"/>
                      <a:pt x="2" y="93"/>
                      <a:pt x="33" y="101"/>
                    </a:cubicBezTo>
                    <a:cubicBezTo>
                      <a:pt x="63" y="110"/>
                      <a:pt x="70" y="96"/>
                      <a:pt x="81" y="98"/>
                    </a:cubicBezTo>
                    <a:cubicBezTo>
                      <a:pt x="92" y="99"/>
                      <a:pt x="105" y="113"/>
                      <a:pt x="87" y="120"/>
                    </a:cubicBezTo>
                    <a:cubicBezTo>
                      <a:pt x="68" y="126"/>
                      <a:pt x="46" y="147"/>
                      <a:pt x="61" y="191"/>
                    </a:cubicBezTo>
                    <a:cubicBezTo>
                      <a:pt x="77" y="234"/>
                      <a:pt x="121" y="246"/>
                      <a:pt x="144" y="238"/>
                    </a:cubicBezTo>
                    <a:cubicBezTo>
                      <a:pt x="168" y="231"/>
                      <a:pt x="195" y="187"/>
                      <a:pt x="192" y="160"/>
                    </a:cubicBezTo>
                    <a:cubicBezTo>
                      <a:pt x="190" y="132"/>
                      <a:pt x="194" y="123"/>
                      <a:pt x="181" y="98"/>
                    </a:cubicBezTo>
                    <a:cubicBezTo>
                      <a:pt x="168" y="72"/>
                      <a:pt x="162" y="61"/>
                      <a:pt x="144" y="43"/>
                    </a:cubicBezTo>
                    <a:cubicBezTo>
                      <a:pt x="127" y="25"/>
                      <a:pt x="123" y="15"/>
                      <a:pt x="102" y="9"/>
                    </a:cubicBezTo>
                    <a:cubicBezTo>
                      <a:pt x="82" y="3"/>
                      <a:pt x="19" y="0"/>
                      <a:pt x="5" y="38"/>
                    </a:cubicBezTo>
                    <a:close/>
                  </a:path>
                </a:pathLst>
              </a:custGeom>
              <a:noFill/>
              <a:ln w="158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4" name="Freeform 52"/>
              <p:cNvSpPr>
                <a:spLocks/>
              </p:cNvSpPr>
              <p:nvPr/>
            </p:nvSpPr>
            <p:spPr bwMode="auto">
              <a:xfrm>
                <a:off x="3029" y="1046"/>
                <a:ext cx="195" cy="338"/>
              </a:xfrm>
              <a:custGeom>
                <a:avLst/>
                <a:gdLst>
                  <a:gd name="T0" fmla="*/ 83 w 107"/>
                  <a:gd name="T1" fmla="*/ 23 h 175"/>
                  <a:gd name="T2" fmla="*/ 91 w 107"/>
                  <a:gd name="T3" fmla="*/ 133 h 175"/>
                  <a:gd name="T4" fmla="*/ 53 w 107"/>
                  <a:gd name="T5" fmla="*/ 165 h 175"/>
                  <a:gd name="T6" fmla="*/ 0 w 107"/>
                  <a:gd name="T7" fmla="*/ 145 h 175"/>
                  <a:gd name="T8" fmla="*/ 86 w 107"/>
                  <a:gd name="T9" fmla="*/ 108 h 175"/>
                  <a:gd name="T10" fmla="*/ 86 w 107"/>
                  <a:gd name="T11" fmla="*/ 51 h 175"/>
                  <a:gd name="T12" fmla="*/ 68 w 107"/>
                  <a:gd name="T1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75">
                    <a:moveTo>
                      <a:pt x="83" y="23"/>
                    </a:moveTo>
                    <a:cubicBezTo>
                      <a:pt x="104" y="49"/>
                      <a:pt x="107" y="104"/>
                      <a:pt x="91" y="133"/>
                    </a:cubicBezTo>
                    <a:cubicBezTo>
                      <a:pt x="83" y="147"/>
                      <a:pt x="69" y="161"/>
                      <a:pt x="53" y="165"/>
                    </a:cubicBezTo>
                    <a:cubicBezTo>
                      <a:pt x="35" y="169"/>
                      <a:pt x="8" y="161"/>
                      <a:pt x="0" y="145"/>
                    </a:cubicBezTo>
                    <a:cubicBezTo>
                      <a:pt x="25" y="175"/>
                      <a:pt x="82" y="139"/>
                      <a:pt x="86" y="108"/>
                    </a:cubicBezTo>
                    <a:cubicBezTo>
                      <a:pt x="89" y="91"/>
                      <a:pt x="90" y="67"/>
                      <a:pt x="86" y="51"/>
                    </a:cubicBezTo>
                    <a:cubicBezTo>
                      <a:pt x="83" y="37"/>
                      <a:pt x="80" y="10"/>
                      <a:pt x="68" y="0"/>
                    </a:cubicBezTo>
                  </a:path>
                </a:pathLst>
              </a:custGeom>
              <a:solidFill>
                <a:srgbClr val="D2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5" name="Freeform 53"/>
              <p:cNvSpPr>
                <a:spLocks/>
              </p:cNvSpPr>
              <p:nvPr/>
            </p:nvSpPr>
            <p:spPr bwMode="auto">
              <a:xfrm>
                <a:off x="2991" y="1160"/>
                <a:ext cx="77" cy="126"/>
              </a:xfrm>
              <a:custGeom>
                <a:avLst/>
                <a:gdLst>
                  <a:gd name="T0" fmla="*/ 42 w 42"/>
                  <a:gd name="T1" fmla="*/ 1 h 65"/>
                  <a:gd name="T2" fmla="*/ 11 w 42"/>
                  <a:gd name="T3" fmla="*/ 18 h 65"/>
                  <a:gd name="T4" fmla="*/ 17 w 42"/>
                  <a:gd name="T5" fmla="*/ 65 h 65"/>
                  <a:gd name="T6" fmla="*/ 36 w 42"/>
                  <a:gd name="T7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5">
                    <a:moveTo>
                      <a:pt x="42" y="1"/>
                    </a:moveTo>
                    <a:cubicBezTo>
                      <a:pt x="29" y="0"/>
                      <a:pt x="18" y="6"/>
                      <a:pt x="11" y="18"/>
                    </a:cubicBezTo>
                    <a:cubicBezTo>
                      <a:pt x="0" y="38"/>
                      <a:pt x="10" y="47"/>
                      <a:pt x="17" y="65"/>
                    </a:cubicBezTo>
                    <a:cubicBezTo>
                      <a:pt x="7" y="37"/>
                      <a:pt x="14" y="20"/>
                      <a:pt x="3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6" name="Oval 54"/>
              <p:cNvSpPr>
                <a:spLocks noChangeArrowheads="1"/>
              </p:cNvSpPr>
              <p:nvPr/>
            </p:nvSpPr>
            <p:spPr bwMode="auto">
              <a:xfrm>
                <a:off x="2868" y="940"/>
                <a:ext cx="74" cy="7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7" name="Oval 55"/>
              <p:cNvSpPr>
                <a:spLocks noChangeArrowheads="1"/>
              </p:cNvSpPr>
              <p:nvPr/>
            </p:nvSpPr>
            <p:spPr bwMode="auto">
              <a:xfrm>
                <a:off x="2877" y="1025"/>
                <a:ext cx="27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8" name="Oval 56"/>
              <p:cNvSpPr>
                <a:spLocks noChangeArrowheads="1"/>
              </p:cNvSpPr>
              <p:nvPr/>
            </p:nvSpPr>
            <p:spPr bwMode="auto">
              <a:xfrm>
                <a:off x="2935" y="924"/>
                <a:ext cx="27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9" name="Freeform 57"/>
              <p:cNvSpPr>
                <a:spLocks/>
              </p:cNvSpPr>
              <p:nvPr/>
            </p:nvSpPr>
            <p:spPr bwMode="auto">
              <a:xfrm>
                <a:off x="2590" y="816"/>
                <a:ext cx="699" cy="781"/>
              </a:xfrm>
              <a:custGeom>
                <a:avLst/>
                <a:gdLst>
                  <a:gd name="T0" fmla="*/ 65 w 385"/>
                  <a:gd name="T1" fmla="*/ 29 h 404"/>
                  <a:gd name="T2" fmla="*/ 60 w 385"/>
                  <a:gd name="T3" fmla="*/ 58 h 404"/>
                  <a:gd name="T4" fmla="*/ 63 w 385"/>
                  <a:gd name="T5" fmla="*/ 103 h 404"/>
                  <a:gd name="T6" fmla="*/ 27 w 385"/>
                  <a:gd name="T7" fmla="*/ 129 h 404"/>
                  <a:gd name="T8" fmla="*/ 11 w 385"/>
                  <a:gd name="T9" fmla="*/ 196 h 404"/>
                  <a:gd name="T10" fmla="*/ 24 w 385"/>
                  <a:gd name="T11" fmla="*/ 241 h 404"/>
                  <a:gd name="T12" fmla="*/ 27 w 385"/>
                  <a:gd name="T13" fmla="*/ 258 h 404"/>
                  <a:gd name="T14" fmla="*/ 8 w 385"/>
                  <a:gd name="T15" fmla="*/ 280 h 404"/>
                  <a:gd name="T16" fmla="*/ 2 w 385"/>
                  <a:gd name="T17" fmla="*/ 299 h 404"/>
                  <a:gd name="T18" fmla="*/ 12 w 385"/>
                  <a:gd name="T19" fmla="*/ 290 h 404"/>
                  <a:gd name="T20" fmla="*/ 34 w 385"/>
                  <a:gd name="T21" fmla="*/ 274 h 404"/>
                  <a:gd name="T22" fmla="*/ 51 w 385"/>
                  <a:gd name="T23" fmla="*/ 278 h 404"/>
                  <a:gd name="T24" fmla="*/ 67 w 385"/>
                  <a:gd name="T25" fmla="*/ 302 h 404"/>
                  <a:gd name="T26" fmla="*/ 67 w 385"/>
                  <a:gd name="T27" fmla="*/ 313 h 404"/>
                  <a:gd name="T28" fmla="*/ 52 w 385"/>
                  <a:gd name="T29" fmla="*/ 319 h 404"/>
                  <a:gd name="T30" fmla="*/ 41 w 385"/>
                  <a:gd name="T31" fmla="*/ 332 h 404"/>
                  <a:gd name="T32" fmla="*/ 19 w 385"/>
                  <a:gd name="T33" fmla="*/ 347 h 404"/>
                  <a:gd name="T34" fmla="*/ 42 w 385"/>
                  <a:gd name="T35" fmla="*/ 341 h 404"/>
                  <a:gd name="T36" fmla="*/ 70 w 385"/>
                  <a:gd name="T37" fmla="*/ 331 h 404"/>
                  <a:gd name="T38" fmla="*/ 89 w 385"/>
                  <a:gd name="T39" fmla="*/ 327 h 404"/>
                  <a:gd name="T40" fmla="*/ 135 w 385"/>
                  <a:gd name="T41" fmla="*/ 376 h 404"/>
                  <a:gd name="T42" fmla="*/ 158 w 385"/>
                  <a:gd name="T43" fmla="*/ 389 h 404"/>
                  <a:gd name="T44" fmla="*/ 198 w 385"/>
                  <a:gd name="T45" fmla="*/ 400 h 404"/>
                  <a:gd name="T46" fmla="*/ 238 w 385"/>
                  <a:gd name="T47" fmla="*/ 389 h 404"/>
                  <a:gd name="T48" fmla="*/ 276 w 385"/>
                  <a:gd name="T49" fmla="*/ 383 h 404"/>
                  <a:gd name="T50" fmla="*/ 306 w 385"/>
                  <a:gd name="T51" fmla="*/ 372 h 404"/>
                  <a:gd name="T52" fmla="*/ 320 w 385"/>
                  <a:gd name="T53" fmla="*/ 383 h 404"/>
                  <a:gd name="T54" fmla="*/ 331 w 385"/>
                  <a:gd name="T55" fmla="*/ 394 h 404"/>
                  <a:gd name="T56" fmla="*/ 324 w 385"/>
                  <a:gd name="T57" fmla="*/ 370 h 404"/>
                  <a:gd name="T58" fmla="*/ 324 w 385"/>
                  <a:gd name="T59" fmla="*/ 351 h 404"/>
                  <a:gd name="T60" fmla="*/ 336 w 385"/>
                  <a:gd name="T61" fmla="*/ 336 h 404"/>
                  <a:gd name="T62" fmla="*/ 346 w 385"/>
                  <a:gd name="T63" fmla="*/ 333 h 404"/>
                  <a:gd name="T64" fmla="*/ 352 w 385"/>
                  <a:gd name="T65" fmla="*/ 355 h 404"/>
                  <a:gd name="T66" fmla="*/ 353 w 385"/>
                  <a:gd name="T67" fmla="*/ 335 h 404"/>
                  <a:gd name="T68" fmla="*/ 347 w 385"/>
                  <a:gd name="T69" fmla="*/ 315 h 404"/>
                  <a:gd name="T70" fmla="*/ 369 w 385"/>
                  <a:gd name="T71" fmla="*/ 253 h 404"/>
                  <a:gd name="T72" fmla="*/ 370 w 385"/>
                  <a:gd name="T73" fmla="*/ 151 h 404"/>
                  <a:gd name="T74" fmla="*/ 311 w 385"/>
                  <a:gd name="T75" fmla="*/ 60 h 404"/>
                  <a:gd name="T76" fmla="*/ 314 w 385"/>
                  <a:gd name="T77" fmla="*/ 43 h 404"/>
                  <a:gd name="T78" fmla="*/ 319 w 385"/>
                  <a:gd name="T79" fmla="*/ 29 h 404"/>
                  <a:gd name="T80" fmla="*/ 310 w 385"/>
                  <a:gd name="T81" fmla="*/ 35 h 404"/>
                  <a:gd name="T82" fmla="*/ 287 w 385"/>
                  <a:gd name="T83" fmla="*/ 49 h 404"/>
                  <a:gd name="T84" fmla="*/ 260 w 385"/>
                  <a:gd name="T85" fmla="*/ 40 h 404"/>
                  <a:gd name="T86" fmla="*/ 262 w 385"/>
                  <a:gd name="T87" fmla="*/ 25 h 404"/>
                  <a:gd name="T88" fmla="*/ 258 w 385"/>
                  <a:gd name="T89" fmla="*/ 16 h 404"/>
                  <a:gd name="T90" fmla="*/ 246 w 385"/>
                  <a:gd name="T91" fmla="*/ 29 h 404"/>
                  <a:gd name="T92" fmla="*/ 231 w 385"/>
                  <a:gd name="T93" fmla="*/ 31 h 404"/>
                  <a:gd name="T94" fmla="*/ 177 w 385"/>
                  <a:gd name="T95" fmla="*/ 26 h 404"/>
                  <a:gd name="T96" fmla="*/ 143 w 385"/>
                  <a:gd name="T97" fmla="*/ 36 h 404"/>
                  <a:gd name="T98" fmla="*/ 126 w 385"/>
                  <a:gd name="T99" fmla="*/ 2 h 404"/>
                  <a:gd name="T100" fmla="*/ 131 w 385"/>
                  <a:gd name="T101" fmla="*/ 21 h 404"/>
                  <a:gd name="T102" fmla="*/ 122 w 385"/>
                  <a:gd name="T103" fmla="*/ 43 h 404"/>
                  <a:gd name="T104" fmla="*/ 80 w 385"/>
                  <a:gd name="T105" fmla="*/ 62 h 404"/>
                  <a:gd name="T106" fmla="*/ 68 w 385"/>
                  <a:gd name="T107" fmla="*/ 42 h 404"/>
                  <a:gd name="T108" fmla="*/ 65 w 385"/>
                  <a:gd name="T109" fmla="*/ 29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5" h="404">
                    <a:moveTo>
                      <a:pt x="65" y="29"/>
                    </a:moveTo>
                    <a:cubicBezTo>
                      <a:pt x="59" y="34"/>
                      <a:pt x="58" y="46"/>
                      <a:pt x="60" y="58"/>
                    </a:cubicBezTo>
                    <a:cubicBezTo>
                      <a:pt x="62" y="71"/>
                      <a:pt x="69" y="92"/>
                      <a:pt x="63" y="103"/>
                    </a:cubicBezTo>
                    <a:cubicBezTo>
                      <a:pt x="58" y="114"/>
                      <a:pt x="41" y="122"/>
                      <a:pt x="27" y="129"/>
                    </a:cubicBezTo>
                    <a:cubicBezTo>
                      <a:pt x="13" y="137"/>
                      <a:pt x="11" y="180"/>
                      <a:pt x="11" y="196"/>
                    </a:cubicBezTo>
                    <a:cubicBezTo>
                      <a:pt x="11" y="212"/>
                      <a:pt x="8" y="219"/>
                      <a:pt x="24" y="241"/>
                    </a:cubicBezTo>
                    <a:cubicBezTo>
                      <a:pt x="29" y="246"/>
                      <a:pt x="33" y="254"/>
                      <a:pt x="27" y="258"/>
                    </a:cubicBezTo>
                    <a:cubicBezTo>
                      <a:pt x="18" y="265"/>
                      <a:pt x="14" y="273"/>
                      <a:pt x="8" y="280"/>
                    </a:cubicBezTo>
                    <a:cubicBezTo>
                      <a:pt x="1" y="287"/>
                      <a:pt x="0" y="292"/>
                      <a:pt x="2" y="299"/>
                    </a:cubicBezTo>
                    <a:cubicBezTo>
                      <a:pt x="4" y="306"/>
                      <a:pt x="4" y="298"/>
                      <a:pt x="12" y="290"/>
                    </a:cubicBezTo>
                    <a:cubicBezTo>
                      <a:pt x="20" y="282"/>
                      <a:pt x="23" y="278"/>
                      <a:pt x="34" y="274"/>
                    </a:cubicBezTo>
                    <a:cubicBezTo>
                      <a:pt x="46" y="270"/>
                      <a:pt x="45" y="268"/>
                      <a:pt x="51" y="278"/>
                    </a:cubicBezTo>
                    <a:cubicBezTo>
                      <a:pt x="58" y="288"/>
                      <a:pt x="61" y="294"/>
                      <a:pt x="67" y="302"/>
                    </a:cubicBezTo>
                    <a:cubicBezTo>
                      <a:pt x="73" y="309"/>
                      <a:pt x="74" y="311"/>
                      <a:pt x="67" y="313"/>
                    </a:cubicBezTo>
                    <a:cubicBezTo>
                      <a:pt x="60" y="315"/>
                      <a:pt x="55" y="312"/>
                      <a:pt x="52" y="319"/>
                    </a:cubicBezTo>
                    <a:cubicBezTo>
                      <a:pt x="49" y="327"/>
                      <a:pt x="56" y="327"/>
                      <a:pt x="41" y="332"/>
                    </a:cubicBezTo>
                    <a:cubicBezTo>
                      <a:pt x="27" y="337"/>
                      <a:pt x="18" y="342"/>
                      <a:pt x="19" y="347"/>
                    </a:cubicBezTo>
                    <a:cubicBezTo>
                      <a:pt x="20" y="352"/>
                      <a:pt x="31" y="344"/>
                      <a:pt x="42" y="341"/>
                    </a:cubicBezTo>
                    <a:cubicBezTo>
                      <a:pt x="54" y="339"/>
                      <a:pt x="66" y="339"/>
                      <a:pt x="70" y="331"/>
                    </a:cubicBezTo>
                    <a:cubicBezTo>
                      <a:pt x="74" y="322"/>
                      <a:pt x="80" y="317"/>
                      <a:pt x="89" y="327"/>
                    </a:cubicBezTo>
                    <a:cubicBezTo>
                      <a:pt x="98" y="338"/>
                      <a:pt x="112" y="377"/>
                      <a:pt x="135" y="376"/>
                    </a:cubicBezTo>
                    <a:cubicBezTo>
                      <a:pt x="145" y="377"/>
                      <a:pt x="148" y="382"/>
                      <a:pt x="158" y="389"/>
                    </a:cubicBezTo>
                    <a:cubicBezTo>
                      <a:pt x="168" y="397"/>
                      <a:pt x="181" y="404"/>
                      <a:pt x="198" y="400"/>
                    </a:cubicBezTo>
                    <a:cubicBezTo>
                      <a:pt x="215" y="397"/>
                      <a:pt x="226" y="394"/>
                      <a:pt x="238" y="389"/>
                    </a:cubicBezTo>
                    <a:cubicBezTo>
                      <a:pt x="250" y="383"/>
                      <a:pt x="257" y="385"/>
                      <a:pt x="276" y="383"/>
                    </a:cubicBezTo>
                    <a:cubicBezTo>
                      <a:pt x="296" y="380"/>
                      <a:pt x="301" y="380"/>
                      <a:pt x="306" y="372"/>
                    </a:cubicBezTo>
                    <a:cubicBezTo>
                      <a:pt x="311" y="363"/>
                      <a:pt x="316" y="373"/>
                      <a:pt x="320" y="383"/>
                    </a:cubicBezTo>
                    <a:cubicBezTo>
                      <a:pt x="324" y="392"/>
                      <a:pt x="328" y="399"/>
                      <a:pt x="331" y="394"/>
                    </a:cubicBezTo>
                    <a:cubicBezTo>
                      <a:pt x="334" y="389"/>
                      <a:pt x="324" y="377"/>
                      <a:pt x="324" y="370"/>
                    </a:cubicBezTo>
                    <a:cubicBezTo>
                      <a:pt x="324" y="363"/>
                      <a:pt x="320" y="354"/>
                      <a:pt x="324" y="351"/>
                    </a:cubicBezTo>
                    <a:cubicBezTo>
                      <a:pt x="329" y="348"/>
                      <a:pt x="331" y="344"/>
                      <a:pt x="336" y="336"/>
                    </a:cubicBezTo>
                    <a:cubicBezTo>
                      <a:pt x="340" y="328"/>
                      <a:pt x="346" y="325"/>
                      <a:pt x="346" y="333"/>
                    </a:cubicBezTo>
                    <a:cubicBezTo>
                      <a:pt x="346" y="340"/>
                      <a:pt x="345" y="358"/>
                      <a:pt x="352" y="355"/>
                    </a:cubicBezTo>
                    <a:cubicBezTo>
                      <a:pt x="358" y="351"/>
                      <a:pt x="357" y="343"/>
                      <a:pt x="353" y="335"/>
                    </a:cubicBezTo>
                    <a:cubicBezTo>
                      <a:pt x="350" y="327"/>
                      <a:pt x="345" y="323"/>
                      <a:pt x="347" y="315"/>
                    </a:cubicBezTo>
                    <a:cubicBezTo>
                      <a:pt x="349" y="307"/>
                      <a:pt x="360" y="287"/>
                      <a:pt x="369" y="253"/>
                    </a:cubicBezTo>
                    <a:cubicBezTo>
                      <a:pt x="378" y="218"/>
                      <a:pt x="385" y="195"/>
                      <a:pt x="370" y="151"/>
                    </a:cubicBezTo>
                    <a:cubicBezTo>
                      <a:pt x="356" y="107"/>
                      <a:pt x="324" y="68"/>
                      <a:pt x="311" y="60"/>
                    </a:cubicBezTo>
                    <a:cubicBezTo>
                      <a:pt x="297" y="51"/>
                      <a:pt x="306" y="46"/>
                      <a:pt x="314" y="43"/>
                    </a:cubicBezTo>
                    <a:cubicBezTo>
                      <a:pt x="321" y="40"/>
                      <a:pt x="322" y="31"/>
                      <a:pt x="319" y="29"/>
                    </a:cubicBezTo>
                    <a:cubicBezTo>
                      <a:pt x="316" y="28"/>
                      <a:pt x="315" y="33"/>
                      <a:pt x="310" y="35"/>
                    </a:cubicBezTo>
                    <a:cubicBezTo>
                      <a:pt x="305" y="37"/>
                      <a:pt x="296" y="49"/>
                      <a:pt x="287" y="49"/>
                    </a:cubicBezTo>
                    <a:cubicBezTo>
                      <a:pt x="279" y="49"/>
                      <a:pt x="269" y="45"/>
                      <a:pt x="260" y="40"/>
                    </a:cubicBezTo>
                    <a:cubicBezTo>
                      <a:pt x="252" y="35"/>
                      <a:pt x="258" y="29"/>
                      <a:pt x="262" y="25"/>
                    </a:cubicBezTo>
                    <a:cubicBezTo>
                      <a:pt x="265" y="21"/>
                      <a:pt x="261" y="16"/>
                      <a:pt x="258" y="16"/>
                    </a:cubicBezTo>
                    <a:cubicBezTo>
                      <a:pt x="255" y="17"/>
                      <a:pt x="251" y="27"/>
                      <a:pt x="246" y="29"/>
                    </a:cubicBezTo>
                    <a:cubicBezTo>
                      <a:pt x="241" y="32"/>
                      <a:pt x="243" y="34"/>
                      <a:pt x="231" y="31"/>
                    </a:cubicBezTo>
                    <a:cubicBezTo>
                      <a:pt x="219" y="28"/>
                      <a:pt x="198" y="21"/>
                      <a:pt x="177" y="26"/>
                    </a:cubicBezTo>
                    <a:cubicBezTo>
                      <a:pt x="157" y="31"/>
                      <a:pt x="147" y="42"/>
                      <a:pt x="143" y="36"/>
                    </a:cubicBezTo>
                    <a:cubicBezTo>
                      <a:pt x="140" y="31"/>
                      <a:pt x="134" y="0"/>
                      <a:pt x="126" y="2"/>
                    </a:cubicBezTo>
                    <a:cubicBezTo>
                      <a:pt x="119" y="5"/>
                      <a:pt x="129" y="12"/>
                      <a:pt x="131" y="21"/>
                    </a:cubicBezTo>
                    <a:cubicBezTo>
                      <a:pt x="133" y="30"/>
                      <a:pt x="137" y="36"/>
                      <a:pt x="122" y="43"/>
                    </a:cubicBezTo>
                    <a:cubicBezTo>
                      <a:pt x="107" y="49"/>
                      <a:pt x="85" y="56"/>
                      <a:pt x="80" y="62"/>
                    </a:cubicBezTo>
                    <a:cubicBezTo>
                      <a:pt x="74" y="67"/>
                      <a:pt x="66" y="51"/>
                      <a:pt x="68" y="42"/>
                    </a:cubicBezTo>
                    <a:cubicBezTo>
                      <a:pt x="70" y="33"/>
                      <a:pt x="69" y="28"/>
                      <a:pt x="65" y="29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1" name="Group 3"/>
            <p:cNvGrpSpPr>
              <a:grpSpLocks/>
            </p:cNvGrpSpPr>
            <p:nvPr/>
          </p:nvGrpSpPr>
          <p:grpSpPr bwMode="auto">
            <a:xfrm>
              <a:off x="4938532" y="3133163"/>
              <a:ext cx="252000" cy="252000"/>
              <a:chOff x="977" y="1284"/>
              <a:chExt cx="1094" cy="1175"/>
            </a:xfrm>
          </p:grpSpPr>
          <p:sp>
            <p:nvSpPr>
              <p:cNvPr id="1933" name="Freeform 4"/>
              <p:cNvSpPr>
                <a:spLocks/>
              </p:cNvSpPr>
              <p:nvPr/>
            </p:nvSpPr>
            <p:spPr bwMode="auto">
              <a:xfrm>
                <a:off x="977" y="1284"/>
                <a:ext cx="1094" cy="1175"/>
              </a:xfrm>
              <a:custGeom>
                <a:avLst/>
                <a:gdLst>
                  <a:gd name="T0" fmla="*/ 31 w 286"/>
                  <a:gd name="T1" fmla="*/ 87 h 288"/>
                  <a:gd name="T2" fmla="*/ 16 w 286"/>
                  <a:gd name="T3" fmla="*/ 205 h 288"/>
                  <a:gd name="T4" fmla="*/ 54 w 286"/>
                  <a:gd name="T5" fmla="*/ 260 h 288"/>
                  <a:gd name="T6" fmla="*/ 113 w 286"/>
                  <a:gd name="T7" fmla="*/ 284 h 288"/>
                  <a:gd name="T8" fmla="*/ 236 w 286"/>
                  <a:gd name="T9" fmla="*/ 255 h 288"/>
                  <a:gd name="T10" fmla="*/ 285 w 286"/>
                  <a:gd name="T11" fmla="*/ 151 h 288"/>
                  <a:gd name="T12" fmla="*/ 263 w 286"/>
                  <a:gd name="T13" fmla="*/ 59 h 288"/>
                  <a:gd name="T14" fmla="*/ 186 w 286"/>
                  <a:gd name="T15" fmla="*/ 5 h 288"/>
                  <a:gd name="T16" fmla="*/ 87 w 286"/>
                  <a:gd name="T17" fmla="*/ 27 h 288"/>
                  <a:gd name="T18" fmla="*/ 31 w 286"/>
                  <a:gd name="T19" fmla="*/ 8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6" h="288">
                    <a:moveTo>
                      <a:pt x="31" y="87"/>
                    </a:moveTo>
                    <a:cubicBezTo>
                      <a:pt x="6" y="121"/>
                      <a:pt x="0" y="162"/>
                      <a:pt x="16" y="205"/>
                    </a:cubicBezTo>
                    <a:cubicBezTo>
                      <a:pt x="23" y="223"/>
                      <a:pt x="37" y="250"/>
                      <a:pt x="54" y="260"/>
                    </a:cubicBezTo>
                    <a:cubicBezTo>
                      <a:pt x="73" y="272"/>
                      <a:pt x="91" y="283"/>
                      <a:pt x="113" y="284"/>
                    </a:cubicBezTo>
                    <a:cubicBezTo>
                      <a:pt x="159" y="288"/>
                      <a:pt x="202" y="282"/>
                      <a:pt x="236" y="255"/>
                    </a:cubicBezTo>
                    <a:cubicBezTo>
                      <a:pt x="269" y="227"/>
                      <a:pt x="283" y="198"/>
                      <a:pt x="285" y="151"/>
                    </a:cubicBezTo>
                    <a:cubicBezTo>
                      <a:pt x="286" y="117"/>
                      <a:pt x="282" y="87"/>
                      <a:pt x="263" y="59"/>
                    </a:cubicBezTo>
                    <a:cubicBezTo>
                      <a:pt x="245" y="32"/>
                      <a:pt x="217" y="11"/>
                      <a:pt x="186" y="5"/>
                    </a:cubicBezTo>
                    <a:cubicBezTo>
                      <a:pt x="154" y="1"/>
                      <a:pt x="111" y="0"/>
                      <a:pt x="87" y="27"/>
                    </a:cubicBezTo>
                    <a:cubicBezTo>
                      <a:pt x="63" y="53"/>
                      <a:pt x="50" y="56"/>
                      <a:pt x="31" y="87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4" name="Freeform 5"/>
              <p:cNvSpPr>
                <a:spLocks/>
              </p:cNvSpPr>
              <p:nvPr/>
            </p:nvSpPr>
            <p:spPr bwMode="auto">
              <a:xfrm>
                <a:off x="1015" y="1329"/>
                <a:ext cx="781" cy="1024"/>
              </a:xfrm>
              <a:custGeom>
                <a:avLst/>
                <a:gdLst>
                  <a:gd name="T0" fmla="*/ 60 w 204"/>
                  <a:gd name="T1" fmla="*/ 245 h 251"/>
                  <a:gd name="T2" fmla="*/ 26 w 204"/>
                  <a:gd name="T3" fmla="*/ 194 h 251"/>
                  <a:gd name="T4" fmla="*/ 39 w 204"/>
                  <a:gd name="T5" fmla="*/ 86 h 251"/>
                  <a:gd name="T6" fmla="*/ 90 w 204"/>
                  <a:gd name="T7" fmla="*/ 31 h 251"/>
                  <a:gd name="T8" fmla="*/ 181 w 204"/>
                  <a:gd name="T9" fmla="*/ 11 h 251"/>
                  <a:gd name="T10" fmla="*/ 204 w 204"/>
                  <a:gd name="T11" fmla="*/ 19 h 251"/>
                  <a:gd name="T12" fmla="*/ 170 w 204"/>
                  <a:gd name="T13" fmla="*/ 5 h 251"/>
                  <a:gd name="T14" fmla="*/ 80 w 204"/>
                  <a:gd name="T15" fmla="*/ 25 h 251"/>
                  <a:gd name="T16" fmla="*/ 28 w 204"/>
                  <a:gd name="T17" fmla="*/ 80 h 251"/>
                  <a:gd name="T18" fmla="*/ 15 w 204"/>
                  <a:gd name="T19" fmla="*/ 188 h 251"/>
                  <a:gd name="T20" fmla="*/ 49 w 204"/>
                  <a:gd name="T21" fmla="*/ 239 h 251"/>
                  <a:gd name="T22" fmla="*/ 70 w 204"/>
                  <a:gd name="T23" fmla="*/ 251 h 251"/>
                  <a:gd name="T24" fmla="*/ 60 w 204"/>
                  <a:gd name="T25" fmla="*/ 24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251">
                    <a:moveTo>
                      <a:pt x="60" y="245"/>
                    </a:moveTo>
                    <a:cubicBezTo>
                      <a:pt x="44" y="235"/>
                      <a:pt x="32" y="211"/>
                      <a:pt x="26" y="194"/>
                    </a:cubicBezTo>
                    <a:cubicBezTo>
                      <a:pt x="11" y="155"/>
                      <a:pt x="16" y="118"/>
                      <a:pt x="39" y="86"/>
                    </a:cubicBezTo>
                    <a:cubicBezTo>
                      <a:pt x="57" y="58"/>
                      <a:pt x="68" y="56"/>
                      <a:pt x="90" y="31"/>
                    </a:cubicBezTo>
                    <a:cubicBezTo>
                      <a:pt x="113" y="7"/>
                      <a:pt x="151" y="8"/>
                      <a:pt x="181" y="11"/>
                    </a:cubicBezTo>
                    <a:cubicBezTo>
                      <a:pt x="189" y="13"/>
                      <a:pt x="197" y="16"/>
                      <a:pt x="204" y="19"/>
                    </a:cubicBezTo>
                    <a:cubicBezTo>
                      <a:pt x="194" y="13"/>
                      <a:pt x="182" y="8"/>
                      <a:pt x="170" y="5"/>
                    </a:cubicBezTo>
                    <a:cubicBezTo>
                      <a:pt x="140" y="2"/>
                      <a:pt x="102" y="0"/>
                      <a:pt x="80" y="25"/>
                    </a:cubicBezTo>
                    <a:cubicBezTo>
                      <a:pt x="57" y="50"/>
                      <a:pt x="46" y="52"/>
                      <a:pt x="28" y="80"/>
                    </a:cubicBezTo>
                    <a:cubicBezTo>
                      <a:pt x="5" y="112"/>
                      <a:pt x="0" y="149"/>
                      <a:pt x="15" y="188"/>
                    </a:cubicBezTo>
                    <a:cubicBezTo>
                      <a:pt x="21" y="205"/>
                      <a:pt x="33" y="229"/>
                      <a:pt x="49" y="239"/>
                    </a:cubicBezTo>
                    <a:cubicBezTo>
                      <a:pt x="56" y="243"/>
                      <a:pt x="63" y="247"/>
                      <a:pt x="70" y="251"/>
                    </a:cubicBezTo>
                    <a:cubicBezTo>
                      <a:pt x="67" y="249"/>
                      <a:pt x="63" y="247"/>
                      <a:pt x="60" y="245"/>
                    </a:cubicBezTo>
                  </a:path>
                </a:pathLst>
              </a:custGeom>
              <a:solidFill>
                <a:srgbClr val="FF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5" name="Freeform 6"/>
              <p:cNvSpPr>
                <a:spLocks/>
              </p:cNvSpPr>
              <p:nvPr/>
            </p:nvSpPr>
            <p:spPr bwMode="auto">
              <a:xfrm>
                <a:off x="1252" y="1370"/>
                <a:ext cx="792" cy="1052"/>
              </a:xfrm>
              <a:custGeom>
                <a:avLst/>
                <a:gdLst>
                  <a:gd name="T0" fmla="*/ 185 w 207"/>
                  <a:gd name="T1" fmla="*/ 43 h 258"/>
                  <a:gd name="T2" fmla="*/ 135 w 207"/>
                  <a:gd name="T3" fmla="*/ 0 h 258"/>
                  <a:gd name="T4" fmla="*/ 171 w 207"/>
                  <a:gd name="T5" fmla="*/ 36 h 258"/>
                  <a:gd name="T6" fmla="*/ 192 w 207"/>
                  <a:gd name="T7" fmla="*/ 122 h 258"/>
                  <a:gd name="T8" fmla="*/ 146 w 207"/>
                  <a:gd name="T9" fmla="*/ 219 h 258"/>
                  <a:gd name="T10" fmla="*/ 31 w 207"/>
                  <a:gd name="T11" fmla="*/ 247 h 258"/>
                  <a:gd name="T12" fmla="*/ 0 w 207"/>
                  <a:gd name="T13" fmla="*/ 238 h 258"/>
                  <a:gd name="T14" fmla="*/ 45 w 207"/>
                  <a:gd name="T15" fmla="*/ 255 h 258"/>
                  <a:gd name="T16" fmla="*/ 160 w 207"/>
                  <a:gd name="T17" fmla="*/ 227 h 258"/>
                  <a:gd name="T18" fmla="*/ 206 w 207"/>
                  <a:gd name="T19" fmla="*/ 130 h 258"/>
                  <a:gd name="T20" fmla="*/ 185 w 207"/>
                  <a:gd name="T21" fmla="*/ 4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7" h="258">
                    <a:moveTo>
                      <a:pt x="185" y="43"/>
                    </a:moveTo>
                    <a:cubicBezTo>
                      <a:pt x="172" y="25"/>
                      <a:pt x="155" y="9"/>
                      <a:pt x="135" y="0"/>
                    </a:cubicBezTo>
                    <a:cubicBezTo>
                      <a:pt x="149" y="9"/>
                      <a:pt x="162" y="22"/>
                      <a:pt x="171" y="36"/>
                    </a:cubicBezTo>
                    <a:cubicBezTo>
                      <a:pt x="190" y="63"/>
                      <a:pt x="193" y="91"/>
                      <a:pt x="192" y="122"/>
                    </a:cubicBezTo>
                    <a:cubicBezTo>
                      <a:pt x="191" y="166"/>
                      <a:pt x="177" y="194"/>
                      <a:pt x="146" y="219"/>
                    </a:cubicBezTo>
                    <a:cubicBezTo>
                      <a:pt x="114" y="245"/>
                      <a:pt x="74" y="251"/>
                      <a:pt x="31" y="247"/>
                    </a:cubicBezTo>
                    <a:cubicBezTo>
                      <a:pt x="20" y="246"/>
                      <a:pt x="9" y="243"/>
                      <a:pt x="0" y="238"/>
                    </a:cubicBezTo>
                    <a:cubicBezTo>
                      <a:pt x="14" y="246"/>
                      <a:pt x="28" y="253"/>
                      <a:pt x="45" y="255"/>
                    </a:cubicBezTo>
                    <a:cubicBezTo>
                      <a:pt x="88" y="258"/>
                      <a:pt x="128" y="253"/>
                      <a:pt x="160" y="227"/>
                    </a:cubicBezTo>
                    <a:cubicBezTo>
                      <a:pt x="191" y="201"/>
                      <a:pt x="204" y="174"/>
                      <a:pt x="206" y="130"/>
                    </a:cubicBezTo>
                    <a:cubicBezTo>
                      <a:pt x="207" y="98"/>
                      <a:pt x="203" y="70"/>
                      <a:pt x="185" y="43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6" name="Freeform 7"/>
              <p:cNvSpPr>
                <a:spLocks/>
              </p:cNvSpPr>
              <p:nvPr/>
            </p:nvSpPr>
            <p:spPr bwMode="auto">
              <a:xfrm>
                <a:off x="1149" y="1378"/>
                <a:ext cx="826" cy="979"/>
              </a:xfrm>
              <a:custGeom>
                <a:avLst/>
                <a:gdLst>
                  <a:gd name="T0" fmla="*/ 58 w 216"/>
                  <a:gd name="T1" fmla="*/ 105 h 240"/>
                  <a:gd name="T2" fmla="*/ 41 w 216"/>
                  <a:gd name="T3" fmla="*/ 131 h 240"/>
                  <a:gd name="T4" fmla="*/ 13 w 216"/>
                  <a:gd name="T5" fmla="*/ 163 h 240"/>
                  <a:gd name="T6" fmla="*/ 31 w 216"/>
                  <a:gd name="T7" fmla="*/ 173 h 240"/>
                  <a:gd name="T8" fmla="*/ 63 w 216"/>
                  <a:gd name="T9" fmla="*/ 184 h 240"/>
                  <a:gd name="T10" fmla="*/ 92 w 216"/>
                  <a:gd name="T11" fmla="*/ 218 h 240"/>
                  <a:gd name="T12" fmla="*/ 108 w 216"/>
                  <a:gd name="T13" fmla="*/ 188 h 240"/>
                  <a:gd name="T14" fmla="*/ 138 w 216"/>
                  <a:gd name="T15" fmla="*/ 185 h 240"/>
                  <a:gd name="T16" fmla="*/ 155 w 216"/>
                  <a:gd name="T17" fmla="*/ 187 h 240"/>
                  <a:gd name="T18" fmla="*/ 155 w 216"/>
                  <a:gd name="T19" fmla="*/ 160 h 240"/>
                  <a:gd name="T20" fmla="*/ 157 w 216"/>
                  <a:gd name="T21" fmla="*/ 120 h 240"/>
                  <a:gd name="T22" fmla="*/ 174 w 216"/>
                  <a:gd name="T23" fmla="*/ 117 h 240"/>
                  <a:gd name="T24" fmla="*/ 184 w 216"/>
                  <a:gd name="T25" fmla="*/ 117 h 240"/>
                  <a:gd name="T26" fmla="*/ 192 w 216"/>
                  <a:gd name="T27" fmla="*/ 99 h 240"/>
                  <a:gd name="T28" fmla="*/ 179 w 216"/>
                  <a:gd name="T29" fmla="*/ 92 h 240"/>
                  <a:gd name="T30" fmla="*/ 167 w 216"/>
                  <a:gd name="T31" fmla="*/ 76 h 240"/>
                  <a:gd name="T32" fmla="*/ 178 w 216"/>
                  <a:gd name="T33" fmla="*/ 38 h 240"/>
                  <a:gd name="T34" fmla="*/ 150 w 216"/>
                  <a:gd name="T35" fmla="*/ 34 h 240"/>
                  <a:gd name="T36" fmla="*/ 122 w 216"/>
                  <a:gd name="T37" fmla="*/ 25 h 240"/>
                  <a:gd name="T38" fmla="*/ 144 w 216"/>
                  <a:gd name="T39" fmla="*/ 4 h 240"/>
                  <a:gd name="T40" fmla="*/ 180 w 216"/>
                  <a:gd name="T41" fmla="*/ 29 h 240"/>
                  <a:gd name="T42" fmla="*/ 187 w 216"/>
                  <a:gd name="T43" fmla="*/ 48 h 240"/>
                  <a:gd name="T44" fmla="*/ 208 w 216"/>
                  <a:gd name="T45" fmla="*/ 64 h 240"/>
                  <a:gd name="T46" fmla="*/ 213 w 216"/>
                  <a:gd name="T47" fmla="*/ 91 h 240"/>
                  <a:gd name="T48" fmla="*/ 198 w 216"/>
                  <a:gd name="T49" fmla="*/ 108 h 240"/>
                  <a:gd name="T50" fmla="*/ 200 w 216"/>
                  <a:gd name="T51" fmla="*/ 135 h 240"/>
                  <a:gd name="T52" fmla="*/ 195 w 216"/>
                  <a:gd name="T53" fmla="*/ 168 h 240"/>
                  <a:gd name="T54" fmla="*/ 176 w 216"/>
                  <a:gd name="T55" fmla="*/ 179 h 240"/>
                  <a:gd name="T56" fmla="*/ 157 w 216"/>
                  <a:gd name="T57" fmla="*/ 192 h 240"/>
                  <a:gd name="T58" fmla="*/ 148 w 216"/>
                  <a:gd name="T59" fmla="*/ 209 h 240"/>
                  <a:gd name="T60" fmla="*/ 133 w 216"/>
                  <a:gd name="T61" fmla="*/ 235 h 240"/>
                  <a:gd name="T62" fmla="*/ 113 w 216"/>
                  <a:gd name="T63" fmla="*/ 233 h 240"/>
                  <a:gd name="T64" fmla="*/ 88 w 216"/>
                  <a:gd name="T65" fmla="*/ 224 h 240"/>
                  <a:gd name="T66" fmla="*/ 67 w 216"/>
                  <a:gd name="T67" fmla="*/ 237 h 240"/>
                  <a:gd name="T68" fmla="*/ 36 w 216"/>
                  <a:gd name="T69" fmla="*/ 233 h 240"/>
                  <a:gd name="T70" fmla="*/ 14 w 216"/>
                  <a:gd name="T71" fmla="*/ 182 h 240"/>
                  <a:gd name="T72" fmla="*/ 7 w 216"/>
                  <a:gd name="T73" fmla="*/ 161 h 240"/>
                  <a:gd name="T74" fmla="*/ 5 w 216"/>
                  <a:gd name="T75" fmla="*/ 139 h 240"/>
                  <a:gd name="T76" fmla="*/ 33 w 216"/>
                  <a:gd name="T77" fmla="*/ 76 h 240"/>
                  <a:gd name="T78" fmla="*/ 58 w 216"/>
                  <a:gd name="T79" fmla="*/ 10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6" h="240">
                    <a:moveTo>
                      <a:pt x="58" y="105"/>
                    </a:moveTo>
                    <a:cubicBezTo>
                      <a:pt x="55" y="114"/>
                      <a:pt x="48" y="125"/>
                      <a:pt x="41" y="131"/>
                    </a:cubicBezTo>
                    <a:cubicBezTo>
                      <a:pt x="27" y="142"/>
                      <a:pt x="6" y="140"/>
                      <a:pt x="13" y="163"/>
                    </a:cubicBezTo>
                    <a:cubicBezTo>
                      <a:pt x="15" y="175"/>
                      <a:pt x="20" y="174"/>
                      <a:pt x="31" y="173"/>
                    </a:cubicBezTo>
                    <a:cubicBezTo>
                      <a:pt x="45" y="171"/>
                      <a:pt x="53" y="173"/>
                      <a:pt x="63" y="184"/>
                    </a:cubicBezTo>
                    <a:cubicBezTo>
                      <a:pt x="74" y="197"/>
                      <a:pt x="71" y="221"/>
                      <a:pt x="92" y="218"/>
                    </a:cubicBezTo>
                    <a:cubicBezTo>
                      <a:pt x="112" y="215"/>
                      <a:pt x="102" y="202"/>
                      <a:pt x="108" y="188"/>
                    </a:cubicBezTo>
                    <a:cubicBezTo>
                      <a:pt x="114" y="174"/>
                      <a:pt x="130" y="177"/>
                      <a:pt x="138" y="185"/>
                    </a:cubicBezTo>
                    <a:cubicBezTo>
                      <a:pt x="145" y="190"/>
                      <a:pt x="147" y="195"/>
                      <a:pt x="155" y="187"/>
                    </a:cubicBezTo>
                    <a:cubicBezTo>
                      <a:pt x="163" y="180"/>
                      <a:pt x="159" y="169"/>
                      <a:pt x="155" y="160"/>
                    </a:cubicBezTo>
                    <a:cubicBezTo>
                      <a:pt x="148" y="145"/>
                      <a:pt x="141" y="134"/>
                      <a:pt x="157" y="120"/>
                    </a:cubicBezTo>
                    <a:cubicBezTo>
                      <a:pt x="163" y="115"/>
                      <a:pt x="168" y="116"/>
                      <a:pt x="174" y="117"/>
                    </a:cubicBezTo>
                    <a:cubicBezTo>
                      <a:pt x="177" y="117"/>
                      <a:pt x="180" y="118"/>
                      <a:pt x="184" y="117"/>
                    </a:cubicBezTo>
                    <a:cubicBezTo>
                      <a:pt x="192" y="115"/>
                      <a:pt x="197" y="105"/>
                      <a:pt x="192" y="99"/>
                    </a:cubicBezTo>
                    <a:cubicBezTo>
                      <a:pt x="190" y="96"/>
                      <a:pt x="183" y="95"/>
                      <a:pt x="179" y="92"/>
                    </a:cubicBezTo>
                    <a:cubicBezTo>
                      <a:pt x="176" y="88"/>
                      <a:pt x="169" y="81"/>
                      <a:pt x="167" y="76"/>
                    </a:cubicBezTo>
                    <a:cubicBezTo>
                      <a:pt x="160" y="61"/>
                      <a:pt x="186" y="52"/>
                      <a:pt x="178" y="38"/>
                    </a:cubicBezTo>
                    <a:cubicBezTo>
                      <a:pt x="170" y="22"/>
                      <a:pt x="156" y="34"/>
                      <a:pt x="150" y="34"/>
                    </a:cubicBezTo>
                    <a:cubicBezTo>
                      <a:pt x="140" y="35"/>
                      <a:pt x="127" y="33"/>
                      <a:pt x="122" y="25"/>
                    </a:cubicBezTo>
                    <a:cubicBezTo>
                      <a:pt x="108" y="6"/>
                      <a:pt x="129" y="0"/>
                      <a:pt x="144" y="4"/>
                    </a:cubicBezTo>
                    <a:cubicBezTo>
                      <a:pt x="158" y="8"/>
                      <a:pt x="175" y="15"/>
                      <a:pt x="180" y="29"/>
                    </a:cubicBezTo>
                    <a:cubicBezTo>
                      <a:pt x="183" y="36"/>
                      <a:pt x="183" y="43"/>
                      <a:pt x="187" y="48"/>
                    </a:cubicBezTo>
                    <a:cubicBezTo>
                      <a:pt x="193" y="55"/>
                      <a:pt x="202" y="57"/>
                      <a:pt x="208" y="64"/>
                    </a:cubicBezTo>
                    <a:cubicBezTo>
                      <a:pt x="213" y="71"/>
                      <a:pt x="216" y="82"/>
                      <a:pt x="213" y="91"/>
                    </a:cubicBezTo>
                    <a:cubicBezTo>
                      <a:pt x="210" y="99"/>
                      <a:pt x="202" y="100"/>
                      <a:pt x="198" y="108"/>
                    </a:cubicBezTo>
                    <a:cubicBezTo>
                      <a:pt x="192" y="119"/>
                      <a:pt x="197" y="124"/>
                      <a:pt x="200" y="135"/>
                    </a:cubicBezTo>
                    <a:cubicBezTo>
                      <a:pt x="203" y="146"/>
                      <a:pt x="201" y="158"/>
                      <a:pt x="195" y="168"/>
                    </a:cubicBezTo>
                    <a:cubicBezTo>
                      <a:pt x="190" y="178"/>
                      <a:pt x="185" y="178"/>
                      <a:pt x="176" y="179"/>
                    </a:cubicBezTo>
                    <a:cubicBezTo>
                      <a:pt x="164" y="181"/>
                      <a:pt x="165" y="184"/>
                      <a:pt x="157" y="192"/>
                    </a:cubicBezTo>
                    <a:cubicBezTo>
                      <a:pt x="148" y="200"/>
                      <a:pt x="148" y="196"/>
                      <a:pt x="148" y="209"/>
                    </a:cubicBezTo>
                    <a:cubicBezTo>
                      <a:pt x="148" y="221"/>
                      <a:pt x="145" y="229"/>
                      <a:pt x="133" y="235"/>
                    </a:cubicBezTo>
                    <a:cubicBezTo>
                      <a:pt x="123" y="240"/>
                      <a:pt x="122" y="239"/>
                      <a:pt x="113" y="233"/>
                    </a:cubicBezTo>
                    <a:cubicBezTo>
                      <a:pt x="107" y="229"/>
                      <a:pt x="107" y="223"/>
                      <a:pt x="88" y="224"/>
                    </a:cubicBezTo>
                    <a:cubicBezTo>
                      <a:pt x="79" y="225"/>
                      <a:pt x="76" y="234"/>
                      <a:pt x="67" y="237"/>
                    </a:cubicBezTo>
                    <a:cubicBezTo>
                      <a:pt x="57" y="239"/>
                      <a:pt x="45" y="237"/>
                      <a:pt x="36" y="233"/>
                    </a:cubicBezTo>
                    <a:cubicBezTo>
                      <a:pt x="10" y="221"/>
                      <a:pt x="18" y="201"/>
                      <a:pt x="14" y="182"/>
                    </a:cubicBezTo>
                    <a:cubicBezTo>
                      <a:pt x="13" y="175"/>
                      <a:pt x="8" y="169"/>
                      <a:pt x="7" y="161"/>
                    </a:cubicBezTo>
                    <a:cubicBezTo>
                      <a:pt x="6" y="153"/>
                      <a:pt x="6" y="146"/>
                      <a:pt x="5" y="139"/>
                    </a:cubicBezTo>
                    <a:cubicBezTo>
                      <a:pt x="0" y="118"/>
                      <a:pt x="7" y="79"/>
                      <a:pt x="33" y="76"/>
                    </a:cubicBezTo>
                    <a:cubicBezTo>
                      <a:pt x="66" y="71"/>
                      <a:pt x="62" y="97"/>
                      <a:pt x="58" y="105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7" name="Freeform 8"/>
              <p:cNvSpPr>
                <a:spLocks/>
              </p:cNvSpPr>
              <p:nvPr/>
            </p:nvSpPr>
            <p:spPr bwMode="auto">
              <a:xfrm>
                <a:off x="1230" y="2174"/>
                <a:ext cx="195" cy="167"/>
              </a:xfrm>
              <a:custGeom>
                <a:avLst/>
                <a:gdLst>
                  <a:gd name="T0" fmla="*/ 0 w 51"/>
                  <a:gd name="T1" fmla="*/ 0 h 41"/>
                  <a:gd name="T2" fmla="*/ 20 w 51"/>
                  <a:gd name="T3" fmla="*/ 32 h 41"/>
                  <a:gd name="T4" fmla="*/ 51 w 51"/>
                  <a:gd name="T5" fmla="*/ 30 h 41"/>
                  <a:gd name="T6" fmla="*/ 20 w 51"/>
                  <a:gd name="T7" fmla="*/ 22 h 41"/>
                  <a:gd name="T8" fmla="*/ 1 w 51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0" y="0"/>
                    </a:moveTo>
                    <a:cubicBezTo>
                      <a:pt x="3" y="16"/>
                      <a:pt x="4" y="26"/>
                      <a:pt x="20" y="32"/>
                    </a:cubicBezTo>
                    <a:cubicBezTo>
                      <a:pt x="30" y="35"/>
                      <a:pt x="44" y="41"/>
                      <a:pt x="51" y="30"/>
                    </a:cubicBezTo>
                    <a:cubicBezTo>
                      <a:pt x="37" y="30"/>
                      <a:pt x="33" y="31"/>
                      <a:pt x="20" y="22"/>
                    </a:cubicBezTo>
                    <a:cubicBezTo>
                      <a:pt x="13" y="17"/>
                      <a:pt x="3" y="9"/>
                      <a:pt x="1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8" name="Freeform 9"/>
              <p:cNvSpPr>
                <a:spLocks/>
              </p:cNvSpPr>
              <p:nvPr/>
            </p:nvSpPr>
            <p:spPr bwMode="auto">
              <a:xfrm>
                <a:off x="1210" y="1721"/>
                <a:ext cx="203" cy="228"/>
              </a:xfrm>
              <a:custGeom>
                <a:avLst/>
                <a:gdLst>
                  <a:gd name="T0" fmla="*/ 3 w 53"/>
                  <a:gd name="T1" fmla="*/ 50 h 56"/>
                  <a:gd name="T2" fmla="*/ 29 w 53"/>
                  <a:gd name="T3" fmla="*/ 0 h 56"/>
                  <a:gd name="T4" fmla="*/ 22 w 53"/>
                  <a:gd name="T5" fmla="*/ 27 h 56"/>
                  <a:gd name="T6" fmla="*/ 13 w 53"/>
                  <a:gd name="T7" fmla="*/ 41 h 56"/>
                  <a:gd name="T8" fmla="*/ 0 w 53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56">
                    <a:moveTo>
                      <a:pt x="3" y="50"/>
                    </a:moveTo>
                    <a:cubicBezTo>
                      <a:pt x="21" y="43"/>
                      <a:pt x="53" y="18"/>
                      <a:pt x="29" y="0"/>
                    </a:cubicBezTo>
                    <a:cubicBezTo>
                      <a:pt x="35" y="13"/>
                      <a:pt x="31" y="17"/>
                      <a:pt x="22" y="27"/>
                    </a:cubicBezTo>
                    <a:cubicBezTo>
                      <a:pt x="18" y="32"/>
                      <a:pt x="17" y="36"/>
                      <a:pt x="13" y="41"/>
                    </a:cubicBezTo>
                    <a:cubicBezTo>
                      <a:pt x="10" y="47"/>
                      <a:pt x="1" y="50"/>
                      <a:pt x="0" y="56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9" name="Freeform 10"/>
              <p:cNvSpPr>
                <a:spLocks/>
              </p:cNvSpPr>
              <p:nvPr/>
            </p:nvSpPr>
            <p:spPr bwMode="auto">
              <a:xfrm>
                <a:off x="1807" y="1921"/>
                <a:ext cx="100" cy="163"/>
              </a:xfrm>
              <a:custGeom>
                <a:avLst/>
                <a:gdLst>
                  <a:gd name="T0" fmla="*/ 20 w 26"/>
                  <a:gd name="T1" fmla="*/ 0 h 40"/>
                  <a:gd name="T2" fmla="*/ 0 w 26"/>
                  <a:gd name="T3" fmla="*/ 40 h 40"/>
                  <a:gd name="T4" fmla="*/ 19 w 26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40">
                    <a:moveTo>
                      <a:pt x="20" y="0"/>
                    </a:moveTo>
                    <a:cubicBezTo>
                      <a:pt x="26" y="21"/>
                      <a:pt x="21" y="37"/>
                      <a:pt x="0" y="40"/>
                    </a:cubicBezTo>
                    <a:cubicBezTo>
                      <a:pt x="18" y="37"/>
                      <a:pt x="19" y="15"/>
                      <a:pt x="19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0" name="Freeform 11"/>
              <p:cNvSpPr>
                <a:spLocks/>
              </p:cNvSpPr>
              <p:nvPr/>
            </p:nvSpPr>
            <p:spPr bwMode="auto">
              <a:xfrm>
                <a:off x="1574" y="2198"/>
                <a:ext cx="126" cy="143"/>
              </a:xfrm>
              <a:custGeom>
                <a:avLst/>
                <a:gdLst>
                  <a:gd name="T0" fmla="*/ 31 w 33"/>
                  <a:gd name="T1" fmla="*/ 0 h 35"/>
                  <a:gd name="T2" fmla="*/ 23 w 33"/>
                  <a:gd name="T3" fmla="*/ 29 h 35"/>
                  <a:gd name="T4" fmla="*/ 0 w 33"/>
                  <a:gd name="T5" fmla="*/ 22 h 35"/>
                  <a:gd name="T6" fmla="*/ 28 w 33"/>
                  <a:gd name="T7" fmla="*/ 2 h 35"/>
                  <a:gd name="T8" fmla="*/ 31 w 33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5">
                    <a:moveTo>
                      <a:pt x="31" y="0"/>
                    </a:moveTo>
                    <a:cubicBezTo>
                      <a:pt x="29" y="10"/>
                      <a:pt x="33" y="23"/>
                      <a:pt x="23" y="29"/>
                    </a:cubicBezTo>
                    <a:cubicBezTo>
                      <a:pt x="14" y="35"/>
                      <a:pt x="8" y="26"/>
                      <a:pt x="0" y="22"/>
                    </a:cubicBezTo>
                    <a:cubicBezTo>
                      <a:pt x="12" y="28"/>
                      <a:pt x="30" y="17"/>
                      <a:pt x="28" y="2"/>
                    </a:cubicBez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1" name="Freeform 12"/>
              <p:cNvSpPr>
                <a:spLocks/>
              </p:cNvSpPr>
              <p:nvPr/>
            </p:nvSpPr>
            <p:spPr bwMode="auto">
              <a:xfrm>
                <a:off x="1888" y="1623"/>
                <a:ext cx="76" cy="126"/>
              </a:xfrm>
              <a:custGeom>
                <a:avLst/>
                <a:gdLst>
                  <a:gd name="T0" fmla="*/ 0 w 20"/>
                  <a:gd name="T1" fmla="*/ 0 h 31"/>
                  <a:gd name="T2" fmla="*/ 13 w 20"/>
                  <a:gd name="T3" fmla="*/ 24 h 31"/>
                  <a:gd name="T4" fmla="*/ 13 w 20"/>
                  <a:gd name="T5" fmla="*/ 27 h 31"/>
                  <a:gd name="T6" fmla="*/ 6 w 20"/>
                  <a:gd name="T7" fmla="*/ 31 h 31"/>
                  <a:gd name="T8" fmla="*/ 1 w 20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1">
                    <a:moveTo>
                      <a:pt x="0" y="0"/>
                    </a:moveTo>
                    <a:cubicBezTo>
                      <a:pt x="7" y="5"/>
                      <a:pt x="20" y="15"/>
                      <a:pt x="13" y="24"/>
                    </a:cubicBezTo>
                    <a:cubicBezTo>
                      <a:pt x="13" y="25"/>
                      <a:pt x="13" y="26"/>
                      <a:pt x="13" y="27"/>
                    </a:cubicBezTo>
                    <a:cubicBezTo>
                      <a:pt x="12" y="28"/>
                      <a:pt x="8" y="31"/>
                      <a:pt x="6" y="31"/>
                    </a:cubicBezTo>
                    <a:cubicBezTo>
                      <a:pt x="14" y="16"/>
                      <a:pt x="0" y="14"/>
                      <a:pt x="1" y="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2" name="Freeform 13"/>
              <p:cNvSpPr>
                <a:spLocks/>
              </p:cNvSpPr>
              <p:nvPr/>
            </p:nvSpPr>
            <p:spPr bwMode="auto">
              <a:xfrm>
                <a:off x="1624" y="1435"/>
                <a:ext cx="122" cy="69"/>
              </a:xfrm>
              <a:custGeom>
                <a:avLst/>
                <a:gdLst>
                  <a:gd name="T0" fmla="*/ 0 w 32"/>
                  <a:gd name="T1" fmla="*/ 0 h 17"/>
                  <a:gd name="T2" fmla="*/ 32 w 32"/>
                  <a:gd name="T3" fmla="*/ 10 h 17"/>
                  <a:gd name="T4" fmla="*/ 1 w 32"/>
                  <a:gd name="T5" fmla="*/ 0 h 17"/>
                  <a:gd name="T6" fmla="*/ 0 w 32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7">
                    <a:moveTo>
                      <a:pt x="0" y="0"/>
                    </a:moveTo>
                    <a:cubicBezTo>
                      <a:pt x="3" y="16"/>
                      <a:pt x="20" y="17"/>
                      <a:pt x="32" y="10"/>
                    </a:cubicBezTo>
                    <a:cubicBezTo>
                      <a:pt x="22" y="14"/>
                      <a:pt x="7" y="8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3" name="Freeform 14"/>
              <p:cNvSpPr>
                <a:spLocks/>
              </p:cNvSpPr>
              <p:nvPr/>
            </p:nvSpPr>
            <p:spPr bwMode="auto">
              <a:xfrm>
                <a:off x="1168" y="1725"/>
                <a:ext cx="100" cy="171"/>
              </a:xfrm>
              <a:custGeom>
                <a:avLst/>
                <a:gdLst>
                  <a:gd name="T0" fmla="*/ 25 w 26"/>
                  <a:gd name="T1" fmla="*/ 0 h 42"/>
                  <a:gd name="T2" fmla="*/ 4 w 26"/>
                  <a:gd name="T3" fmla="*/ 42 h 42"/>
                  <a:gd name="T4" fmla="*/ 26 w 26"/>
                  <a:gd name="T5" fmla="*/ 3 h 42"/>
                  <a:gd name="T6" fmla="*/ 25 w 26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42">
                    <a:moveTo>
                      <a:pt x="25" y="0"/>
                    </a:moveTo>
                    <a:cubicBezTo>
                      <a:pt x="10" y="3"/>
                      <a:pt x="0" y="29"/>
                      <a:pt x="4" y="42"/>
                    </a:cubicBezTo>
                    <a:cubicBezTo>
                      <a:pt x="8" y="31"/>
                      <a:pt x="14" y="9"/>
                      <a:pt x="26" y="3"/>
                    </a:cubicBezTo>
                    <a:cubicBezTo>
                      <a:pt x="25" y="0"/>
                      <a:pt x="25" y="0"/>
                      <a:pt x="25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4" name="Freeform 15"/>
              <p:cNvSpPr>
                <a:spLocks/>
              </p:cNvSpPr>
              <p:nvPr/>
            </p:nvSpPr>
            <p:spPr bwMode="auto">
              <a:xfrm>
                <a:off x="1260" y="2104"/>
                <a:ext cx="138" cy="90"/>
              </a:xfrm>
              <a:custGeom>
                <a:avLst/>
                <a:gdLst>
                  <a:gd name="T0" fmla="*/ 0 w 36"/>
                  <a:gd name="T1" fmla="*/ 1 h 22"/>
                  <a:gd name="T2" fmla="*/ 36 w 36"/>
                  <a:gd name="T3" fmla="*/ 22 h 22"/>
                  <a:gd name="T4" fmla="*/ 5 w 36"/>
                  <a:gd name="T5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2">
                    <a:moveTo>
                      <a:pt x="0" y="1"/>
                    </a:moveTo>
                    <a:cubicBezTo>
                      <a:pt x="22" y="0"/>
                      <a:pt x="26" y="6"/>
                      <a:pt x="36" y="22"/>
                    </a:cubicBezTo>
                    <a:cubicBezTo>
                      <a:pt x="26" y="12"/>
                      <a:pt x="18" y="5"/>
                      <a:pt x="5" y="1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5" name="Freeform 16"/>
              <p:cNvSpPr>
                <a:spLocks/>
              </p:cNvSpPr>
              <p:nvPr/>
            </p:nvSpPr>
            <p:spPr bwMode="auto">
              <a:xfrm>
                <a:off x="1574" y="2125"/>
                <a:ext cx="57" cy="98"/>
              </a:xfrm>
              <a:custGeom>
                <a:avLst/>
                <a:gdLst>
                  <a:gd name="T0" fmla="*/ 13 w 15"/>
                  <a:gd name="T1" fmla="*/ 0 h 24"/>
                  <a:gd name="T2" fmla="*/ 2 w 15"/>
                  <a:gd name="T3" fmla="*/ 24 h 24"/>
                  <a:gd name="T4" fmla="*/ 15 w 15"/>
                  <a:gd name="T5" fmla="*/ 2 h 24"/>
                  <a:gd name="T6" fmla="*/ 13 w 15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4">
                    <a:moveTo>
                      <a:pt x="13" y="0"/>
                    </a:moveTo>
                    <a:cubicBezTo>
                      <a:pt x="0" y="0"/>
                      <a:pt x="1" y="16"/>
                      <a:pt x="2" y="24"/>
                    </a:cubicBezTo>
                    <a:cubicBezTo>
                      <a:pt x="5" y="16"/>
                      <a:pt x="7" y="7"/>
                      <a:pt x="15" y="2"/>
                    </a:cubicBezTo>
                    <a:cubicBezTo>
                      <a:pt x="13" y="0"/>
                      <a:pt x="13" y="0"/>
                      <a:pt x="13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6" name="Freeform 17"/>
              <p:cNvSpPr>
                <a:spLocks/>
              </p:cNvSpPr>
              <p:nvPr/>
            </p:nvSpPr>
            <p:spPr bwMode="auto">
              <a:xfrm>
                <a:off x="1715" y="1867"/>
                <a:ext cx="81" cy="151"/>
              </a:xfrm>
              <a:custGeom>
                <a:avLst/>
                <a:gdLst>
                  <a:gd name="T0" fmla="*/ 21 w 21"/>
                  <a:gd name="T1" fmla="*/ 0 h 37"/>
                  <a:gd name="T2" fmla="*/ 4 w 21"/>
                  <a:gd name="T3" fmla="*/ 12 h 37"/>
                  <a:gd name="T4" fmla="*/ 10 w 21"/>
                  <a:gd name="T5" fmla="*/ 37 h 37"/>
                  <a:gd name="T6" fmla="*/ 19 w 21"/>
                  <a:gd name="T7" fmla="*/ 3 h 37"/>
                  <a:gd name="T8" fmla="*/ 21 w 21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7">
                    <a:moveTo>
                      <a:pt x="21" y="0"/>
                    </a:moveTo>
                    <a:cubicBezTo>
                      <a:pt x="15" y="3"/>
                      <a:pt x="7" y="5"/>
                      <a:pt x="4" y="12"/>
                    </a:cubicBezTo>
                    <a:cubicBezTo>
                      <a:pt x="0" y="21"/>
                      <a:pt x="7" y="29"/>
                      <a:pt x="10" y="37"/>
                    </a:cubicBezTo>
                    <a:cubicBezTo>
                      <a:pt x="7" y="25"/>
                      <a:pt x="9" y="11"/>
                      <a:pt x="19" y="3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7" name="Freeform 18"/>
              <p:cNvSpPr>
                <a:spLocks/>
              </p:cNvSpPr>
              <p:nvPr/>
            </p:nvSpPr>
            <p:spPr bwMode="auto">
              <a:xfrm>
                <a:off x="1784" y="1614"/>
                <a:ext cx="65" cy="111"/>
              </a:xfrm>
              <a:custGeom>
                <a:avLst/>
                <a:gdLst>
                  <a:gd name="T0" fmla="*/ 13 w 17"/>
                  <a:gd name="T1" fmla="*/ 0 h 27"/>
                  <a:gd name="T2" fmla="*/ 17 w 17"/>
                  <a:gd name="T3" fmla="*/ 27 h 27"/>
                  <a:gd name="T4" fmla="*/ 11 w 17"/>
                  <a:gd name="T5" fmla="*/ 13 h 27"/>
                  <a:gd name="T6" fmla="*/ 13 w 17"/>
                  <a:gd name="T7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7">
                    <a:moveTo>
                      <a:pt x="13" y="0"/>
                    </a:moveTo>
                    <a:cubicBezTo>
                      <a:pt x="0" y="13"/>
                      <a:pt x="9" y="15"/>
                      <a:pt x="17" y="27"/>
                    </a:cubicBezTo>
                    <a:cubicBezTo>
                      <a:pt x="15" y="23"/>
                      <a:pt x="11" y="17"/>
                      <a:pt x="11" y="13"/>
                    </a:cubicBezTo>
                    <a:cubicBezTo>
                      <a:pt x="11" y="8"/>
                      <a:pt x="14" y="6"/>
                      <a:pt x="13" y="1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8" name="Freeform 19"/>
              <p:cNvSpPr>
                <a:spLocks/>
              </p:cNvSpPr>
              <p:nvPr/>
            </p:nvSpPr>
            <p:spPr bwMode="auto">
              <a:xfrm>
                <a:off x="1000" y="1292"/>
                <a:ext cx="1071" cy="1159"/>
              </a:xfrm>
              <a:custGeom>
                <a:avLst/>
                <a:gdLst>
                  <a:gd name="T0" fmla="*/ 25 w 280"/>
                  <a:gd name="T1" fmla="*/ 85 h 284"/>
                  <a:gd name="T2" fmla="*/ 24 w 280"/>
                  <a:gd name="T3" fmla="*/ 84 h 284"/>
                  <a:gd name="T4" fmla="*/ 0 w 280"/>
                  <a:gd name="T5" fmla="*/ 155 h 284"/>
                  <a:gd name="T6" fmla="*/ 10 w 280"/>
                  <a:gd name="T7" fmla="*/ 203 h 284"/>
                  <a:gd name="T8" fmla="*/ 47 w 280"/>
                  <a:gd name="T9" fmla="*/ 259 h 284"/>
                  <a:gd name="T10" fmla="*/ 107 w 280"/>
                  <a:gd name="T11" fmla="*/ 283 h 284"/>
                  <a:gd name="T12" fmla="*/ 130 w 280"/>
                  <a:gd name="T13" fmla="*/ 284 h 284"/>
                  <a:gd name="T14" fmla="*/ 230 w 280"/>
                  <a:gd name="T15" fmla="*/ 253 h 284"/>
                  <a:gd name="T16" fmla="*/ 280 w 280"/>
                  <a:gd name="T17" fmla="*/ 149 h 284"/>
                  <a:gd name="T18" fmla="*/ 280 w 280"/>
                  <a:gd name="T19" fmla="*/ 139 h 284"/>
                  <a:gd name="T20" fmla="*/ 258 w 280"/>
                  <a:gd name="T21" fmla="*/ 56 h 284"/>
                  <a:gd name="T22" fmla="*/ 180 w 280"/>
                  <a:gd name="T23" fmla="*/ 2 h 284"/>
                  <a:gd name="T24" fmla="*/ 180 w 280"/>
                  <a:gd name="T25" fmla="*/ 2 h 284"/>
                  <a:gd name="T26" fmla="*/ 149 w 280"/>
                  <a:gd name="T27" fmla="*/ 0 h 284"/>
                  <a:gd name="T28" fmla="*/ 80 w 280"/>
                  <a:gd name="T29" fmla="*/ 24 h 284"/>
                  <a:gd name="T30" fmla="*/ 50 w 280"/>
                  <a:gd name="T31" fmla="*/ 52 h 284"/>
                  <a:gd name="T32" fmla="*/ 24 w 280"/>
                  <a:gd name="T33" fmla="*/ 84 h 284"/>
                  <a:gd name="T34" fmla="*/ 25 w 280"/>
                  <a:gd name="T35" fmla="*/ 85 h 284"/>
                  <a:gd name="T36" fmla="*/ 24 w 280"/>
                  <a:gd name="T37" fmla="*/ 84 h 284"/>
                  <a:gd name="T38" fmla="*/ 25 w 280"/>
                  <a:gd name="T39" fmla="*/ 85 h 284"/>
                  <a:gd name="T40" fmla="*/ 26 w 280"/>
                  <a:gd name="T41" fmla="*/ 85 h 284"/>
                  <a:gd name="T42" fmla="*/ 52 w 280"/>
                  <a:gd name="T43" fmla="*/ 54 h 284"/>
                  <a:gd name="T44" fmla="*/ 82 w 280"/>
                  <a:gd name="T45" fmla="*/ 25 h 284"/>
                  <a:gd name="T46" fmla="*/ 149 w 280"/>
                  <a:gd name="T47" fmla="*/ 2 h 284"/>
                  <a:gd name="T48" fmla="*/ 180 w 280"/>
                  <a:gd name="T49" fmla="*/ 4 h 284"/>
                  <a:gd name="T50" fmla="*/ 180 w 280"/>
                  <a:gd name="T51" fmla="*/ 3 h 284"/>
                  <a:gd name="T52" fmla="*/ 180 w 280"/>
                  <a:gd name="T53" fmla="*/ 4 h 284"/>
                  <a:gd name="T54" fmla="*/ 256 w 280"/>
                  <a:gd name="T55" fmla="*/ 57 h 284"/>
                  <a:gd name="T56" fmla="*/ 278 w 280"/>
                  <a:gd name="T57" fmla="*/ 139 h 284"/>
                  <a:gd name="T58" fmla="*/ 278 w 280"/>
                  <a:gd name="T59" fmla="*/ 149 h 284"/>
                  <a:gd name="T60" fmla="*/ 229 w 280"/>
                  <a:gd name="T61" fmla="*/ 252 h 284"/>
                  <a:gd name="T62" fmla="*/ 130 w 280"/>
                  <a:gd name="T63" fmla="*/ 282 h 284"/>
                  <a:gd name="T64" fmla="*/ 107 w 280"/>
                  <a:gd name="T65" fmla="*/ 281 h 284"/>
                  <a:gd name="T66" fmla="*/ 48 w 280"/>
                  <a:gd name="T67" fmla="*/ 257 h 284"/>
                  <a:gd name="T68" fmla="*/ 11 w 280"/>
                  <a:gd name="T69" fmla="*/ 202 h 284"/>
                  <a:gd name="T70" fmla="*/ 2 w 280"/>
                  <a:gd name="T71" fmla="*/ 155 h 284"/>
                  <a:gd name="T72" fmla="*/ 26 w 280"/>
                  <a:gd name="T73" fmla="*/ 85 h 284"/>
                  <a:gd name="T74" fmla="*/ 26 w 280"/>
                  <a:gd name="T75" fmla="*/ 85 h 284"/>
                  <a:gd name="T76" fmla="*/ 25 w 280"/>
                  <a:gd name="T77" fmla="*/ 8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0" h="284">
                    <a:moveTo>
                      <a:pt x="25" y="85"/>
                    </a:moveTo>
                    <a:cubicBezTo>
                      <a:pt x="24" y="84"/>
                      <a:pt x="24" y="84"/>
                      <a:pt x="24" y="84"/>
                    </a:cubicBezTo>
                    <a:cubicBezTo>
                      <a:pt x="8" y="106"/>
                      <a:pt x="0" y="130"/>
                      <a:pt x="0" y="155"/>
                    </a:cubicBezTo>
                    <a:cubicBezTo>
                      <a:pt x="0" y="171"/>
                      <a:pt x="3" y="187"/>
                      <a:pt x="10" y="203"/>
                    </a:cubicBezTo>
                    <a:cubicBezTo>
                      <a:pt x="16" y="221"/>
                      <a:pt x="30" y="248"/>
                      <a:pt x="47" y="259"/>
                    </a:cubicBezTo>
                    <a:cubicBezTo>
                      <a:pt x="66" y="271"/>
                      <a:pt x="85" y="282"/>
                      <a:pt x="107" y="283"/>
                    </a:cubicBezTo>
                    <a:cubicBezTo>
                      <a:pt x="115" y="284"/>
                      <a:pt x="122" y="284"/>
                      <a:pt x="130" y="284"/>
                    </a:cubicBezTo>
                    <a:cubicBezTo>
                      <a:pt x="167" y="284"/>
                      <a:pt x="202" y="276"/>
                      <a:pt x="230" y="253"/>
                    </a:cubicBezTo>
                    <a:cubicBezTo>
                      <a:pt x="264" y="226"/>
                      <a:pt x="278" y="196"/>
                      <a:pt x="280" y="149"/>
                    </a:cubicBezTo>
                    <a:cubicBezTo>
                      <a:pt x="280" y="146"/>
                      <a:pt x="280" y="142"/>
                      <a:pt x="280" y="139"/>
                    </a:cubicBezTo>
                    <a:cubicBezTo>
                      <a:pt x="280" y="109"/>
                      <a:pt x="275" y="82"/>
                      <a:pt x="258" y="56"/>
                    </a:cubicBezTo>
                    <a:cubicBezTo>
                      <a:pt x="239" y="29"/>
                      <a:pt x="212" y="8"/>
                      <a:pt x="180" y="2"/>
                    </a:cubicBezTo>
                    <a:cubicBezTo>
                      <a:pt x="180" y="2"/>
                      <a:pt x="180" y="2"/>
                      <a:pt x="180" y="2"/>
                    </a:cubicBezTo>
                    <a:cubicBezTo>
                      <a:pt x="170" y="1"/>
                      <a:pt x="160" y="0"/>
                      <a:pt x="149" y="0"/>
                    </a:cubicBezTo>
                    <a:cubicBezTo>
                      <a:pt x="124" y="0"/>
                      <a:pt x="98" y="5"/>
                      <a:pt x="80" y="24"/>
                    </a:cubicBezTo>
                    <a:cubicBezTo>
                      <a:pt x="68" y="37"/>
                      <a:pt x="59" y="45"/>
                      <a:pt x="50" y="52"/>
                    </a:cubicBezTo>
                    <a:cubicBezTo>
                      <a:pt x="42" y="60"/>
                      <a:pt x="34" y="69"/>
                      <a:pt x="24" y="84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4" y="84"/>
                      <a:pt x="24" y="84"/>
                      <a:pt x="24" y="84"/>
                    </a:cubicBezTo>
                    <a:cubicBezTo>
                      <a:pt x="25" y="85"/>
                      <a:pt x="25" y="85"/>
                      <a:pt x="25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35" y="70"/>
                      <a:pt x="43" y="62"/>
                      <a:pt x="52" y="54"/>
                    </a:cubicBezTo>
                    <a:cubicBezTo>
                      <a:pt x="60" y="46"/>
                      <a:pt x="70" y="39"/>
                      <a:pt x="82" y="25"/>
                    </a:cubicBezTo>
                    <a:cubicBezTo>
                      <a:pt x="99" y="7"/>
                      <a:pt x="124" y="2"/>
                      <a:pt x="149" y="2"/>
                    </a:cubicBezTo>
                    <a:cubicBezTo>
                      <a:pt x="159" y="2"/>
                      <a:pt x="170" y="3"/>
                      <a:pt x="180" y="4"/>
                    </a:cubicBezTo>
                    <a:cubicBezTo>
                      <a:pt x="180" y="3"/>
                      <a:pt x="180" y="3"/>
                      <a:pt x="180" y="3"/>
                    </a:cubicBezTo>
                    <a:cubicBezTo>
                      <a:pt x="180" y="4"/>
                      <a:pt x="180" y="4"/>
                      <a:pt x="180" y="4"/>
                    </a:cubicBezTo>
                    <a:cubicBezTo>
                      <a:pt x="211" y="10"/>
                      <a:pt x="238" y="31"/>
                      <a:pt x="256" y="57"/>
                    </a:cubicBezTo>
                    <a:cubicBezTo>
                      <a:pt x="273" y="82"/>
                      <a:pt x="278" y="109"/>
                      <a:pt x="278" y="139"/>
                    </a:cubicBezTo>
                    <a:cubicBezTo>
                      <a:pt x="278" y="142"/>
                      <a:pt x="278" y="146"/>
                      <a:pt x="278" y="149"/>
                    </a:cubicBezTo>
                    <a:cubicBezTo>
                      <a:pt x="276" y="196"/>
                      <a:pt x="262" y="225"/>
                      <a:pt x="229" y="252"/>
                    </a:cubicBezTo>
                    <a:cubicBezTo>
                      <a:pt x="201" y="275"/>
                      <a:pt x="167" y="282"/>
                      <a:pt x="130" y="282"/>
                    </a:cubicBezTo>
                    <a:cubicBezTo>
                      <a:pt x="123" y="282"/>
                      <a:pt x="115" y="282"/>
                      <a:pt x="107" y="281"/>
                    </a:cubicBezTo>
                    <a:cubicBezTo>
                      <a:pt x="85" y="280"/>
                      <a:pt x="67" y="269"/>
                      <a:pt x="48" y="257"/>
                    </a:cubicBezTo>
                    <a:cubicBezTo>
                      <a:pt x="32" y="247"/>
                      <a:pt x="18" y="220"/>
                      <a:pt x="11" y="202"/>
                    </a:cubicBezTo>
                    <a:cubicBezTo>
                      <a:pt x="5" y="186"/>
                      <a:pt x="2" y="170"/>
                      <a:pt x="2" y="155"/>
                    </a:cubicBezTo>
                    <a:cubicBezTo>
                      <a:pt x="2" y="130"/>
                      <a:pt x="10" y="107"/>
                      <a:pt x="26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5" y="85"/>
                      <a:pt x="25" y="85"/>
                      <a:pt x="25" y="85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9" name="Freeform 20"/>
              <p:cNvSpPr>
                <a:spLocks noEditPoints="1"/>
              </p:cNvSpPr>
              <p:nvPr/>
            </p:nvSpPr>
            <p:spPr bwMode="auto">
              <a:xfrm>
                <a:off x="1149" y="1386"/>
                <a:ext cx="826" cy="967"/>
              </a:xfrm>
              <a:custGeom>
                <a:avLst/>
                <a:gdLst>
                  <a:gd name="T0" fmla="*/ 134 w 216"/>
                  <a:gd name="T1" fmla="*/ 1 h 237"/>
                  <a:gd name="T2" fmla="*/ 187 w 216"/>
                  <a:gd name="T3" fmla="*/ 46 h 237"/>
                  <a:gd name="T4" fmla="*/ 198 w 216"/>
                  <a:gd name="T5" fmla="*/ 106 h 237"/>
                  <a:gd name="T6" fmla="*/ 176 w 216"/>
                  <a:gd name="T7" fmla="*/ 177 h 237"/>
                  <a:gd name="T8" fmla="*/ 133 w 216"/>
                  <a:gd name="T9" fmla="*/ 233 h 237"/>
                  <a:gd name="T10" fmla="*/ 93 w 216"/>
                  <a:gd name="T11" fmla="*/ 222 h 237"/>
                  <a:gd name="T12" fmla="*/ 57 w 216"/>
                  <a:gd name="T13" fmla="*/ 236 h 237"/>
                  <a:gd name="T14" fmla="*/ 7 w 216"/>
                  <a:gd name="T15" fmla="*/ 159 h 237"/>
                  <a:gd name="T16" fmla="*/ 41 w 216"/>
                  <a:gd name="T17" fmla="*/ 74 h 237"/>
                  <a:gd name="T18" fmla="*/ 13 w 216"/>
                  <a:gd name="T19" fmla="*/ 161 h 237"/>
                  <a:gd name="T20" fmla="*/ 38 w 216"/>
                  <a:gd name="T21" fmla="*/ 170 h 237"/>
                  <a:gd name="T22" fmla="*/ 92 w 216"/>
                  <a:gd name="T23" fmla="*/ 216 h 237"/>
                  <a:gd name="T24" fmla="*/ 138 w 216"/>
                  <a:gd name="T25" fmla="*/ 183 h 237"/>
                  <a:gd name="T26" fmla="*/ 155 w 216"/>
                  <a:gd name="T27" fmla="*/ 158 h 237"/>
                  <a:gd name="T28" fmla="*/ 174 w 216"/>
                  <a:gd name="T29" fmla="*/ 115 h 237"/>
                  <a:gd name="T30" fmla="*/ 192 w 216"/>
                  <a:gd name="T31" fmla="*/ 97 h 237"/>
                  <a:gd name="T32" fmla="*/ 178 w 216"/>
                  <a:gd name="T33" fmla="*/ 36 h 237"/>
                  <a:gd name="T34" fmla="*/ 146 w 216"/>
                  <a:gd name="T35" fmla="*/ 32 h 237"/>
                  <a:gd name="T36" fmla="*/ 116 w 216"/>
                  <a:gd name="T37" fmla="*/ 12 h 237"/>
                  <a:gd name="T38" fmla="*/ 150 w 216"/>
                  <a:gd name="T39" fmla="*/ 33 h 237"/>
                  <a:gd name="T40" fmla="*/ 177 w 216"/>
                  <a:gd name="T41" fmla="*/ 36 h 237"/>
                  <a:gd name="T42" fmla="*/ 165 w 216"/>
                  <a:gd name="T43" fmla="*/ 69 h 237"/>
                  <a:gd name="T44" fmla="*/ 186 w 216"/>
                  <a:gd name="T45" fmla="*/ 94 h 237"/>
                  <a:gd name="T46" fmla="*/ 184 w 216"/>
                  <a:gd name="T47" fmla="*/ 114 h 237"/>
                  <a:gd name="T48" fmla="*/ 156 w 216"/>
                  <a:gd name="T49" fmla="*/ 118 h 237"/>
                  <a:gd name="T50" fmla="*/ 159 w 216"/>
                  <a:gd name="T51" fmla="*/ 175 h 237"/>
                  <a:gd name="T52" fmla="*/ 144 w 216"/>
                  <a:gd name="T53" fmla="*/ 186 h 237"/>
                  <a:gd name="T54" fmla="*/ 122 w 216"/>
                  <a:gd name="T55" fmla="*/ 175 h 237"/>
                  <a:gd name="T56" fmla="*/ 102 w 216"/>
                  <a:gd name="T57" fmla="*/ 211 h 237"/>
                  <a:gd name="T58" fmla="*/ 80 w 216"/>
                  <a:gd name="T59" fmla="*/ 211 h 237"/>
                  <a:gd name="T60" fmla="*/ 39 w 216"/>
                  <a:gd name="T61" fmla="*/ 169 h 237"/>
                  <a:gd name="T62" fmla="*/ 23 w 216"/>
                  <a:gd name="T63" fmla="*/ 170 h 237"/>
                  <a:gd name="T64" fmla="*/ 12 w 216"/>
                  <a:gd name="T65" fmla="*/ 154 h 237"/>
                  <a:gd name="T66" fmla="*/ 42 w 216"/>
                  <a:gd name="T67" fmla="*/ 130 h 237"/>
                  <a:gd name="T68" fmla="*/ 62 w 216"/>
                  <a:gd name="T69" fmla="*/ 91 h 237"/>
                  <a:gd name="T70" fmla="*/ 41 w 216"/>
                  <a:gd name="T71" fmla="*/ 73 h 237"/>
                  <a:gd name="T72" fmla="*/ 10 w 216"/>
                  <a:gd name="T73" fmla="*/ 91 h 237"/>
                  <a:gd name="T74" fmla="*/ 6 w 216"/>
                  <a:gd name="T75" fmla="*/ 159 h 237"/>
                  <a:gd name="T76" fmla="*/ 35 w 216"/>
                  <a:gd name="T77" fmla="*/ 232 h 237"/>
                  <a:gd name="T78" fmla="*/ 78 w 216"/>
                  <a:gd name="T79" fmla="*/ 229 h 237"/>
                  <a:gd name="T80" fmla="*/ 106 w 216"/>
                  <a:gd name="T81" fmla="*/ 226 h 237"/>
                  <a:gd name="T82" fmla="*/ 124 w 216"/>
                  <a:gd name="T83" fmla="*/ 237 h 237"/>
                  <a:gd name="T84" fmla="*/ 149 w 216"/>
                  <a:gd name="T85" fmla="*/ 207 h 237"/>
                  <a:gd name="T86" fmla="*/ 149 w 216"/>
                  <a:gd name="T87" fmla="*/ 200 h 237"/>
                  <a:gd name="T88" fmla="*/ 166 w 216"/>
                  <a:gd name="T89" fmla="*/ 182 h 237"/>
                  <a:gd name="T90" fmla="*/ 196 w 216"/>
                  <a:gd name="T91" fmla="*/ 167 h 237"/>
                  <a:gd name="T92" fmla="*/ 196 w 216"/>
                  <a:gd name="T93" fmla="*/ 116 h 237"/>
                  <a:gd name="T94" fmla="*/ 214 w 216"/>
                  <a:gd name="T95" fmla="*/ 89 h 237"/>
                  <a:gd name="T96" fmla="*/ 198 w 216"/>
                  <a:gd name="T97" fmla="*/ 53 h 237"/>
                  <a:gd name="T98" fmla="*/ 181 w 216"/>
                  <a:gd name="T99" fmla="*/ 2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" h="237">
                    <a:moveTo>
                      <a:pt x="146" y="32"/>
                    </a:moveTo>
                    <a:cubicBezTo>
                      <a:pt x="137" y="32"/>
                      <a:pt x="127" y="30"/>
                      <a:pt x="122" y="23"/>
                    </a:cubicBezTo>
                    <a:cubicBezTo>
                      <a:pt x="111" y="8"/>
                      <a:pt x="122" y="1"/>
                      <a:pt x="134" y="1"/>
                    </a:cubicBezTo>
                    <a:cubicBezTo>
                      <a:pt x="137" y="1"/>
                      <a:pt x="141" y="2"/>
                      <a:pt x="144" y="2"/>
                    </a:cubicBezTo>
                    <a:cubicBezTo>
                      <a:pt x="158" y="6"/>
                      <a:pt x="175" y="13"/>
                      <a:pt x="180" y="27"/>
                    </a:cubicBezTo>
                    <a:cubicBezTo>
                      <a:pt x="183" y="34"/>
                      <a:pt x="183" y="41"/>
                      <a:pt x="187" y="46"/>
                    </a:cubicBezTo>
                    <a:cubicBezTo>
                      <a:pt x="193" y="53"/>
                      <a:pt x="202" y="55"/>
                      <a:pt x="208" y="62"/>
                    </a:cubicBezTo>
                    <a:cubicBezTo>
                      <a:pt x="213" y="69"/>
                      <a:pt x="216" y="80"/>
                      <a:pt x="213" y="89"/>
                    </a:cubicBezTo>
                    <a:cubicBezTo>
                      <a:pt x="210" y="97"/>
                      <a:pt x="202" y="98"/>
                      <a:pt x="198" y="106"/>
                    </a:cubicBezTo>
                    <a:cubicBezTo>
                      <a:pt x="192" y="117"/>
                      <a:pt x="197" y="122"/>
                      <a:pt x="200" y="133"/>
                    </a:cubicBezTo>
                    <a:cubicBezTo>
                      <a:pt x="203" y="144"/>
                      <a:pt x="201" y="156"/>
                      <a:pt x="195" y="166"/>
                    </a:cubicBezTo>
                    <a:cubicBezTo>
                      <a:pt x="190" y="176"/>
                      <a:pt x="185" y="176"/>
                      <a:pt x="176" y="177"/>
                    </a:cubicBezTo>
                    <a:cubicBezTo>
                      <a:pt x="164" y="179"/>
                      <a:pt x="165" y="182"/>
                      <a:pt x="157" y="190"/>
                    </a:cubicBezTo>
                    <a:cubicBezTo>
                      <a:pt x="148" y="198"/>
                      <a:pt x="148" y="194"/>
                      <a:pt x="148" y="207"/>
                    </a:cubicBezTo>
                    <a:cubicBezTo>
                      <a:pt x="148" y="219"/>
                      <a:pt x="145" y="227"/>
                      <a:pt x="133" y="233"/>
                    </a:cubicBezTo>
                    <a:cubicBezTo>
                      <a:pt x="129" y="235"/>
                      <a:pt x="126" y="236"/>
                      <a:pt x="124" y="236"/>
                    </a:cubicBezTo>
                    <a:cubicBezTo>
                      <a:pt x="121" y="236"/>
                      <a:pt x="118" y="234"/>
                      <a:pt x="113" y="231"/>
                    </a:cubicBezTo>
                    <a:cubicBezTo>
                      <a:pt x="107" y="227"/>
                      <a:pt x="107" y="222"/>
                      <a:pt x="93" y="222"/>
                    </a:cubicBezTo>
                    <a:cubicBezTo>
                      <a:pt x="92" y="222"/>
                      <a:pt x="90" y="222"/>
                      <a:pt x="88" y="222"/>
                    </a:cubicBezTo>
                    <a:cubicBezTo>
                      <a:pt x="79" y="223"/>
                      <a:pt x="76" y="232"/>
                      <a:pt x="67" y="235"/>
                    </a:cubicBezTo>
                    <a:cubicBezTo>
                      <a:pt x="64" y="235"/>
                      <a:pt x="61" y="236"/>
                      <a:pt x="57" y="236"/>
                    </a:cubicBezTo>
                    <a:cubicBezTo>
                      <a:pt x="50" y="236"/>
                      <a:pt x="42" y="234"/>
                      <a:pt x="36" y="231"/>
                    </a:cubicBezTo>
                    <a:cubicBezTo>
                      <a:pt x="10" y="219"/>
                      <a:pt x="18" y="199"/>
                      <a:pt x="14" y="180"/>
                    </a:cubicBezTo>
                    <a:cubicBezTo>
                      <a:pt x="13" y="173"/>
                      <a:pt x="8" y="167"/>
                      <a:pt x="7" y="159"/>
                    </a:cubicBezTo>
                    <a:cubicBezTo>
                      <a:pt x="6" y="151"/>
                      <a:pt x="6" y="144"/>
                      <a:pt x="5" y="137"/>
                    </a:cubicBezTo>
                    <a:cubicBezTo>
                      <a:pt x="0" y="116"/>
                      <a:pt x="7" y="77"/>
                      <a:pt x="33" y="74"/>
                    </a:cubicBezTo>
                    <a:cubicBezTo>
                      <a:pt x="36" y="74"/>
                      <a:pt x="39" y="74"/>
                      <a:pt x="41" y="74"/>
                    </a:cubicBezTo>
                    <a:cubicBezTo>
                      <a:pt x="66" y="74"/>
                      <a:pt x="61" y="96"/>
                      <a:pt x="58" y="103"/>
                    </a:cubicBezTo>
                    <a:cubicBezTo>
                      <a:pt x="55" y="112"/>
                      <a:pt x="48" y="123"/>
                      <a:pt x="41" y="129"/>
                    </a:cubicBezTo>
                    <a:cubicBezTo>
                      <a:pt x="27" y="140"/>
                      <a:pt x="6" y="138"/>
                      <a:pt x="13" y="161"/>
                    </a:cubicBezTo>
                    <a:cubicBezTo>
                      <a:pt x="15" y="169"/>
                      <a:pt x="18" y="171"/>
                      <a:pt x="23" y="171"/>
                    </a:cubicBezTo>
                    <a:cubicBezTo>
                      <a:pt x="25" y="171"/>
                      <a:pt x="28" y="171"/>
                      <a:pt x="31" y="171"/>
                    </a:cubicBezTo>
                    <a:cubicBezTo>
                      <a:pt x="33" y="170"/>
                      <a:pt x="36" y="170"/>
                      <a:pt x="38" y="170"/>
                    </a:cubicBezTo>
                    <a:cubicBezTo>
                      <a:pt x="48" y="170"/>
                      <a:pt x="55" y="173"/>
                      <a:pt x="63" y="182"/>
                    </a:cubicBezTo>
                    <a:cubicBezTo>
                      <a:pt x="74" y="194"/>
                      <a:pt x="71" y="216"/>
                      <a:pt x="89" y="216"/>
                    </a:cubicBezTo>
                    <a:cubicBezTo>
                      <a:pt x="90" y="216"/>
                      <a:pt x="91" y="216"/>
                      <a:pt x="92" y="216"/>
                    </a:cubicBezTo>
                    <a:cubicBezTo>
                      <a:pt x="112" y="213"/>
                      <a:pt x="102" y="200"/>
                      <a:pt x="108" y="186"/>
                    </a:cubicBezTo>
                    <a:cubicBezTo>
                      <a:pt x="111" y="179"/>
                      <a:pt x="116" y="176"/>
                      <a:pt x="122" y="176"/>
                    </a:cubicBezTo>
                    <a:cubicBezTo>
                      <a:pt x="128" y="176"/>
                      <a:pt x="134" y="179"/>
                      <a:pt x="138" y="183"/>
                    </a:cubicBezTo>
                    <a:cubicBezTo>
                      <a:pt x="142" y="186"/>
                      <a:pt x="145" y="189"/>
                      <a:pt x="148" y="189"/>
                    </a:cubicBezTo>
                    <a:cubicBezTo>
                      <a:pt x="150" y="189"/>
                      <a:pt x="152" y="188"/>
                      <a:pt x="155" y="185"/>
                    </a:cubicBezTo>
                    <a:cubicBezTo>
                      <a:pt x="163" y="178"/>
                      <a:pt x="159" y="167"/>
                      <a:pt x="155" y="158"/>
                    </a:cubicBezTo>
                    <a:cubicBezTo>
                      <a:pt x="148" y="143"/>
                      <a:pt x="141" y="132"/>
                      <a:pt x="157" y="118"/>
                    </a:cubicBezTo>
                    <a:cubicBezTo>
                      <a:pt x="161" y="115"/>
                      <a:pt x="164" y="114"/>
                      <a:pt x="168" y="114"/>
                    </a:cubicBezTo>
                    <a:cubicBezTo>
                      <a:pt x="170" y="114"/>
                      <a:pt x="172" y="114"/>
                      <a:pt x="174" y="115"/>
                    </a:cubicBezTo>
                    <a:cubicBezTo>
                      <a:pt x="176" y="115"/>
                      <a:pt x="178" y="115"/>
                      <a:pt x="180" y="115"/>
                    </a:cubicBezTo>
                    <a:cubicBezTo>
                      <a:pt x="181" y="115"/>
                      <a:pt x="183" y="115"/>
                      <a:pt x="184" y="115"/>
                    </a:cubicBezTo>
                    <a:cubicBezTo>
                      <a:pt x="192" y="113"/>
                      <a:pt x="197" y="103"/>
                      <a:pt x="192" y="97"/>
                    </a:cubicBezTo>
                    <a:cubicBezTo>
                      <a:pt x="190" y="94"/>
                      <a:pt x="183" y="93"/>
                      <a:pt x="179" y="90"/>
                    </a:cubicBezTo>
                    <a:cubicBezTo>
                      <a:pt x="176" y="86"/>
                      <a:pt x="169" y="79"/>
                      <a:pt x="167" y="74"/>
                    </a:cubicBezTo>
                    <a:cubicBezTo>
                      <a:pt x="160" y="59"/>
                      <a:pt x="186" y="50"/>
                      <a:pt x="178" y="36"/>
                    </a:cubicBezTo>
                    <a:cubicBezTo>
                      <a:pt x="175" y="29"/>
                      <a:pt x="171" y="28"/>
                      <a:pt x="166" y="28"/>
                    </a:cubicBezTo>
                    <a:cubicBezTo>
                      <a:pt x="160" y="28"/>
                      <a:pt x="154" y="32"/>
                      <a:pt x="150" y="32"/>
                    </a:cubicBezTo>
                    <a:cubicBezTo>
                      <a:pt x="149" y="32"/>
                      <a:pt x="147" y="32"/>
                      <a:pt x="146" y="32"/>
                    </a:cubicBezTo>
                    <a:moveTo>
                      <a:pt x="134" y="0"/>
                    </a:moveTo>
                    <a:cubicBezTo>
                      <a:pt x="130" y="0"/>
                      <a:pt x="125" y="1"/>
                      <a:pt x="122" y="3"/>
                    </a:cubicBezTo>
                    <a:cubicBezTo>
                      <a:pt x="119" y="5"/>
                      <a:pt x="116" y="8"/>
                      <a:pt x="116" y="12"/>
                    </a:cubicBezTo>
                    <a:cubicBezTo>
                      <a:pt x="116" y="15"/>
                      <a:pt x="118" y="19"/>
                      <a:pt x="121" y="23"/>
                    </a:cubicBezTo>
                    <a:cubicBezTo>
                      <a:pt x="126" y="31"/>
                      <a:pt x="137" y="33"/>
                      <a:pt x="146" y="33"/>
                    </a:cubicBezTo>
                    <a:cubicBezTo>
                      <a:pt x="148" y="33"/>
                      <a:pt x="149" y="33"/>
                      <a:pt x="150" y="33"/>
                    </a:cubicBezTo>
                    <a:cubicBezTo>
                      <a:pt x="152" y="33"/>
                      <a:pt x="155" y="32"/>
                      <a:pt x="158" y="31"/>
                    </a:cubicBezTo>
                    <a:cubicBezTo>
                      <a:pt x="160" y="30"/>
                      <a:pt x="164" y="29"/>
                      <a:pt x="166" y="29"/>
                    </a:cubicBezTo>
                    <a:cubicBezTo>
                      <a:pt x="170" y="29"/>
                      <a:pt x="174" y="30"/>
                      <a:pt x="177" y="36"/>
                    </a:cubicBezTo>
                    <a:cubicBezTo>
                      <a:pt x="178" y="38"/>
                      <a:pt x="178" y="39"/>
                      <a:pt x="178" y="41"/>
                    </a:cubicBezTo>
                    <a:cubicBezTo>
                      <a:pt x="178" y="46"/>
                      <a:pt x="175" y="50"/>
                      <a:pt x="172" y="54"/>
                    </a:cubicBezTo>
                    <a:cubicBezTo>
                      <a:pt x="168" y="59"/>
                      <a:pt x="165" y="63"/>
                      <a:pt x="165" y="69"/>
                    </a:cubicBezTo>
                    <a:cubicBezTo>
                      <a:pt x="165" y="71"/>
                      <a:pt x="165" y="73"/>
                      <a:pt x="166" y="75"/>
                    </a:cubicBezTo>
                    <a:cubicBezTo>
                      <a:pt x="169" y="80"/>
                      <a:pt x="175" y="87"/>
                      <a:pt x="179" y="90"/>
                    </a:cubicBezTo>
                    <a:cubicBezTo>
                      <a:pt x="181" y="92"/>
                      <a:pt x="183" y="93"/>
                      <a:pt x="186" y="94"/>
                    </a:cubicBezTo>
                    <a:cubicBezTo>
                      <a:pt x="188" y="96"/>
                      <a:pt x="190" y="97"/>
                      <a:pt x="191" y="98"/>
                    </a:cubicBezTo>
                    <a:cubicBezTo>
                      <a:pt x="193" y="99"/>
                      <a:pt x="193" y="101"/>
                      <a:pt x="193" y="103"/>
                    </a:cubicBezTo>
                    <a:cubicBezTo>
                      <a:pt x="193" y="108"/>
                      <a:pt x="189" y="113"/>
                      <a:pt x="184" y="114"/>
                    </a:cubicBezTo>
                    <a:cubicBezTo>
                      <a:pt x="183" y="114"/>
                      <a:pt x="181" y="114"/>
                      <a:pt x="180" y="114"/>
                    </a:cubicBezTo>
                    <a:cubicBezTo>
                      <a:pt x="176" y="114"/>
                      <a:pt x="172" y="113"/>
                      <a:pt x="168" y="113"/>
                    </a:cubicBezTo>
                    <a:cubicBezTo>
                      <a:pt x="164" y="113"/>
                      <a:pt x="160" y="114"/>
                      <a:pt x="156" y="118"/>
                    </a:cubicBezTo>
                    <a:cubicBezTo>
                      <a:pt x="149" y="124"/>
                      <a:pt x="146" y="130"/>
                      <a:pt x="146" y="136"/>
                    </a:cubicBezTo>
                    <a:cubicBezTo>
                      <a:pt x="146" y="143"/>
                      <a:pt x="150" y="150"/>
                      <a:pt x="154" y="158"/>
                    </a:cubicBezTo>
                    <a:cubicBezTo>
                      <a:pt x="156" y="164"/>
                      <a:pt x="159" y="169"/>
                      <a:pt x="159" y="175"/>
                    </a:cubicBezTo>
                    <a:cubicBezTo>
                      <a:pt x="159" y="178"/>
                      <a:pt x="157" y="182"/>
                      <a:pt x="154" y="185"/>
                    </a:cubicBezTo>
                    <a:cubicBezTo>
                      <a:pt x="151" y="187"/>
                      <a:pt x="149" y="188"/>
                      <a:pt x="148" y="188"/>
                    </a:cubicBezTo>
                    <a:cubicBezTo>
                      <a:pt x="146" y="188"/>
                      <a:pt x="145" y="188"/>
                      <a:pt x="144" y="186"/>
                    </a:cubicBezTo>
                    <a:cubicBezTo>
                      <a:pt x="143" y="185"/>
                      <a:pt x="141" y="184"/>
                      <a:pt x="139" y="182"/>
                    </a:cubicBezTo>
                    <a:cubicBezTo>
                      <a:pt x="134" y="178"/>
                      <a:pt x="128" y="175"/>
                      <a:pt x="122" y="175"/>
                    </a:cubicBezTo>
                    <a:cubicBezTo>
                      <a:pt x="122" y="175"/>
                      <a:pt x="122" y="175"/>
                      <a:pt x="122" y="175"/>
                    </a:cubicBezTo>
                    <a:cubicBezTo>
                      <a:pt x="116" y="175"/>
                      <a:pt x="110" y="178"/>
                      <a:pt x="107" y="186"/>
                    </a:cubicBezTo>
                    <a:cubicBezTo>
                      <a:pt x="104" y="193"/>
                      <a:pt x="105" y="200"/>
                      <a:pt x="105" y="205"/>
                    </a:cubicBezTo>
                    <a:cubicBezTo>
                      <a:pt x="104" y="207"/>
                      <a:pt x="103" y="209"/>
                      <a:pt x="102" y="211"/>
                    </a:cubicBezTo>
                    <a:cubicBezTo>
                      <a:pt x="100" y="213"/>
                      <a:pt x="97" y="214"/>
                      <a:pt x="92" y="215"/>
                    </a:cubicBezTo>
                    <a:cubicBezTo>
                      <a:pt x="91" y="215"/>
                      <a:pt x="90" y="215"/>
                      <a:pt x="89" y="215"/>
                    </a:cubicBezTo>
                    <a:cubicBezTo>
                      <a:pt x="85" y="215"/>
                      <a:pt x="82" y="214"/>
                      <a:pt x="80" y="211"/>
                    </a:cubicBezTo>
                    <a:cubicBezTo>
                      <a:pt x="76" y="208"/>
                      <a:pt x="74" y="203"/>
                      <a:pt x="72" y="198"/>
                    </a:cubicBezTo>
                    <a:cubicBezTo>
                      <a:pt x="70" y="192"/>
                      <a:pt x="68" y="186"/>
                      <a:pt x="64" y="181"/>
                    </a:cubicBezTo>
                    <a:cubicBezTo>
                      <a:pt x="56" y="172"/>
                      <a:pt x="48" y="169"/>
                      <a:pt x="39" y="169"/>
                    </a:cubicBezTo>
                    <a:cubicBezTo>
                      <a:pt x="38" y="169"/>
                      <a:pt x="38" y="169"/>
                      <a:pt x="38" y="169"/>
                    </a:cubicBezTo>
                    <a:cubicBezTo>
                      <a:pt x="36" y="169"/>
                      <a:pt x="33" y="169"/>
                      <a:pt x="31" y="170"/>
                    </a:cubicBezTo>
                    <a:cubicBezTo>
                      <a:pt x="28" y="170"/>
                      <a:pt x="25" y="170"/>
                      <a:pt x="23" y="170"/>
                    </a:cubicBezTo>
                    <a:cubicBezTo>
                      <a:pt x="20" y="170"/>
                      <a:pt x="19" y="170"/>
                      <a:pt x="17" y="169"/>
                    </a:cubicBezTo>
                    <a:cubicBezTo>
                      <a:pt x="16" y="167"/>
                      <a:pt x="15" y="165"/>
                      <a:pt x="13" y="161"/>
                    </a:cubicBezTo>
                    <a:cubicBezTo>
                      <a:pt x="13" y="158"/>
                      <a:pt x="12" y="156"/>
                      <a:pt x="12" y="154"/>
                    </a:cubicBezTo>
                    <a:cubicBezTo>
                      <a:pt x="12" y="150"/>
                      <a:pt x="13" y="147"/>
                      <a:pt x="15" y="145"/>
                    </a:cubicBezTo>
                    <a:cubicBezTo>
                      <a:pt x="18" y="142"/>
                      <a:pt x="22" y="140"/>
                      <a:pt x="27" y="138"/>
                    </a:cubicBezTo>
                    <a:cubicBezTo>
                      <a:pt x="32" y="136"/>
                      <a:pt x="37" y="133"/>
                      <a:pt x="42" y="130"/>
                    </a:cubicBezTo>
                    <a:cubicBezTo>
                      <a:pt x="49" y="124"/>
                      <a:pt x="56" y="112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60" y="101"/>
                      <a:pt x="62" y="96"/>
                      <a:pt x="62" y="91"/>
                    </a:cubicBezTo>
                    <a:cubicBezTo>
                      <a:pt x="62" y="87"/>
                      <a:pt x="61" y="82"/>
                      <a:pt x="58" y="79"/>
                    </a:cubicBezTo>
                    <a:cubicBezTo>
                      <a:pt x="54" y="75"/>
                      <a:pt x="49" y="73"/>
                      <a:pt x="41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39" y="73"/>
                      <a:pt x="36" y="73"/>
                      <a:pt x="33" y="73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22" y="74"/>
                      <a:pt x="14" y="82"/>
                      <a:pt x="10" y="91"/>
                    </a:cubicBezTo>
                    <a:cubicBezTo>
                      <a:pt x="5" y="101"/>
                      <a:pt x="2" y="113"/>
                      <a:pt x="2" y="124"/>
                    </a:cubicBezTo>
                    <a:cubicBezTo>
                      <a:pt x="2" y="128"/>
                      <a:pt x="3" y="133"/>
                      <a:pt x="4" y="137"/>
                    </a:cubicBezTo>
                    <a:cubicBezTo>
                      <a:pt x="5" y="145"/>
                      <a:pt x="5" y="151"/>
                      <a:pt x="6" y="159"/>
                    </a:cubicBezTo>
                    <a:cubicBezTo>
                      <a:pt x="7" y="167"/>
                      <a:pt x="12" y="174"/>
                      <a:pt x="13" y="180"/>
                    </a:cubicBezTo>
                    <a:cubicBezTo>
                      <a:pt x="15" y="190"/>
                      <a:pt x="14" y="200"/>
                      <a:pt x="16" y="209"/>
                    </a:cubicBezTo>
                    <a:cubicBezTo>
                      <a:pt x="17" y="218"/>
                      <a:pt x="22" y="226"/>
                      <a:pt x="35" y="232"/>
                    </a:cubicBezTo>
                    <a:cubicBezTo>
                      <a:pt x="42" y="235"/>
                      <a:pt x="50" y="237"/>
                      <a:pt x="58" y="237"/>
                    </a:cubicBezTo>
                    <a:cubicBezTo>
                      <a:pt x="61" y="237"/>
                      <a:pt x="64" y="236"/>
                      <a:pt x="67" y="236"/>
                    </a:cubicBezTo>
                    <a:cubicBezTo>
                      <a:pt x="72" y="234"/>
                      <a:pt x="75" y="231"/>
                      <a:pt x="78" y="229"/>
                    </a:cubicBezTo>
                    <a:cubicBezTo>
                      <a:pt x="81" y="226"/>
                      <a:pt x="84" y="224"/>
                      <a:pt x="88" y="223"/>
                    </a:cubicBezTo>
                    <a:cubicBezTo>
                      <a:pt x="90" y="223"/>
                      <a:pt x="92" y="223"/>
                      <a:pt x="93" y="223"/>
                    </a:cubicBezTo>
                    <a:cubicBezTo>
                      <a:pt x="100" y="223"/>
                      <a:pt x="103" y="224"/>
                      <a:pt x="106" y="226"/>
                    </a:cubicBezTo>
                    <a:cubicBezTo>
                      <a:pt x="108" y="227"/>
                      <a:pt x="110" y="230"/>
                      <a:pt x="113" y="232"/>
                    </a:cubicBezTo>
                    <a:cubicBezTo>
                      <a:pt x="115" y="234"/>
                      <a:pt x="117" y="235"/>
                      <a:pt x="119" y="236"/>
                    </a:cubicBezTo>
                    <a:cubicBezTo>
                      <a:pt x="121" y="237"/>
                      <a:pt x="122" y="237"/>
                      <a:pt x="124" y="237"/>
                    </a:cubicBezTo>
                    <a:cubicBezTo>
                      <a:pt x="127" y="237"/>
                      <a:pt x="130" y="236"/>
                      <a:pt x="134" y="234"/>
                    </a:cubicBezTo>
                    <a:cubicBezTo>
                      <a:pt x="140" y="231"/>
                      <a:pt x="143" y="228"/>
                      <a:pt x="146" y="223"/>
                    </a:cubicBezTo>
                    <a:cubicBezTo>
                      <a:pt x="148" y="219"/>
                      <a:pt x="149" y="214"/>
                      <a:pt x="149" y="207"/>
                    </a:cubicBezTo>
                    <a:cubicBezTo>
                      <a:pt x="149" y="207"/>
                      <a:pt x="149" y="207"/>
                      <a:pt x="149" y="207"/>
                    </a:cubicBezTo>
                    <a:cubicBezTo>
                      <a:pt x="149" y="207"/>
                      <a:pt x="149" y="206"/>
                      <a:pt x="149" y="206"/>
                    </a:cubicBezTo>
                    <a:cubicBezTo>
                      <a:pt x="149" y="203"/>
                      <a:pt x="149" y="201"/>
                      <a:pt x="149" y="200"/>
                    </a:cubicBezTo>
                    <a:cubicBezTo>
                      <a:pt x="149" y="198"/>
                      <a:pt x="150" y="197"/>
                      <a:pt x="151" y="196"/>
                    </a:cubicBezTo>
                    <a:cubicBezTo>
                      <a:pt x="152" y="195"/>
                      <a:pt x="155" y="194"/>
                      <a:pt x="158" y="190"/>
                    </a:cubicBezTo>
                    <a:cubicBezTo>
                      <a:pt x="162" y="186"/>
                      <a:pt x="163" y="184"/>
                      <a:pt x="166" y="182"/>
                    </a:cubicBezTo>
                    <a:cubicBezTo>
                      <a:pt x="168" y="180"/>
                      <a:pt x="170" y="179"/>
                      <a:pt x="176" y="178"/>
                    </a:cubicBezTo>
                    <a:cubicBezTo>
                      <a:pt x="181" y="177"/>
                      <a:pt x="184" y="177"/>
                      <a:pt x="187" y="176"/>
                    </a:cubicBezTo>
                    <a:cubicBezTo>
                      <a:pt x="191" y="174"/>
                      <a:pt x="193" y="172"/>
                      <a:pt x="196" y="167"/>
                    </a:cubicBezTo>
                    <a:cubicBezTo>
                      <a:pt x="200" y="160"/>
                      <a:pt x="202" y="152"/>
                      <a:pt x="202" y="144"/>
                    </a:cubicBezTo>
                    <a:cubicBezTo>
                      <a:pt x="202" y="140"/>
                      <a:pt x="202" y="136"/>
                      <a:pt x="201" y="133"/>
                    </a:cubicBezTo>
                    <a:cubicBezTo>
                      <a:pt x="199" y="126"/>
                      <a:pt x="196" y="121"/>
                      <a:pt x="196" y="116"/>
                    </a:cubicBezTo>
                    <a:cubicBezTo>
                      <a:pt x="196" y="113"/>
                      <a:pt x="197" y="110"/>
                      <a:pt x="199" y="106"/>
                    </a:cubicBezTo>
                    <a:cubicBezTo>
                      <a:pt x="201" y="103"/>
                      <a:pt x="203" y="101"/>
                      <a:pt x="206" y="98"/>
                    </a:cubicBezTo>
                    <a:cubicBezTo>
                      <a:pt x="209" y="96"/>
                      <a:pt x="212" y="93"/>
                      <a:pt x="214" y="89"/>
                    </a:cubicBezTo>
                    <a:cubicBezTo>
                      <a:pt x="215" y="87"/>
                      <a:pt x="215" y="84"/>
                      <a:pt x="215" y="82"/>
                    </a:cubicBezTo>
                    <a:cubicBezTo>
                      <a:pt x="215" y="74"/>
                      <a:pt x="212" y="66"/>
                      <a:pt x="208" y="61"/>
                    </a:cubicBezTo>
                    <a:cubicBezTo>
                      <a:pt x="206" y="57"/>
                      <a:pt x="202" y="55"/>
                      <a:pt x="198" y="53"/>
                    </a:cubicBezTo>
                    <a:cubicBezTo>
                      <a:pt x="194" y="51"/>
                      <a:pt x="190" y="49"/>
                      <a:pt x="188" y="46"/>
                    </a:cubicBezTo>
                    <a:cubicBezTo>
                      <a:pt x="186" y="43"/>
                      <a:pt x="185" y="40"/>
                      <a:pt x="184" y="37"/>
                    </a:cubicBezTo>
                    <a:cubicBezTo>
                      <a:pt x="183" y="34"/>
                      <a:pt x="183" y="30"/>
                      <a:pt x="181" y="27"/>
                    </a:cubicBezTo>
                    <a:cubicBezTo>
                      <a:pt x="175" y="12"/>
                      <a:pt x="158" y="6"/>
                      <a:pt x="144" y="1"/>
                    </a:cubicBezTo>
                    <a:cubicBezTo>
                      <a:pt x="141" y="1"/>
                      <a:pt x="137" y="0"/>
                      <a:pt x="134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0" name="Freeform 21"/>
              <p:cNvSpPr>
                <a:spLocks noEditPoints="1"/>
              </p:cNvSpPr>
              <p:nvPr/>
            </p:nvSpPr>
            <p:spPr bwMode="auto">
              <a:xfrm>
                <a:off x="1149" y="1390"/>
                <a:ext cx="826" cy="959"/>
              </a:xfrm>
              <a:custGeom>
                <a:avLst/>
                <a:gdLst>
                  <a:gd name="T0" fmla="*/ 118 w 216"/>
                  <a:gd name="T1" fmla="*/ 11 h 235"/>
                  <a:gd name="T2" fmla="*/ 143 w 216"/>
                  <a:gd name="T3" fmla="*/ 2 h 235"/>
                  <a:gd name="T4" fmla="*/ 186 w 216"/>
                  <a:gd name="T5" fmla="*/ 46 h 235"/>
                  <a:gd name="T6" fmla="*/ 213 w 216"/>
                  <a:gd name="T7" fmla="*/ 81 h 235"/>
                  <a:gd name="T8" fmla="*/ 197 w 216"/>
                  <a:gd name="T9" fmla="*/ 105 h 235"/>
                  <a:gd name="T10" fmla="*/ 200 w 216"/>
                  <a:gd name="T11" fmla="*/ 143 h 235"/>
                  <a:gd name="T12" fmla="*/ 176 w 216"/>
                  <a:gd name="T13" fmla="*/ 175 h 235"/>
                  <a:gd name="T14" fmla="*/ 149 w 216"/>
                  <a:gd name="T15" fmla="*/ 195 h 235"/>
                  <a:gd name="T16" fmla="*/ 147 w 216"/>
                  <a:gd name="T17" fmla="*/ 206 h 235"/>
                  <a:gd name="T18" fmla="*/ 133 w 216"/>
                  <a:gd name="T19" fmla="*/ 231 h 235"/>
                  <a:gd name="T20" fmla="*/ 120 w 216"/>
                  <a:gd name="T21" fmla="*/ 233 h 235"/>
                  <a:gd name="T22" fmla="*/ 93 w 216"/>
                  <a:gd name="T23" fmla="*/ 220 h 235"/>
                  <a:gd name="T24" fmla="*/ 67 w 216"/>
                  <a:gd name="T25" fmla="*/ 233 h 235"/>
                  <a:gd name="T26" fmla="*/ 18 w 216"/>
                  <a:gd name="T27" fmla="*/ 207 h 235"/>
                  <a:gd name="T28" fmla="*/ 6 w 216"/>
                  <a:gd name="T29" fmla="*/ 135 h 235"/>
                  <a:gd name="T30" fmla="*/ 34 w 216"/>
                  <a:gd name="T31" fmla="*/ 74 h 235"/>
                  <a:gd name="T32" fmla="*/ 56 w 216"/>
                  <a:gd name="T33" fmla="*/ 79 h 235"/>
                  <a:gd name="T34" fmla="*/ 58 w 216"/>
                  <a:gd name="T35" fmla="*/ 102 h 235"/>
                  <a:gd name="T36" fmla="*/ 13 w 216"/>
                  <a:gd name="T37" fmla="*/ 143 h 235"/>
                  <a:gd name="T38" fmla="*/ 16 w 216"/>
                  <a:gd name="T39" fmla="*/ 169 h 235"/>
                  <a:gd name="T40" fmla="*/ 31 w 216"/>
                  <a:gd name="T41" fmla="*/ 171 h 235"/>
                  <a:gd name="T42" fmla="*/ 73 w 216"/>
                  <a:gd name="T43" fmla="*/ 203 h 235"/>
                  <a:gd name="T44" fmla="*/ 92 w 216"/>
                  <a:gd name="T45" fmla="*/ 216 h 235"/>
                  <a:gd name="T46" fmla="*/ 109 w 216"/>
                  <a:gd name="T47" fmla="*/ 185 h 235"/>
                  <a:gd name="T48" fmla="*/ 138 w 216"/>
                  <a:gd name="T49" fmla="*/ 182 h 235"/>
                  <a:gd name="T50" fmla="*/ 156 w 216"/>
                  <a:gd name="T51" fmla="*/ 185 h 235"/>
                  <a:gd name="T52" fmla="*/ 148 w 216"/>
                  <a:gd name="T53" fmla="*/ 135 h 235"/>
                  <a:gd name="T54" fmla="*/ 168 w 216"/>
                  <a:gd name="T55" fmla="*/ 114 h 235"/>
                  <a:gd name="T56" fmla="*/ 195 w 216"/>
                  <a:gd name="T57" fmla="*/ 102 h 235"/>
                  <a:gd name="T58" fmla="*/ 180 w 216"/>
                  <a:gd name="T59" fmla="*/ 88 h 235"/>
                  <a:gd name="T60" fmla="*/ 173 w 216"/>
                  <a:gd name="T61" fmla="*/ 54 h 235"/>
                  <a:gd name="T62" fmla="*/ 167 w 216"/>
                  <a:gd name="T63" fmla="*/ 26 h 235"/>
                  <a:gd name="T64" fmla="*/ 150 w 216"/>
                  <a:gd name="T65" fmla="*/ 30 h 235"/>
                  <a:gd name="T66" fmla="*/ 122 w 216"/>
                  <a:gd name="T67" fmla="*/ 22 h 235"/>
                  <a:gd name="T68" fmla="*/ 166 w 216"/>
                  <a:gd name="T69" fmla="*/ 27 h 235"/>
                  <a:gd name="T70" fmla="*/ 179 w 216"/>
                  <a:gd name="T71" fmla="*/ 89 h 235"/>
                  <a:gd name="T72" fmla="*/ 180 w 216"/>
                  <a:gd name="T73" fmla="*/ 114 h 235"/>
                  <a:gd name="T74" fmla="*/ 157 w 216"/>
                  <a:gd name="T75" fmla="*/ 117 h 235"/>
                  <a:gd name="T76" fmla="*/ 148 w 216"/>
                  <a:gd name="T77" fmla="*/ 188 h 235"/>
                  <a:gd name="T78" fmla="*/ 108 w 216"/>
                  <a:gd name="T79" fmla="*/ 185 h 235"/>
                  <a:gd name="T80" fmla="*/ 63 w 216"/>
                  <a:gd name="T81" fmla="*/ 181 h 235"/>
                  <a:gd name="T82" fmla="*/ 23 w 216"/>
                  <a:gd name="T83" fmla="*/ 170 h 235"/>
                  <a:gd name="T84" fmla="*/ 58 w 216"/>
                  <a:gd name="T85" fmla="*/ 102 h 235"/>
                  <a:gd name="T86" fmla="*/ 5 w 216"/>
                  <a:gd name="T87" fmla="*/ 136 h 235"/>
                  <a:gd name="T88" fmla="*/ 36 w 216"/>
                  <a:gd name="T89" fmla="*/ 230 h 235"/>
                  <a:gd name="T90" fmla="*/ 88 w 216"/>
                  <a:gd name="T91" fmla="*/ 221 h 235"/>
                  <a:gd name="T92" fmla="*/ 124 w 216"/>
                  <a:gd name="T93" fmla="*/ 235 h 235"/>
                  <a:gd name="T94" fmla="*/ 157 w 216"/>
                  <a:gd name="T95" fmla="*/ 189 h 235"/>
                  <a:gd name="T96" fmla="*/ 200 w 216"/>
                  <a:gd name="T97" fmla="*/ 132 h 235"/>
                  <a:gd name="T98" fmla="*/ 208 w 216"/>
                  <a:gd name="T99" fmla="*/ 61 h 235"/>
                  <a:gd name="T100" fmla="*/ 144 w 216"/>
                  <a:gd name="T101" fmla="*/ 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235">
                    <a:moveTo>
                      <a:pt x="146" y="30"/>
                    </a:moveTo>
                    <a:cubicBezTo>
                      <a:pt x="137" y="30"/>
                      <a:pt x="127" y="28"/>
                      <a:pt x="122" y="21"/>
                    </a:cubicBezTo>
                    <a:cubicBezTo>
                      <a:pt x="119" y="17"/>
                      <a:pt x="118" y="14"/>
                      <a:pt x="118" y="11"/>
                    </a:cubicBezTo>
                    <a:cubicBezTo>
                      <a:pt x="118" y="8"/>
                      <a:pt x="120" y="5"/>
                      <a:pt x="123" y="4"/>
                    </a:cubicBezTo>
                    <a:cubicBezTo>
                      <a:pt x="126" y="2"/>
                      <a:pt x="130" y="1"/>
                      <a:pt x="134" y="1"/>
                    </a:cubicBezTo>
                    <a:cubicBezTo>
                      <a:pt x="137" y="1"/>
                      <a:pt x="140" y="2"/>
                      <a:pt x="143" y="2"/>
                    </a:cubicBezTo>
                    <a:cubicBezTo>
                      <a:pt x="158" y="6"/>
                      <a:pt x="174" y="13"/>
                      <a:pt x="180" y="27"/>
                    </a:cubicBezTo>
                    <a:cubicBezTo>
                      <a:pt x="181" y="30"/>
                      <a:pt x="181" y="33"/>
                      <a:pt x="182" y="36"/>
                    </a:cubicBezTo>
                    <a:cubicBezTo>
                      <a:pt x="183" y="40"/>
                      <a:pt x="184" y="43"/>
                      <a:pt x="186" y="46"/>
                    </a:cubicBezTo>
                    <a:cubicBezTo>
                      <a:pt x="189" y="49"/>
                      <a:pt x="193" y="51"/>
                      <a:pt x="197" y="54"/>
                    </a:cubicBezTo>
                    <a:cubicBezTo>
                      <a:pt x="201" y="56"/>
                      <a:pt x="204" y="58"/>
                      <a:pt x="207" y="61"/>
                    </a:cubicBezTo>
                    <a:cubicBezTo>
                      <a:pt x="210" y="66"/>
                      <a:pt x="213" y="74"/>
                      <a:pt x="213" y="81"/>
                    </a:cubicBezTo>
                    <a:cubicBezTo>
                      <a:pt x="213" y="83"/>
                      <a:pt x="213" y="85"/>
                      <a:pt x="212" y="87"/>
                    </a:cubicBezTo>
                    <a:cubicBezTo>
                      <a:pt x="211" y="91"/>
                      <a:pt x="208" y="93"/>
                      <a:pt x="205" y="96"/>
                    </a:cubicBezTo>
                    <a:cubicBezTo>
                      <a:pt x="202" y="98"/>
                      <a:pt x="199" y="101"/>
                      <a:pt x="197" y="105"/>
                    </a:cubicBezTo>
                    <a:cubicBezTo>
                      <a:pt x="195" y="108"/>
                      <a:pt x="194" y="112"/>
                      <a:pt x="194" y="115"/>
                    </a:cubicBezTo>
                    <a:cubicBezTo>
                      <a:pt x="194" y="121"/>
                      <a:pt x="197" y="125"/>
                      <a:pt x="199" y="132"/>
                    </a:cubicBezTo>
                    <a:cubicBezTo>
                      <a:pt x="200" y="136"/>
                      <a:pt x="200" y="139"/>
                      <a:pt x="200" y="143"/>
                    </a:cubicBezTo>
                    <a:cubicBezTo>
                      <a:pt x="200" y="150"/>
                      <a:pt x="198" y="158"/>
                      <a:pt x="194" y="165"/>
                    </a:cubicBezTo>
                    <a:cubicBezTo>
                      <a:pt x="191" y="170"/>
                      <a:pt x="189" y="172"/>
                      <a:pt x="187" y="173"/>
                    </a:cubicBezTo>
                    <a:cubicBezTo>
                      <a:pt x="184" y="174"/>
                      <a:pt x="180" y="174"/>
                      <a:pt x="176" y="175"/>
                    </a:cubicBezTo>
                    <a:cubicBezTo>
                      <a:pt x="170" y="176"/>
                      <a:pt x="167" y="177"/>
                      <a:pt x="164" y="179"/>
                    </a:cubicBezTo>
                    <a:cubicBezTo>
                      <a:pt x="162" y="182"/>
                      <a:pt x="160" y="184"/>
                      <a:pt x="156" y="188"/>
                    </a:cubicBezTo>
                    <a:cubicBezTo>
                      <a:pt x="152" y="192"/>
                      <a:pt x="150" y="193"/>
                      <a:pt x="149" y="195"/>
                    </a:cubicBezTo>
                    <a:cubicBezTo>
                      <a:pt x="148" y="196"/>
                      <a:pt x="147" y="197"/>
                      <a:pt x="147" y="198"/>
                    </a:cubicBezTo>
                    <a:cubicBezTo>
                      <a:pt x="147" y="200"/>
                      <a:pt x="147" y="202"/>
                      <a:pt x="147" y="205"/>
                    </a:cubicBezTo>
                    <a:cubicBezTo>
                      <a:pt x="147" y="205"/>
                      <a:pt x="147" y="206"/>
                      <a:pt x="147" y="206"/>
                    </a:cubicBezTo>
                    <a:cubicBezTo>
                      <a:pt x="147" y="206"/>
                      <a:pt x="147" y="206"/>
                      <a:pt x="147" y="206"/>
                    </a:cubicBezTo>
                    <a:cubicBezTo>
                      <a:pt x="147" y="212"/>
                      <a:pt x="146" y="217"/>
                      <a:pt x="144" y="221"/>
                    </a:cubicBezTo>
                    <a:cubicBezTo>
                      <a:pt x="142" y="225"/>
                      <a:pt x="138" y="228"/>
                      <a:pt x="133" y="231"/>
                    </a:cubicBezTo>
                    <a:cubicBezTo>
                      <a:pt x="129" y="233"/>
                      <a:pt x="126" y="234"/>
                      <a:pt x="124" y="234"/>
                    </a:cubicBezTo>
                    <a:cubicBezTo>
                      <a:pt x="124" y="234"/>
                      <a:pt x="124" y="234"/>
                      <a:pt x="124" y="234"/>
                    </a:cubicBezTo>
                    <a:cubicBezTo>
                      <a:pt x="123" y="234"/>
                      <a:pt x="122" y="234"/>
                      <a:pt x="120" y="233"/>
                    </a:cubicBezTo>
                    <a:cubicBezTo>
                      <a:pt x="118" y="232"/>
                      <a:pt x="116" y="231"/>
                      <a:pt x="114" y="229"/>
                    </a:cubicBezTo>
                    <a:cubicBezTo>
                      <a:pt x="111" y="227"/>
                      <a:pt x="110" y="225"/>
                      <a:pt x="107" y="223"/>
                    </a:cubicBezTo>
                    <a:cubicBezTo>
                      <a:pt x="104" y="221"/>
                      <a:pt x="100" y="220"/>
                      <a:pt x="93" y="220"/>
                    </a:cubicBezTo>
                    <a:cubicBezTo>
                      <a:pt x="92" y="220"/>
                      <a:pt x="90" y="220"/>
                      <a:pt x="88" y="220"/>
                    </a:cubicBezTo>
                    <a:cubicBezTo>
                      <a:pt x="83" y="221"/>
                      <a:pt x="80" y="223"/>
                      <a:pt x="77" y="226"/>
                    </a:cubicBezTo>
                    <a:cubicBezTo>
                      <a:pt x="74" y="229"/>
                      <a:pt x="71" y="232"/>
                      <a:pt x="67" y="233"/>
                    </a:cubicBezTo>
                    <a:cubicBezTo>
                      <a:pt x="64" y="233"/>
                      <a:pt x="61" y="234"/>
                      <a:pt x="58" y="234"/>
                    </a:cubicBezTo>
                    <a:cubicBezTo>
                      <a:pt x="50" y="234"/>
                      <a:pt x="42" y="232"/>
                      <a:pt x="36" y="229"/>
                    </a:cubicBezTo>
                    <a:cubicBezTo>
                      <a:pt x="23" y="223"/>
                      <a:pt x="19" y="216"/>
                      <a:pt x="18" y="207"/>
                    </a:cubicBezTo>
                    <a:cubicBezTo>
                      <a:pt x="16" y="199"/>
                      <a:pt x="17" y="189"/>
                      <a:pt x="15" y="179"/>
                    </a:cubicBezTo>
                    <a:cubicBezTo>
                      <a:pt x="14" y="172"/>
                      <a:pt x="9" y="165"/>
                      <a:pt x="8" y="158"/>
                    </a:cubicBezTo>
                    <a:cubicBezTo>
                      <a:pt x="7" y="150"/>
                      <a:pt x="7" y="143"/>
                      <a:pt x="6" y="135"/>
                    </a:cubicBezTo>
                    <a:cubicBezTo>
                      <a:pt x="5" y="132"/>
                      <a:pt x="4" y="127"/>
                      <a:pt x="4" y="123"/>
                    </a:cubicBezTo>
                    <a:cubicBezTo>
                      <a:pt x="4" y="112"/>
                      <a:pt x="6" y="101"/>
                      <a:pt x="11" y="91"/>
                    </a:cubicBezTo>
                    <a:cubicBezTo>
                      <a:pt x="16" y="82"/>
                      <a:pt x="23" y="75"/>
                      <a:pt x="34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36" y="74"/>
                      <a:pt x="39" y="74"/>
                      <a:pt x="41" y="74"/>
                    </a:cubicBezTo>
                    <a:cubicBezTo>
                      <a:pt x="49" y="74"/>
                      <a:pt x="53" y="76"/>
                      <a:pt x="56" y="79"/>
                    </a:cubicBezTo>
                    <a:cubicBezTo>
                      <a:pt x="59" y="82"/>
                      <a:pt x="60" y="86"/>
                      <a:pt x="60" y="90"/>
                    </a:cubicBezTo>
                    <a:cubicBezTo>
                      <a:pt x="60" y="95"/>
                      <a:pt x="59" y="99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4" y="110"/>
                      <a:pt x="48" y="122"/>
                      <a:pt x="41" y="127"/>
                    </a:cubicBezTo>
                    <a:cubicBezTo>
                      <a:pt x="34" y="132"/>
                      <a:pt x="27" y="134"/>
                      <a:pt x="21" y="137"/>
                    </a:cubicBezTo>
                    <a:cubicBezTo>
                      <a:pt x="18" y="139"/>
                      <a:pt x="15" y="141"/>
                      <a:pt x="13" y="143"/>
                    </a:cubicBezTo>
                    <a:cubicBezTo>
                      <a:pt x="12" y="145"/>
                      <a:pt x="10" y="149"/>
                      <a:pt x="10" y="153"/>
                    </a:cubicBezTo>
                    <a:cubicBezTo>
                      <a:pt x="10" y="155"/>
                      <a:pt x="11" y="158"/>
                      <a:pt x="12" y="161"/>
                    </a:cubicBezTo>
                    <a:cubicBezTo>
                      <a:pt x="13" y="165"/>
                      <a:pt x="14" y="167"/>
                      <a:pt x="16" y="169"/>
                    </a:cubicBezTo>
                    <a:cubicBezTo>
                      <a:pt x="18" y="171"/>
                      <a:pt x="20" y="171"/>
                      <a:pt x="23" y="171"/>
                    </a:cubicBezTo>
                    <a:cubicBezTo>
                      <a:pt x="23" y="171"/>
                      <a:pt x="23" y="171"/>
                      <a:pt x="23" y="171"/>
                    </a:cubicBezTo>
                    <a:cubicBezTo>
                      <a:pt x="25" y="171"/>
                      <a:pt x="28" y="171"/>
                      <a:pt x="31" y="171"/>
                    </a:cubicBezTo>
                    <a:cubicBezTo>
                      <a:pt x="34" y="170"/>
                      <a:pt x="36" y="170"/>
                      <a:pt x="38" y="170"/>
                    </a:cubicBezTo>
                    <a:cubicBezTo>
                      <a:pt x="48" y="170"/>
                      <a:pt x="54" y="173"/>
                      <a:pt x="62" y="182"/>
                    </a:cubicBezTo>
                    <a:cubicBezTo>
                      <a:pt x="67" y="187"/>
                      <a:pt x="70" y="196"/>
                      <a:pt x="73" y="203"/>
                    </a:cubicBezTo>
                    <a:cubicBezTo>
                      <a:pt x="74" y="206"/>
                      <a:pt x="76" y="210"/>
                      <a:pt x="78" y="212"/>
                    </a:cubicBezTo>
                    <a:cubicBezTo>
                      <a:pt x="81" y="214"/>
                      <a:pt x="84" y="216"/>
                      <a:pt x="89" y="216"/>
                    </a:cubicBezTo>
                    <a:cubicBezTo>
                      <a:pt x="90" y="216"/>
                      <a:pt x="91" y="216"/>
                      <a:pt x="92" y="216"/>
                    </a:cubicBezTo>
                    <a:cubicBezTo>
                      <a:pt x="98" y="215"/>
                      <a:pt x="101" y="213"/>
                      <a:pt x="103" y="211"/>
                    </a:cubicBezTo>
                    <a:cubicBezTo>
                      <a:pt x="105" y="210"/>
                      <a:pt x="106" y="208"/>
                      <a:pt x="106" y="206"/>
                    </a:cubicBezTo>
                    <a:cubicBezTo>
                      <a:pt x="108" y="200"/>
                      <a:pt x="106" y="193"/>
                      <a:pt x="109" y="185"/>
                    </a:cubicBezTo>
                    <a:cubicBezTo>
                      <a:pt x="112" y="179"/>
                      <a:pt x="117" y="176"/>
                      <a:pt x="122" y="176"/>
                    </a:cubicBezTo>
                    <a:cubicBezTo>
                      <a:pt x="122" y="176"/>
                      <a:pt x="122" y="176"/>
                      <a:pt x="122" y="176"/>
                    </a:cubicBezTo>
                    <a:cubicBezTo>
                      <a:pt x="128" y="176"/>
                      <a:pt x="133" y="179"/>
                      <a:pt x="138" y="182"/>
                    </a:cubicBezTo>
                    <a:cubicBezTo>
                      <a:pt x="140" y="184"/>
                      <a:pt x="141" y="186"/>
                      <a:pt x="143" y="187"/>
                    </a:cubicBezTo>
                    <a:cubicBezTo>
                      <a:pt x="144" y="188"/>
                      <a:pt x="146" y="189"/>
                      <a:pt x="148" y="189"/>
                    </a:cubicBezTo>
                    <a:cubicBezTo>
                      <a:pt x="150" y="189"/>
                      <a:pt x="152" y="188"/>
                      <a:pt x="156" y="185"/>
                    </a:cubicBezTo>
                    <a:cubicBezTo>
                      <a:pt x="159" y="182"/>
                      <a:pt x="161" y="178"/>
                      <a:pt x="161" y="174"/>
                    </a:cubicBezTo>
                    <a:cubicBezTo>
                      <a:pt x="161" y="168"/>
                      <a:pt x="158" y="162"/>
                      <a:pt x="156" y="157"/>
                    </a:cubicBezTo>
                    <a:cubicBezTo>
                      <a:pt x="152" y="148"/>
                      <a:pt x="148" y="141"/>
                      <a:pt x="148" y="135"/>
                    </a:cubicBezTo>
                    <a:cubicBezTo>
                      <a:pt x="148" y="129"/>
                      <a:pt x="150" y="124"/>
                      <a:pt x="157" y="118"/>
                    </a:cubicBezTo>
                    <a:cubicBezTo>
                      <a:pt x="161" y="115"/>
                      <a:pt x="165" y="114"/>
                      <a:pt x="168" y="114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72" y="114"/>
                      <a:pt x="175" y="115"/>
                      <a:pt x="180" y="115"/>
                    </a:cubicBezTo>
                    <a:cubicBezTo>
                      <a:pt x="181" y="115"/>
                      <a:pt x="183" y="115"/>
                      <a:pt x="185" y="115"/>
                    </a:cubicBezTo>
                    <a:cubicBezTo>
                      <a:pt x="191" y="113"/>
                      <a:pt x="195" y="108"/>
                      <a:pt x="195" y="102"/>
                    </a:cubicBezTo>
                    <a:cubicBezTo>
                      <a:pt x="195" y="100"/>
                      <a:pt x="194" y="98"/>
                      <a:pt x="193" y="96"/>
                    </a:cubicBezTo>
                    <a:cubicBezTo>
                      <a:pt x="191" y="94"/>
                      <a:pt x="189" y="93"/>
                      <a:pt x="187" y="92"/>
                    </a:cubicBezTo>
                    <a:cubicBezTo>
                      <a:pt x="184" y="90"/>
                      <a:pt x="182" y="89"/>
                      <a:pt x="180" y="88"/>
                    </a:cubicBezTo>
                    <a:cubicBezTo>
                      <a:pt x="176" y="84"/>
                      <a:pt x="170" y="78"/>
                      <a:pt x="168" y="73"/>
                    </a:cubicBezTo>
                    <a:cubicBezTo>
                      <a:pt x="167" y="71"/>
                      <a:pt x="167" y="70"/>
                      <a:pt x="167" y="68"/>
                    </a:cubicBezTo>
                    <a:cubicBezTo>
                      <a:pt x="167" y="63"/>
                      <a:pt x="170" y="59"/>
                      <a:pt x="173" y="54"/>
                    </a:cubicBezTo>
                    <a:cubicBezTo>
                      <a:pt x="177" y="50"/>
                      <a:pt x="180" y="45"/>
                      <a:pt x="180" y="40"/>
                    </a:cubicBezTo>
                    <a:cubicBezTo>
                      <a:pt x="180" y="38"/>
                      <a:pt x="180" y="36"/>
                      <a:pt x="179" y="34"/>
                    </a:cubicBezTo>
                    <a:cubicBezTo>
                      <a:pt x="175" y="28"/>
                      <a:pt x="171" y="26"/>
                      <a:pt x="167" y="26"/>
                    </a:cubicBezTo>
                    <a:cubicBezTo>
                      <a:pt x="167" y="26"/>
                      <a:pt x="167" y="26"/>
                      <a:pt x="166" y="26"/>
                    </a:cubicBezTo>
                    <a:cubicBezTo>
                      <a:pt x="163" y="26"/>
                      <a:pt x="160" y="27"/>
                      <a:pt x="157" y="28"/>
                    </a:cubicBezTo>
                    <a:cubicBezTo>
                      <a:pt x="154" y="29"/>
                      <a:pt x="151" y="30"/>
                      <a:pt x="150" y="30"/>
                    </a:cubicBezTo>
                    <a:cubicBezTo>
                      <a:pt x="149" y="30"/>
                      <a:pt x="147" y="30"/>
                      <a:pt x="146" y="30"/>
                    </a:cubicBezTo>
                    <a:moveTo>
                      <a:pt x="134" y="0"/>
                    </a:moveTo>
                    <a:cubicBezTo>
                      <a:pt x="122" y="0"/>
                      <a:pt x="111" y="7"/>
                      <a:pt x="122" y="22"/>
                    </a:cubicBezTo>
                    <a:cubicBezTo>
                      <a:pt x="127" y="29"/>
                      <a:pt x="137" y="31"/>
                      <a:pt x="146" y="31"/>
                    </a:cubicBezTo>
                    <a:cubicBezTo>
                      <a:pt x="147" y="31"/>
                      <a:pt x="149" y="31"/>
                      <a:pt x="150" y="31"/>
                    </a:cubicBezTo>
                    <a:cubicBezTo>
                      <a:pt x="154" y="31"/>
                      <a:pt x="160" y="27"/>
                      <a:pt x="166" y="27"/>
                    </a:cubicBezTo>
                    <a:cubicBezTo>
                      <a:pt x="171" y="27"/>
                      <a:pt x="175" y="28"/>
                      <a:pt x="178" y="35"/>
                    </a:cubicBezTo>
                    <a:cubicBezTo>
                      <a:pt x="186" y="49"/>
                      <a:pt x="160" y="58"/>
                      <a:pt x="167" y="73"/>
                    </a:cubicBezTo>
                    <a:cubicBezTo>
                      <a:pt x="169" y="78"/>
                      <a:pt x="176" y="85"/>
                      <a:pt x="179" y="89"/>
                    </a:cubicBezTo>
                    <a:cubicBezTo>
                      <a:pt x="183" y="92"/>
                      <a:pt x="190" y="93"/>
                      <a:pt x="192" y="96"/>
                    </a:cubicBezTo>
                    <a:cubicBezTo>
                      <a:pt x="197" y="102"/>
                      <a:pt x="192" y="112"/>
                      <a:pt x="184" y="114"/>
                    </a:cubicBezTo>
                    <a:cubicBezTo>
                      <a:pt x="183" y="114"/>
                      <a:pt x="181" y="114"/>
                      <a:pt x="180" y="114"/>
                    </a:cubicBezTo>
                    <a:cubicBezTo>
                      <a:pt x="178" y="114"/>
                      <a:pt x="176" y="114"/>
                      <a:pt x="174" y="114"/>
                    </a:cubicBezTo>
                    <a:cubicBezTo>
                      <a:pt x="172" y="113"/>
                      <a:pt x="170" y="113"/>
                      <a:pt x="168" y="113"/>
                    </a:cubicBezTo>
                    <a:cubicBezTo>
                      <a:pt x="164" y="113"/>
                      <a:pt x="161" y="114"/>
                      <a:pt x="157" y="117"/>
                    </a:cubicBezTo>
                    <a:cubicBezTo>
                      <a:pt x="141" y="131"/>
                      <a:pt x="148" y="142"/>
                      <a:pt x="155" y="157"/>
                    </a:cubicBezTo>
                    <a:cubicBezTo>
                      <a:pt x="159" y="166"/>
                      <a:pt x="163" y="177"/>
                      <a:pt x="155" y="184"/>
                    </a:cubicBezTo>
                    <a:cubicBezTo>
                      <a:pt x="152" y="187"/>
                      <a:pt x="150" y="188"/>
                      <a:pt x="148" y="188"/>
                    </a:cubicBezTo>
                    <a:cubicBezTo>
                      <a:pt x="145" y="188"/>
                      <a:pt x="142" y="185"/>
                      <a:pt x="138" y="182"/>
                    </a:cubicBezTo>
                    <a:cubicBezTo>
                      <a:pt x="134" y="178"/>
                      <a:pt x="128" y="175"/>
                      <a:pt x="122" y="175"/>
                    </a:cubicBezTo>
                    <a:cubicBezTo>
                      <a:pt x="116" y="175"/>
                      <a:pt x="111" y="178"/>
                      <a:pt x="108" y="185"/>
                    </a:cubicBezTo>
                    <a:cubicBezTo>
                      <a:pt x="102" y="199"/>
                      <a:pt x="112" y="212"/>
                      <a:pt x="92" y="215"/>
                    </a:cubicBezTo>
                    <a:cubicBezTo>
                      <a:pt x="91" y="215"/>
                      <a:pt x="90" y="215"/>
                      <a:pt x="89" y="215"/>
                    </a:cubicBezTo>
                    <a:cubicBezTo>
                      <a:pt x="71" y="215"/>
                      <a:pt x="74" y="193"/>
                      <a:pt x="63" y="181"/>
                    </a:cubicBezTo>
                    <a:cubicBezTo>
                      <a:pt x="55" y="172"/>
                      <a:pt x="48" y="169"/>
                      <a:pt x="38" y="169"/>
                    </a:cubicBezTo>
                    <a:cubicBezTo>
                      <a:pt x="36" y="169"/>
                      <a:pt x="33" y="169"/>
                      <a:pt x="31" y="170"/>
                    </a:cubicBezTo>
                    <a:cubicBezTo>
                      <a:pt x="28" y="170"/>
                      <a:pt x="25" y="170"/>
                      <a:pt x="23" y="170"/>
                    </a:cubicBezTo>
                    <a:cubicBezTo>
                      <a:pt x="18" y="170"/>
                      <a:pt x="15" y="168"/>
                      <a:pt x="13" y="160"/>
                    </a:cubicBezTo>
                    <a:cubicBezTo>
                      <a:pt x="6" y="137"/>
                      <a:pt x="27" y="139"/>
                      <a:pt x="41" y="128"/>
                    </a:cubicBezTo>
                    <a:cubicBezTo>
                      <a:pt x="48" y="122"/>
                      <a:pt x="55" y="111"/>
                      <a:pt x="58" y="102"/>
                    </a:cubicBezTo>
                    <a:cubicBezTo>
                      <a:pt x="61" y="95"/>
                      <a:pt x="66" y="73"/>
                      <a:pt x="41" y="73"/>
                    </a:cubicBezTo>
                    <a:cubicBezTo>
                      <a:pt x="39" y="73"/>
                      <a:pt x="36" y="73"/>
                      <a:pt x="33" y="73"/>
                    </a:cubicBezTo>
                    <a:cubicBezTo>
                      <a:pt x="7" y="76"/>
                      <a:pt x="0" y="115"/>
                      <a:pt x="5" y="136"/>
                    </a:cubicBezTo>
                    <a:cubicBezTo>
                      <a:pt x="6" y="143"/>
                      <a:pt x="6" y="150"/>
                      <a:pt x="7" y="158"/>
                    </a:cubicBezTo>
                    <a:cubicBezTo>
                      <a:pt x="8" y="166"/>
                      <a:pt x="13" y="172"/>
                      <a:pt x="14" y="179"/>
                    </a:cubicBezTo>
                    <a:cubicBezTo>
                      <a:pt x="18" y="198"/>
                      <a:pt x="10" y="218"/>
                      <a:pt x="36" y="230"/>
                    </a:cubicBezTo>
                    <a:cubicBezTo>
                      <a:pt x="42" y="233"/>
                      <a:pt x="50" y="235"/>
                      <a:pt x="57" y="235"/>
                    </a:cubicBezTo>
                    <a:cubicBezTo>
                      <a:pt x="61" y="235"/>
                      <a:pt x="64" y="234"/>
                      <a:pt x="67" y="234"/>
                    </a:cubicBezTo>
                    <a:cubicBezTo>
                      <a:pt x="76" y="231"/>
                      <a:pt x="79" y="222"/>
                      <a:pt x="88" y="221"/>
                    </a:cubicBezTo>
                    <a:cubicBezTo>
                      <a:pt x="90" y="221"/>
                      <a:pt x="92" y="221"/>
                      <a:pt x="93" y="221"/>
                    </a:cubicBezTo>
                    <a:cubicBezTo>
                      <a:pt x="107" y="221"/>
                      <a:pt x="107" y="226"/>
                      <a:pt x="113" y="230"/>
                    </a:cubicBezTo>
                    <a:cubicBezTo>
                      <a:pt x="118" y="233"/>
                      <a:pt x="121" y="235"/>
                      <a:pt x="124" y="235"/>
                    </a:cubicBezTo>
                    <a:cubicBezTo>
                      <a:pt x="126" y="235"/>
                      <a:pt x="129" y="234"/>
                      <a:pt x="133" y="232"/>
                    </a:cubicBezTo>
                    <a:cubicBezTo>
                      <a:pt x="145" y="226"/>
                      <a:pt x="148" y="218"/>
                      <a:pt x="148" y="206"/>
                    </a:cubicBezTo>
                    <a:cubicBezTo>
                      <a:pt x="148" y="193"/>
                      <a:pt x="148" y="197"/>
                      <a:pt x="157" y="189"/>
                    </a:cubicBezTo>
                    <a:cubicBezTo>
                      <a:pt x="165" y="181"/>
                      <a:pt x="164" y="178"/>
                      <a:pt x="176" y="176"/>
                    </a:cubicBezTo>
                    <a:cubicBezTo>
                      <a:pt x="185" y="175"/>
                      <a:pt x="190" y="175"/>
                      <a:pt x="195" y="165"/>
                    </a:cubicBezTo>
                    <a:cubicBezTo>
                      <a:pt x="201" y="155"/>
                      <a:pt x="203" y="143"/>
                      <a:pt x="200" y="132"/>
                    </a:cubicBezTo>
                    <a:cubicBezTo>
                      <a:pt x="197" y="121"/>
                      <a:pt x="192" y="116"/>
                      <a:pt x="198" y="105"/>
                    </a:cubicBezTo>
                    <a:cubicBezTo>
                      <a:pt x="202" y="97"/>
                      <a:pt x="210" y="96"/>
                      <a:pt x="213" y="88"/>
                    </a:cubicBezTo>
                    <a:cubicBezTo>
                      <a:pt x="216" y="79"/>
                      <a:pt x="213" y="68"/>
                      <a:pt x="208" y="61"/>
                    </a:cubicBezTo>
                    <a:cubicBezTo>
                      <a:pt x="202" y="54"/>
                      <a:pt x="193" y="52"/>
                      <a:pt x="187" y="45"/>
                    </a:cubicBezTo>
                    <a:cubicBezTo>
                      <a:pt x="183" y="40"/>
                      <a:pt x="183" y="33"/>
                      <a:pt x="180" y="26"/>
                    </a:cubicBezTo>
                    <a:cubicBezTo>
                      <a:pt x="175" y="12"/>
                      <a:pt x="158" y="5"/>
                      <a:pt x="144" y="1"/>
                    </a:cubicBezTo>
                    <a:cubicBezTo>
                      <a:pt x="141" y="1"/>
                      <a:pt x="137" y="0"/>
                      <a:pt x="134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1" name="Oval 22"/>
              <p:cNvSpPr>
                <a:spLocks noChangeArrowheads="1"/>
              </p:cNvSpPr>
              <p:nvPr/>
            </p:nvSpPr>
            <p:spPr bwMode="auto">
              <a:xfrm>
                <a:off x="1451" y="1933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5" name="Oval 23"/>
              <p:cNvSpPr>
                <a:spLocks noChangeArrowheads="1"/>
              </p:cNvSpPr>
              <p:nvPr/>
            </p:nvSpPr>
            <p:spPr bwMode="auto">
              <a:xfrm>
                <a:off x="1459" y="194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0" name="Freeform 24"/>
              <p:cNvSpPr>
                <a:spLocks/>
              </p:cNvSpPr>
              <p:nvPr/>
            </p:nvSpPr>
            <p:spPr bwMode="auto">
              <a:xfrm>
                <a:off x="1455" y="1941"/>
                <a:ext cx="16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1" name="Oval 25"/>
              <p:cNvSpPr>
                <a:spLocks noChangeArrowheads="1"/>
              </p:cNvSpPr>
              <p:nvPr/>
            </p:nvSpPr>
            <p:spPr bwMode="auto">
              <a:xfrm>
                <a:off x="1528" y="1839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2" name="Oval 26"/>
              <p:cNvSpPr>
                <a:spLocks noChangeArrowheads="1"/>
              </p:cNvSpPr>
              <p:nvPr/>
            </p:nvSpPr>
            <p:spPr bwMode="auto">
              <a:xfrm>
                <a:off x="1536" y="1847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3" name="Freeform 27"/>
              <p:cNvSpPr>
                <a:spLocks/>
              </p:cNvSpPr>
              <p:nvPr/>
            </p:nvSpPr>
            <p:spPr bwMode="auto">
              <a:xfrm>
                <a:off x="1536" y="1847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4" name="Oval 28"/>
              <p:cNvSpPr>
                <a:spLocks noChangeArrowheads="1"/>
              </p:cNvSpPr>
              <p:nvPr/>
            </p:nvSpPr>
            <p:spPr bwMode="auto">
              <a:xfrm>
                <a:off x="1432" y="1814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5" name="Oval 29"/>
              <p:cNvSpPr>
                <a:spLocks noChangeArrowheads="1"/>
              </p:cNvSpPr>
              <p:nvPr/>
            </p:nvSpPr>
            <p:spPr bwMode="auto">
              <a:xfrm>
                <a:off x="1440" y="182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9" name="Freeform 30"/>
              <p:cNvSpPr>
                <a:spLocks/>
              </p:cNvSpPr>
              <p:nvPr/>
            </p:nvSpPr>
            <p:spPr bwMode="auto">
              <a:xfrm>
                <a:off x="1440" y="1823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0" name="Oval 31"/>
              <p:cNvSpPr>
                <a:spLocks noChangeArrowheads="1"/>
              </p:cNvSpPr>
              <p:nvPr/>
            </p:nvSpPr>
            <p:spPr bwMode="auto">
              <a:xfrm>
                <a:off x="1539" y="1904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1" name="Oval 32"/>
              <p:cNvSpPr>
                <a:spLocks noChangeArrowheads="1"/>
              </p:cNvSpPr>
              <p:nvPr/>
            </p:nvSpPr>
            <p:spPr bwMode="auto">
              <a:xfrm>
                <a:off x="1547" y="1916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2" name="Freeform 33"/>
              <p:cNvSpPr>
                <a:spLocks/>
              </p:cNvSpPr>
              <p:nvPr/>
            </p:nvSpPr>
            <p:spPr bwMode="auto">
              <a:xfrm>
                <a:off x="1543" y="1912"/>
                <a:ext cx="16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03" name="Oval 34"/>
              <p:cNvSpPr>
                <a:spLocks noChangeArrowheads="1"/>
              </p:cNvSpPr>
              <p:nvPr/>
            </p:nvSpPr>
            <p:spPr bwMode="auto">
              <a:xfrm>
                <a:off x="1448" y="1965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9" name="Oval 35"/>
              <p:cNvSpPr>
                <a:spLocks noChangeArrowheads="1"/>
              </p:cNvSpPr>
              <p:nvPr/>
            </p:nvSpPr>
            <p:spPr bwMode="auto">
              <a:xfrm>
                <a:off x="1455" y="197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0" name="Freeform 36"/>
              <p:cNvSpPr>
                <a:spLocks/>
              </p:cNvSpPr>
              <p:nvPr/>
            </p:nvSpPr>
            <p:spPr bwMode="auto">
              <a:xfrm>
                <a:off x="1451" y="1974"/>
                <a:ext cx="16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1" name="Oval 37"/>
              <p:cNvSpPr>
                <a:spLocks noChangeArrowheads="1"/>
              </p:cNvSpPr>
              <p:nvPr/>
            </p:nvSpPr>
            <p:spPr bwMode="auto">
              <a:xfrm>
                <a:off x="1398" y="1896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49" name="Oval 38"/>
              <p:cNvSpPr>
                <a:spLocks noChangeArrowheads="1"/>
              </p:cNvSpPr>
              <p:nvPr/>
            </p:nvSpPr>
            <p:spPr bwMode="auto">
              <a:xfrm>
                <a:off x="1405" y="1908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0" name="Freeform 39"/>
              <p:cNvSpPr>
                <a:spLocks/>
              </p:cNvSpPr>
              <p:nvPr/>
            </p:nvSpPr>
            <p:spPr bwMode="auto">
              <a:xfrm>
                <a:off x="1405" y="1904"/>
                <a:ext cx="12" cy="17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1" name="Oval 40"/>
              <p:cNvSpPr>
                <a:spLocks noChangeArrowheads="1"/>
              </p:cNvSpPr>
              <p:nvPr/>
            </p:nvSpPr>
            <p:spPr bwMode="auto">
              <a:xfrm>
                <a:off x="1570" y="1631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2" name="Oval 41"/>
              <p:cNvSpPr>
                <a:spLocks noChangeArrowheads="1"/>
              </p:cNvSpPr>
              <p:nvPr/>
            </p:nvSpPr>
            <p:spPr bwMode="auto">
              <a:xfrm>
                <a:off x="1578" y="164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3" name="Freeform 42"/>
              <p:cNvSpPr>
                <a:spLocks/>
              </p:cNvSpPr>
              <p:nvPr/>
            </p:nvSpPr>
            <p:spPr bwMode="auto">
              <a:xfrm>
                <a:off x="1578" y="1639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4" name="Oval 43"/>
              <p:cNvSpPr>
                <a:spLocks noChangeArrowheads="1"/>
              </p:cNvSpPr>
              <p:nvPr/>
            </p:nvSpPr>
            <p:spPr bwMode="auto">
              <a:xfrm>
                <a:off x="1459" y="1680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5" name="Oval 44"/>
              <p:cNvSpPr>
                <a:spLocks noChangeArrowheads="1"/>
              </p:cNvSpPr>
              <p:nvPr/>
            </p:nvSpPr>
            <p:spPr bwMode="auto">
              <a:xfrm>
                <a:off x="1467" y="169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6" name="Freeform 45"/>
              <p:cNvSpPr>
                <a:spLocks/>
              </p:cNvSpPr>
              <p:nvPr/>
            </p:nvSpPr>
            <p:spPr bwMode="auto">
              <a:xfrm>
                <a:off x="1467" y="1688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7" name="Oval 46"/>
              <p:cNvSpPr>
                <a:spLocks noChangeArrowheads="1"/>
              </p:cNvSpPr>
              <p:nvPr/>
            </p:nvSpPr>
            <p:spPr bwMode="auto">
              <a:xfrm>
                <a:off x="1604" y="1725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8" name="Oval 47"/>
              <p:cNvSpPr>
                <a:spLocks noChangeArrowheads="1"/>
              </p:cNvSpPr>
              <p:nvPr/>
            </p:nvSpPr>
            <p:spPr bwMode="auto">
              <a:xfrm>
                <a:off x="1612" y="1733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9" name="Freeform 48"/>
              <p:cNvSpPr>
                <a:spLocks/>
              </p:cNvSpPr>
              <p:nvPr/>
            </p:nvSpPr>
            <p:spPr bwMode="auto">
              <a:xfrm>
                <a:off x="1608" y="1733"/>
                <a:ext cx="16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0" name="Oval 49"/>
              <p:cNvSpPr>
                <a:spLocks noChangeArrowheads="1"/>
              </p:cNvSpPr>
              <p:nvPr/>
            </p:nvSpPr>
            <p:spPr bwMode="auto">
              <a:xfrm>
                <a:off x="1654" y="1574"/>
                <a:ext cx="35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1" name="Oval 50"/>
              <p:cNvSpPr>
                <a:spLocks noChangeArrowheads="1"/>
              </p:cNvSpPr>
              <p:nvPr/>
            </p:nvSpPr>
            <p:spPr bwMode="auto">
              <a:xfrm>
                <a:off x="1662" y="158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2" name="Freeform 51"/>
              <p:cNvSpPr>
                <a:spLocks/>
              </p:cNvSpPr>
              <p:nvPr/>
            </p:nvSpPr>
            <p:spPr bwMode="auto">
              <a:xfrm>
                <a:off x="1658" y="1582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3" name="Oval 52"/>
              <p:cNvSpPr>
                <a:spLocks noChangeArrowheads="1"/>
              </p:cNvSpPr>
              <p:nvPr/>
            </p:nvSpPr>
            <p:spPr bwMode="auto">
              <a:xfrm>
                <a:off x="1520" y="1402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4" name="Oval 53"/>
              <p:cNvSpPr>
                <a:spLocks noChangeArrowheads="1"/>
              </p:cNvSpPr>
              <p:nvPr/>
            </p:nvSpPr>
            <p:spPr bwMode="auto">
              <a:xfrm>
                <a:off x="1528" y="1414"/>
                <a:ext cx="11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5" name="Freeform 54"/>
              <p:cNvSpPr>
                <a:spLocks/>
              </p:cNvSpPr>
              <p:nvPr/>
            </p:nvSpPr>
            <p:spPr bwMode="auto">
              <a:xfrm>
                <a:off x="1528" y="1410"/>
                <a:ext cx="11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6" name="Oval 55"/>
              <p:cNvSpPr>
                <a:spLocks noChangeArrowheads="1"/>
              </p:cNvSpPr>
              <p:nvPr/>
            </p:nvSpPr>
            <p:spPr bwMode="auto">
              <a:xfrm>
                <a:off x="1467" y="148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7" name="Oval 56"/>
              <p:cNvSpPr>
                <a:spLocks noChangeArrowheads="1"/>
              </p:cNvSpPr>
              <p:nvPr/>
            </p:nvSpPr>
            <p:spPr bwMode="auto">
              <a:xfrm>
                <a:off x="1474" y="1492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8" name="Freeform 57"/>
              <p:cNvSpPr>
                <a:spLocks/>
              </p:cNvSpPr>
              <p:nvPr/>
            </p:nvSpPr>
            <p:spPr bwMode="auto">
              <a:xfrm>
                <a:off x="1474" y="1492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9" name="Oval 58"/>
              <p:cNvSpPr>
                <a:spLocks noChangeArrowheads="1"/>
              </p:cNvSpPr>
              <p:nvPr/>
            </p:nvSpPr>
            <p:spPr bwMode="auto">
              <a:xfrm>
                <a:off x="1413" y="1463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0" name="Oval 59"/>
              <p:cNvSpPr>
                <a:spLocks noChangeArrowheads="1"/>
              </p:cNvSpPr>
              <p:nvPr/>
            </p:nvSpPr>
            <p:spPr bwMode="auto">
              <a:xfrm>
                <a:off x="1421" y="147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1" name="Freeform 60"/>
              <p:cNvSpPr>
                <a:spLocks/>
              </p:cNvSpPr>
              <p:nvPr/>
            </p:nvSpPr>
            <p:spPr bwMode="auto">
              <a:xfrm>
                <a:off x="1417" y="1472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2" name="Oval 61"/>
              <p:cNvSpPr>
                <a:spLocks noChangeArrowheads="1"/>
              </p:cNvSpPr>
              <p:nvPr/>
            </p:nvSpPr>
            <p:spPr bwMode="auto">
              <a:xfrm>
                <a:off x="1405" y="1521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3" name="Oval 62"/>
              <p:cNvSpPr>
                <a:spLocks noChangeArrowheads="1"/>
              </p:cNvSpPr>
              <p:nvPr/>
            </p:nvSpPr>
            <p:spPr bwMode="auto">
              <a:xfrm>
                <a:off x="1413" y="152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4" name="Freeform 63"/>
              <p:cNvSpPr>
                <a:spLocks/>
              </p:cNvSpPr>
              <p:nvPr/>
            </p:nvSpPr>
            <p:spPr bwMode="auto">
              <a:xfrm>
                <a:off x="1409" y="1529"/>
                <a:ext cx="16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5" name="Oval 64"/>
              <p:cNvSpPr>
                <a:spLocks noChangeArrowheads="1"/>
              </p:cNvSpPr>
              <p:nvPr/>
            </p:nvSpPr>
            <p:spPr bwMode="auto">
              <a:xfrm>
                <a:off x="1115" y="1749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6" name="Oval 65"/>
              <p:cNvSpPr>
                <a:spLocks noChangeArrowheads="1"/>
              </p:cNvSpPr>
              <p:nvPr/>
            </p:nvSpPr>
            <p:spPr bwMode="auto">
              <a:xfrm>
                <a:off x="1122" y="1757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7" name="Freeform 66"/>
              <p:cNvSpPr>
                <a:spLocks/>
              </p:cNvSpPr>
              <p:nvPr/>
            </p:nvSpPr>
            <p:spPr bwMode="auto">
              <a:xfrm>
                <a:off x="1122" y="1757"/>
                <a:ext cx="12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8" name="Oval 67"/>
              <p:cNvSpPr>
                <a:spLocks noChangeArrowheads="1"/>
              </p:cNvSpPr>
              <p:nvPr/>
            </p:nvSpPr>
            <p:spPr bwMode="auto">
              <a:xfrm>
                <a:off x="1329" y="161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79" name="Oval 68"/>
              <p:cNvSpPr>
                <a:spLocks noChangeArrowheads="1"/>
              </p:cNvSpPr>
              <p:nvPr/>
            </p:nvSpPr>
            <p:spPr bwMode="auto">
              <a:xfrm>
                <a:off x="1337" y="1623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0" name="Freeform 69"/>
              <p:cNvSpPr>
                <a:spLocks/>
              </p:cNvSpPr>
              <p:nvPr/>
            </p:nvSpPr>
            <p:spPr bwMode="auto">
              <a:xfrm>
                <a:off x="1333" y="1619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1" name="Oval 70"/>
              <p:cNvSpPr>
                <a:spLocks noChangeArrowheads="1"/>
              </p:cNvSpPr>
              <p:nvPr/>
            </p:nvSpPr>
            <p:spPr bwMode="auto">
              <a:xfrm>
                <a:off x="1516" y="1537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2" name="Oval 71"/>
              <p:cNvSpPr>
                <a:spLocks noChangeArrowheads="1"/>
              </p:cNvSpPr>
              <p:nvPr/>
            </p:nvSpPr>
            <p:spPr bwMode="auto">
              <a:xfrm>
                <a:off x="1524" y="154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3" name="Freeform 72"/>
              <p:cNvSpPr>
                <a:spLocks/>
              </p:cNvSpPr>
              <p:nvPr/>
            </p:nvSpPr>
            <p:spPr bwMode="auto">
              <a:xfrm>
                <a:off x="1520" y="1545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4" name="Oval 73"/>
              <p:cNvSpPr>
                <a:spLocks noChangeArrowheads="1"/>
              </p:cNvSpPr>
              <p:nvPr/>
            </p:nvSpPr>
            <p:spPr bwMode="auto">
              <a:xfrm>
                <a:off x="1482" y="1508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5" name="Oval 74"/>
              <p:cNvSpPr>
                <a:spLocks noChangeArrowheads="1"/>
              </p:cNvSpPr>
              <p:nvPr/>
            </p:nvSpPr>
            <p:spPr bwMode="auto">
              <a:xfrm>
                <a:off x="1490" y="152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6" name="Freeform 75"/>
              <p:cNvSpPr>
                <a:spLocks/>
              </p:cNvSpPr>
              <p:nvPr/>
            </p:nvSpPr>
            <p:spPr bwMode="auto">
              <a:xfrm>
                <a:off x="1486" y="1517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7" name="Oval 76"/>
              <p:cNvSpPr>
                <a:spLocks noChangeArrowheads="1"/>
              </p:cNvSpPr>
              <p:nvPr/>
            </p:nvSpPr>
            <p:spPr bwMode="auto">
              <a:xfrm>
                <a:off x="1138" y="185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8" name="Oval 77"/>
              <p:cNvSpPr>
                <a:spLocks noChangeArrowheads="1"/>
              </p:cNvSpPr>
              <p:nvPr/>
            </p:nvSpPr>
            <p:spPr bwMode="auto">
              <a:xfrm>
                <a:off x="1145" y="186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9" name="Freeform 78"/>
              <p:cNvSpPr>
                <a:spLocks/>
              </p:cNvSpPr>
              <p:nvPr/>
            </p:nvSpPr>
            <p:spPr bwMode="auto">
              <a:xfrm>
                <a:off x="1142" y="1863"/>
                <a:ext cx="15" cy="13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0" name="Oval 79"/>
              <p:cNvSpPr>
                <a:spLocks noChangeArrowheads="1"/>
              </p:cNvSpPr>
              <p:nvPr/>
            </p:nvSpPr>
            <p:spPr bwMode="auto">
              <a:xfrm>
                <a:off x="1164" y="1921"/>
                <a:ext cx="39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1" name="Oval 80"/>
              <p:cNvSpPr>
                <a:spLocks noChangeArrowheads="1"/>
              </p:cNvSpPr>
              <p:nvPr/>
            </p:nvSpPr>
            <p:spPr bwMode="auto">
              <a:xfrm>
                <a:off x="1172" y="1929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2" name="Freeform 81"/>
              <p:cNvSpPr>
                <a:spLocks/>
              </p:cNvSpPr>
              <p:nvPr/>
            </p:nvSpPr>
            <p:spPr bwMode="auto">
              <a:xfrm>
                <a:off x="1172" y="1929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3" name="Oval 82"/>
              <p:cNvSpPr>
                <a:spLocks noChangeArrowheads="1"/>
              </p:cNvSpPr>
              <p:nvPr/>
            </p:nvSpPr>
            <p:spPr bwMode="auto">
              <a:xfrm>
                <a:off x="1119" y="1916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4" name="Oval 83"/>
              <p:cNvSpPr>
                <a:spLocks noChangeArrowheads="1"/>
              </p:cNvSpPr>
              <p:nvPr/>
            </p:nvSpPr>
            <p:spPr bwMode="auto">
              <a:xfrm>
                <a:off x="1126" y="192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5" name="Freeform 84"/>
              <p:cNvSpPr>
                <a:spLocks/>
              </p:cNvSpPr>
              <p:nvPr/>
            </p:nvSpPr>
            <p:spPr bwMode="auto">
              <a:xfrm>
                <a:off x="1126" y="1925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6" name="Oval 85"/>
              <p:cNvSpPr>
                <a:spLocks noChangeArrowheads="1"/>
              </p:cNvSpPr>
              <p:nvPr/>
            </p:nvSpPr>
            <p:spPr bwMode="auto">
              <a:xfrm>
                <a:off x="1264" y="1998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7" name="Oval 86"/>
              <p:cNvSpPr>
                <a:spLocks noChangeArrowheads="1"/>
              </p:cNvSpPr>
              <p:nvPr/>
            </p:nvSpPr>
            <p:spPr bwMode="auto">
              <a:xfrm>
                <a:off x="1272" y="200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8" name="Freeform 87"/>
              <p:cNvSpPr>
                <a:spLocks/>
              </p:cNvSpPr>
              <p:nvPr/>
            </p:nvSpPr>
            <p:spPr bwMode="auto">
              <a:xfrm>
                <a:off x="1272" y="2006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99" name="Oval 88"/>
              <p:cNvSpPr>
                <a:spLocks noChangeArrowheads="1"/>
              </p:cNvSpPr>
              <p:nvPr/>
            </p:nvSpPr>
            <p:spPr bwMode="auto">
              <a:xfrm>
                <a:off x="1363" y="2072"/>
                <a:ext cx="39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0" name="Oval 89"/>
              <p:cNvSpPr>
                <a:spLocks noChangeArrowheads="1"/>
              </p:cNvSpPr>
              <p:nvPr/>
            </p:nvSpPr>
            <p:spPr bwMode="auto">
              <a:xfrm>
                <a:off x="1371" y="208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1" name="Freeform 90"/>
              <p:cNvSpPr>
                <a:spLocks/>
              </p:cNvSpPr>
              <p:nvPr/>
            </p:nvSpPr>
            <p:spPr bwMode="auto">
              <a:xfrm>
                <a:off x="1371" y="2080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2" name="Oval 91"/>
              <p:cNvSpPr>
                <a:spLocks noChangeArrowheads="1"/>
              </p:cNvSpPr>
              <p:nvPr/>
            </p:nvSpPr>
            <p:spPr bwMode="auto">
              <a:xfrm>
                <a:off x="1444" y="2092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3" name="Oval 92"/>
              <p:cNvSpPr>
                <a:spLocks noChangeArrowheads="1"/>
              </p:cNvSpPr>
              <p:nvPr/>
            </p:nvSpPr>
            <p:spPr bwMode="auto">
              <a:xfrm>
                <a:off x="1451" y="210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4" name="Freeform 93"/>
              <p:cNvSpPr>
                <a:spLocks/>
              </p:cNvSpPr>
              <p:nvPr/>
            </p:nvSpPr>
            <p:spPr bwMode="auto">
              <a:xfrm>
                <a:off x="1451" y="2100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5" name="Oval 94"/>
              <p:cNvSpPr>
                <a:spLocks noChangeArrowheads="1"/>
              </p:cNvSpPr>
              <p:nvPr/>
            </p:nvSpPr>
            <p:spPr bwMode="auto">
              <a:xfrm>
                <a:off x="1792" y="2186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6" name="Oval 95"/>
              <p:cNvSpPr>
                <a:spLocks noChangeArrowheads="1"/>
              </p:cNvSpPr>
              <p:nvPr/>
            </p:nvSpPr>
            <p:spPr bwMode="auto">
              <a:xfrm>
                <a:off x="1800" y="219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7" name="Freeform 96"/>
              <p:cNvSpPr>
                <a:spLocks/>
              </p:cNvSpPr>
              <p:nvPr/>
            </p:nvSpPr>
            <p:spPr bwMode="auto">
              <a:xfrm>
                <a:off x="1796" y="2194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8" name="Oval 97"/>
              <p:cNvSpPr>
                <a:spLocks noChangeArrowheads="1"/>
              </p:cNvSpPr>
              <p:nvPr/>
            </p:nvSpPr>
            <p:spPr bwMode="auto">
              <a:xfrm>
                <a:off x="1834" y="213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9" name="Oval 98"/>
              <p:cNvSpPr>
                <a:spLocks noChangeArrowheads="1"/>
              </p:cNvSpPr>
              <p:nvPr/>
            </p:nvSpPr>
            <p:spPr bwMode="auto">
              <a:xfrm>
                <a:off x="1842" y="2149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0" name="Freeform 99"/>
              <p:cNvSpPr>
                <a:spLocks/>
              </p:cNvSpPr>
              <p:nvPr/>
            </p:nvSpPr>
            <p:spPr bwMode="auto">
              <a:xfrm>
                <a:off x="1842" y="2145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1" name="Oval 100"/>
              <p:cNvSpPr>
                <a:spLocks noChangeArrowheads="1"/>
              </p:cNvSpPr>
              <p:nvPr/>
            </p:nvSpPr>
            <p:spPr bwMode="auto">
              <a:xfrm>
                <a:off x="1918" y="186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2" name="Oval 101"/>
              <p:cNvSpPr>
                <a:spLocks noChangeArrowheads="1"/>
              </p:cNvSpPr>
              <p:nvPr/>
            </p:nvSpPr>
            <p:spPr bwMode="auto">
              <a:xfrm>
                <a:off x="1926" y="1872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3" name="Freeform 102"/>
              <p:cNvSpPr>
                <a:spLocks/>
              </p:cNvSpPr>
              <p:nvPr/>
            </p:nvSpPr>
            <p:spPr bwMode="auto">
              <a:xfrm>
                <a:off x="1926" y="1872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4" name="Oval 103"/>
              <p:cNvSpPr>
                <a:spLocks noChangeArrowheads="1"/>
              </p:cNvSpPr>
              <p:nvPr/>
            </p:nvSpPr>
            <p:spPr bwMode="auto">
              <a:xfrm>
                <a:off x="1417" y="2153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5" name="Oval 104"/>
              <p:cNvSpPr>
                <a:spLocks noChangeArrowheads="1"/>
              </p:cNvSpPr>
              <p:nvPr/>
            </p:nvSpPr>
            <p:spPr bwMode="auto">
              <a:xfrm>
                <a:off x="1425" y="216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6" name="Freeform 105"/>
              <p:cNvSpPr>
                <a:spLocks/>
              </p:cNvSpPr>
              <p:nvPr/>
            </p:nvSpPr>
            <p:spPr bwMode="auto">
              <a:xfrm>
                <a:off x="1425" y="2161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7" name="Oval 106"/>
              <p:cNvSpPr>
                <a:spLocks noChangeArrowheads="1"/>
              </p:cNvSpPr>
              <p:nvPr/>
            </p:nvSpPr>
            <p:spPr bwMode="auto">
              <a:xfrm>
                <a:off x="1593" y="2035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8" name="Oval 107"/>
              <p:cNvSpPr>
                <a:spLocks noChangeArrowheads="1"/>
              </p:cNvSpPr>
              <p:nvPr/>
            </p:nvSpPr>
            <p:spPr bwMode="auto">
              <a:xfrm>
                <a:off x="1601" y="2047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9" name="Freeform 108"/>
              <p:cNvSpPr>
                <a:spLocks/>
              </p:cNvSpPr>
              <p:nvPr/>
            </p:nvSpPr>
            <p:spPr bwMode="auto">
              <a:xfrm>
                <a:off x="1601" y="2043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0" name="Oval 109"/>
              <p:cNvSpPr>
                <a:spLocks noChangeArrowheads="1"/>
              </p:cNvSpPr>
              <p:nvPr/>
            </p:nvSpPr>
            <p:spPr bwMode="auto">
              <a:xfrm>
                <a:off x="1643" y="1982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1" name="Oval 110"/>
              <p:cNvSpPr>
                <a:spLocks noChangeArrowheads="1"/>
              </p:cNvSpPr>
              <p:nvPr/>
            </p:nvSpPr>
            <p:spPr bwMode="auto">
              <a:xfrm>
                <a:off x="1650" y="199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2" name="Freeform 111"/>
              <p:cNvSpPr>
                <a:spLocks/>
              </p:cNvSpPr>
              <p:nvPr/>
            </p:nvSpPr>
            <p:spPr bwMode="auto">
              <a:xfrm>
                <a:off x="1650" y="1990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3" name="Oval 112"/>
              <p:cNvSpPr>
                <a:spLocks noChangeArrowheads="1"/>
              </p:cNvSpPr>
              <p:nvPr/>
            </p:nvSpPr>
            <p:spPr bwMode="auto">
              <a:xfrm>
                <a:off x="1593" y="1974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4" name="Oval 113"/>
              <p:cNvSpPr>
                <a:spLocks noChangeArrowheads="1"/>
              </p:cNvSpPr>
              <p:nvPr/>
            </p:nvSpPr>
            <p:spPr bwMode="auto">
              <a:xfrm>
                <a:off x="1601" y="198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5" name="Freeform 114"/>
              <p:cNvSpPr>
                <a:spLocks/>
              </p:cNvSpPr>
              <p:nvPr/>
            </p:nvSpPr>
            <p:spPr bwMode="auto">
              <a:xfrm>
                <a:off x="1597" y="1982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6" name="Oval 115"/>
              <p:cNvSpPr>
                <a:spLocks noChangeArrowheads="1"/>
              </p:cNvSpPr>
              <p:nvPr/>
            </p:nvSpPr>
            <p:spPr bwMode="auto">
              <a:xfrm>
                <a:off x="1639" y="1941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7" name="Oval 116"/>
              <p:cNvSpPr>
                <a:spLocks noChangeArrowheads="1"/>
              </p:cNvSpPr>
              <p:nvPr/>
            </p:nvSpPr>
            <p:spPr bwMode="auto">
              <a:xfrm>
                <a:off x="1646" y="194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8" name="Freeform 117"/>
              <p:cNvSpPr>
                <a:spLocks/>
              </p:cNvSpPr>
              <p:nvPr/>
            </p:nvSpPr>
            <p:spPr bwMode="auto">
              <a:xfrm>
                <a:off x="1643" y="1949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29" name="Oval 118"/>
              <p:cNvSpPr>
                <a:spLocks noChangeArrowheads="1"/>
              </p:cNvSpPr>
              <p:nvPr/>
            </p:nvSpPr>
            <p:spPr bwMode="auto">
              <a:xfrm>
                <a:off x="1700" y="175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0" name="Oval 119"/>
              <p:cNvSpPr>
                <a:spLocks noChangeArrowheads="1"/>
              </p:cNvSpPr>
              <p:nvPr/>
            </p:nvSpPr>
            <p:spPr bwMode="auto">
              <a:xfrm>
                <a:off x="1708" y="1765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1" name="Freeform 120"/>
              <p:cNvSpPr>
                <a:spLocks/>
              </p:cNvSpPr>
              <p:nvPr/>
            </p:nvSpPr>
            <p:spPr bwMode="auto">
              <a:xfrm>
                <a:off x="1704" y="1761"/>
                <a:ext cx="11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2" name="Oval 121"/>
              <p:cNvSpPr>
                <a:spLocks noChangeArrowheads="1"/>
              </p:cNvSpPr>
              <p:nvPr/>
            </p:nvSpPr>
            <p:spPr bwMode="auto">
              <a:xfrm>
                <a:off x="1723" y="1802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3" name="Oval 122"/>
              <p:cNvSpPr>
                <a:spLocks noChangeArrowheads="1"/>
              </p:cNvSpPr>
              <p:nvPr/>
            </p:nvSpPr>
            <p:spPr bwMode="auto">
              <a:xfrm>
                <a:off x="1731" y="1810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4" name="Freeform 123"/>
              <p:cNvSpPr>
                <a:spLocks/>
              </p:cNvSpPr>
              <p:nvPr/>
            </p:nvSpPr>
            <p:spPr bwMode="auto">
              <a:xfrm>
                <a:off x="1727" y="1806"/>
                <a:ext cx="11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5" name="Oval 124"/>
              <p:cNvSpPr>
                <a:spLocks noChangeArrowheads="1"/>
              </p:cNvSpPr>
              <p:nvPr/>
            </p:nvSpPr>
            <p:spPr bwMode="auto">
              <a:xfrm>
                <a:off x="1666" y="181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6" name="Oval 125"/>
              <p:cNvSpPr>
                <a:spLocks noChangeArrowheads="1"/>
              </p:cNvSpPr>
              <p:nvPr/>
            </p:nvSpPr>
            <p:spPr bwMode="auto">
              <a:xfrm>
                <a:off x="1673" y="182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7" name="Freeform 126"/>
              <p:cNvSpPr>
                <a:spLocks/>
              </p:cNvSpPr>
              <p:nvPr/>
            </p:nvSpPr>
            <p:spPr bwMode="auto">
              <a:xfrm>
                <a:off x="1673" y="1819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8" name="Oval 127"/>
              <p:cNvSpPr>
                <a:spLocks noChangeArrowheads="1"/>
              </p:cNvSpPr>
              <p:nvPr/>
            </p:nvSpPr>
            <p:spPr bwMode="auto">
              <a:xfrm>
                <a:off x="1666" y="175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9" name="Oval 128"/>
              <p:cNvSpPr>
                <a:spLocks noChangeArrowheads="1"/>
              </p:cNvSpPr>
              <p:nvPr/>
            </p:nvSpPr>
            <p:spPr bwMode="auto">
              <a:xfrm>
                <a:off x="1673" y="1765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0" name="Freeform 129"/>
              <p:cNvSpPr>
                <a:spLocks/>
              </p:cNvSpPr>
              <p:nvPr/>
            </p:nvSpPr>
            <p:spPr bwMode="auto">
              <a:xfrm>
                <a:off x="1669" y="1761"/>
                <a:ext cx="12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1" name="Oval 130"/>
              <p:cNvSpPr>
                <a:spLocks noChangeArrowheads="1"/>
              </p:cNvSpPr>
              <p:nvPr/>
            </p:nvSpPr>
            <p:spPr bwMode="auto">
              <a:xfrm>
                <a:off x="1700" y="1672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2" name="Oval 131"/>
              <p:cNvSpPr>
                <a:spLocks noChangeArrowheads="1"/>
              </p:cNvSpPr>
              <p:nvPr/>
            </p:nvSpPr>
            <p:spPr bwMode="auto">
              <a:xfrm>
                <a:off x="1708" y="1680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3" name="Freeform 132"/>
              <p:cNvSpPr>
                <a:spLocks/>
              </p:cNvSpPr>
              <p:nvPr/>
            </p:nvSpPr>
            <p:spPr bwMode="auto">
              <a:xfrm>
                <a:off x="1708" y="1680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140" name="Group 133"/>
            <p:cNvGrpSpPr>
              <a:grpSpLocks/>
            </p:cNvGrpSpPr>
            <p:nvPr/>
          </p:nvGrpSpPr>
          <p:grpSpPr bwMode="auto">
            <a:xfrm>
              <a:off x="4598932" y="3242055"/>
              <a:ext cx="252000" cy="252000"/>
              <a:chOff x="2252" y="1272"/>
              <a:chExt cx="1106" cy="1174"/>
            </a:xfrm>
          </p:grpSpPr>
          <p:sp>
            <p:nvSpPr>
              <p:cNvPr id="2345" name="Freeform 134"/>
              <p:cNvSpPr>
                <a:spLocks/>
              </p:cNvSpPr>
              <p:nvPr/>
            </p:nvSpPr>
            <p:spPr bwMode="auto">
              <a:xfrm>
                <a:off x="2252" y="1272"/>
                <a:ext cx="1106" cy="1174"/>
              </a:xfrm>
              <a:custGeom>
                <a:avLst/>
                <a:gdLst>
                  <a:gd name="T0" fmla="*/ 10 w 289"/>
                  <a:gd name="T1" fmla="*/ 212 h 288"/>
                  <a:gd name="T2" fmla="*/ 105 w 289"/>
                  <a:gd name="T3" fmla="*/ 283 h 288"/>
                  <a:gd name="T4" fmla="*/ 213 w 289"/>
                  <a:gd name="T5" fmla="*/ 259 h 288"/>
                  <a:gd name="T6" fmla="*/ 254 w 289"/>
                  <a:gd name="T7" fmla="*/ 209 h 288"/>
                  <a:gd name="T8" fmla="*/ 257 w 289"/>
                  <a:gd name="T9" fmla="*/ 69 h 288"/>
                  <a:gd name="T10" fmla="*/ 195 w 289"/>
                  <a:gd name="T11" fmla="*/ 14 h 288"/>
                  <a:gd name="T12" fmla="*/ 34 w 289"/>
                  <a:gd name="T13" fmla="*/ 57 h 288"/>
                  <a:gd name="T14" fmla="*/ 1 w 289"/>
                  <a:gd name="T15" fmla="*/ 152 h 288"/>
                  <a:gd name="T16" fmla="*/ 10 w 289"/>
                  <a:gd name="T17" fmla="*/ 21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288">
                    <a:moveTo>
                      <a:pt x="10" y="212"/>
                    </a:moveTo>
                    <a:cubicBezTo>
                      <a:pt x="26" y="254"/>
                      <a:pt x="60" y="278"/>
                      <a:pt x="105" y="283"/>
                    </a:cubicBezTo>
                    <a:cubicBezTo>
                      <a:pt x="143" y="288"/>
                      <a:pt x="181" y="279"/>
                      <a:pt x="213" y="259"/>
                    </a:cubicBezTo>
                    <a:cubicBezTo>
                      <a:pt x="225" y="253"/>
                      <a:pt x="244" y="227"/>
                      <a:pt x="254" y="209"/>
                    </a:cubicBezTo>
                    <a:cubicBezTo>
                      <a:pt x="258" y="198"/>
                      <a:pt x="289" y="118"/>
                      <a:pt x="257" y="69"/>
                    </a:cubicBezTo>
                    <a:cubicBezTo>
                      <a:pt x="241" y="45"/>
                      <a:pt x="228" y="21"/>
                      <a:pt x="195" y="14"/>
                    </a:cubicBezTo>
                    <a:cubicBezTo>
                      <a:pt x="138" y="0"/>
                      <a:pt x="66" y="10"/>
                      <a:pt x="34" y="57"/>
                    </a:cubicBezTo>
                    <a:cubicBezTo>
                      <a:pt x="10" y="92"/>
                      <a:pt x="0" y="106"/>
                      <a:pt x="1" y="152"/>
                    </a:cubicBezTo>
                    <a:cubicBezTo>
                      <a:pt x="2" y="167"/>
                      <a:pt x="4" y="198"/>
                      <a:pt x="10" y="212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6" name="Freeform 135"/>
              <p:cNvSpPr>
                <a:spLocks/>
              </p:cNvSpPr>
              <p:nvPr/>
            </p:nvSpPr>
            <p:spPr bwMode="auto">
              <a:xfrm>
                <a:off x="2283" y="1317"/>
                <a:ext cx="731" cy="982"/>
              </a:xfrm>
              <a:custGeom>
                <a:avLst/>
                <a:gdLst>
                  <a:gd name="T0" fmla="*/ 22 w 191"/>
                  <a:gd name="T1" fmla="*/ 203 h 241"/>
                  <a:gd name="T2" fmla="*/ 14 w 191"/>
                  <a:gd name="T3" fmla="*/ 147 h 241"/>
                  <a:gd name="T4" fmla="*/ 45 w 191"/>
                  <a:gd name="T5" fmla="*/ 60 h 241"/>
                  <a:gd name="T6" fmla="*/ 183 w 191"/>
                  <a:gd name="T7" fmla="*/ 15 h 241"/>
                  <a:gd name="T8" fmla="*/ 189 w 191"/>
                  <a:gd name="T9" fmla="*/ 17 h 241"/>
                  <a:gd name="T10" fmla="*/ 181 w 191"/>
                  <a:gd name="T11" fmla="*/ 12 h 241"/>
                  <a:gd name="T12" fmla="*/ 32 w 191"/>
                  <a:gd name="T13" fmla="*/ 52 h 241"/>
                  <a:gd name="T14" fmla="*/ 2 w 191"/>
                  <a:gd name="T15" fmla="*/ 140 h 241"/>
                  <a:gd name="T16" fmla="*/ 10 w 191"/>
                  <a:gd name="T17" fmla="*/ 195 h 241"/>
                  <a:gd name="T18" fmla="*/ 48 w 191"/>
                  <a:gd name="T19" fmla="*/ 241 h 241"/>
                  <a:gd name="T20" fmla="*/ 22 w 191"/>
                  <a:gd name="T21" fmla="*/ 203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1" h="241">
                    <a:moveTo>
                      <a:pt x="22" y="203"/>
                    </a:moveTo>
                    <a:cubicBezTo>
                      <a:pt x="16" y="190"/>
                      <a:pt x="15" y="161"/>
                      <a:pt x="14" y="147"/>
                    </a:cubicBezTo>
                    <a:cubicBezTo>
                      <a:pt x="12" y="105"/>
                      <a:pt x="22" y="92"/>
                      <a:pt x="45" y="60"/>
                    </a:cubicBezTo>
                    <a:cubicBezTo>
                      <a:pt x="74" y="17"/>
                      <a:pt x="130" y="2"/>
                      <a:pt x="183" y="15"/>
                    </a:cubicBezTo>
                    <a:cubicBezTo>
                      <a:pt x="188" y="16"/>
                      <a:pt x="185" y="16"/>
                      <a:pt x="189" y="17"/>
                    </a:cubicBezTo>
                    <a:cubicBezTo>
                      <a:pt x="182" y="12"/>
                      <a:pt x="191" y="15"/>
                      <a:pt x="181" y="12"/>
                    </a:cubicBezTo>
                    <a:cubicBezTo>
                      <a:pt x="128" y="0"/>
                      <a:pt x="62" y="9"/>
                      <a:pt x="32" y="52"/>
                    </a:cubicBezTo>
                    <a:cubicBezTo>
                      <a:pt x="10" y="85"/>
                      <a:pt x="0" y="98"/>
                      <a:pt x="2" y="140"/>
                    </a:cubicBezTo>
                    <a:cubicBezTo>
                      <a:pt x="2" y="154"/>
                      <a:pt x="4" y="182"/>
                      <a:pt x="10" y="195"/>
                    </a:cubicBezTo>
                    <a:cubicBezTo>
                      <a:pt x="19" y="221"/>
                      <a:pt x="27" y="231"/>
                      <a:pt x="48" y="241"/>
                    </a:cubicBezTo>
                    <a:cubicBezTo>
                      <a:pt x="33" y="231"/>
                      <a:pt x="30" y="223"/>
                      <a:pt x="22" y="203"/>
                    </a:cubicBezTo>
                    <a:close/>
                  </a:path>
                </a:pathLst>
              </a:custGeom>
              <a:solidFill>
                <a:srgbClr val="FF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7" name="Freeform 136"/>
              <p:cNvSpPr>
                <a:spLocks/>
              </p:cNvSpPr>
              <p:nvPr/>
            </p:nvSpPr>
            <p:spPr bwMode="auto">
              <a:xfrm>
                <a:off x="2528" y="1390"/>
                <a:ext cx="788" cy="1003"/>
              </a:xfrm>
              <a:custGeom>
                <a:avLst/>
                <a:gdLst>
                  <a:gd name="T0" fmla="*/ 177 w 206"/>
                  <a:gd name="T1" fmla="*/ 47 h 246"/>
                  <a:gd name="T2" fmla="*/ 129 w 206"/>
                  <a:gd name="T3" fmla="*/ 0 h 246"/>
                  <a:gd name="T4" fmla="*/ 161 w 206"/>
                  <a:gd name="T5" fmla="*/ 39 h 246"/>
                  <a:gd name="T6" fmla="*/ 158 w 206"/>
                  <a:gd name="T7" fmla="*/ 166 h 246"/>
                  <a:gd name="T8" fmla="*/ 121 w 206"/>
                  <a:gd name="T9" fmla="*/ 212 h 246"/>
                  <a:gd name="T10" fmla="*/ 22 w 206"/>
                  <a:gd name="T11" fmla="*/ 233 h 246"/>
                  <a:gd name="T12" fmla="*/ 0 w 206"/>
                  <a:gd name="T13" fmla="*/ 229 h 246"/>
                  <a:gd name="T14" fmla="*/ 38 w 206"/>
                  <a:gd name="T15" fmla="*/ 242 h 246"/>
                  <a:gd name="T16" fmla="*/ 137 w 206"/>
                  <a:gd name="T17" fmla="*/ 221 h 246"/>
                  <a:gd name="T18" fmla="*/ 173 w 206"/>
                  <a:gd name="T19" fmla="*/ 174 h 246"/>
                  <a:gd name="T20" fmla="*/ 177 w 206"/>
                  <a:gd name="T21" fmla="*/ 4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46">
                    <a:moveTo>
                      <a:pt x="177" y="47"/>
                    </a:moveTo>
                    <a:cubicBezTo>
                      <a:pt x="164" y="27"/>
                      <a:pt x="152" y="8"/>
                      <a:pt x="129" y="0"/>
                    </a:cubicBezTo>
                    <a:cubicBezTo>
                      <a:pt x="142" y="10"/>
                      <a:pt x="151" y="24"/>
                      <a:pt x="161" y="39"/>
                    </a:cubicBezTo>
                    <a:cubicBezTo>
                      <a:pt x="190" y="83"/>
                      <a:pt x="162" y="156"/>
                      <a:pt x="158" y="166"/>
                    </a:cubicBezTo>
                    <a:cubicBezTo>
                      <a:pt x="149" y="183"/>
                      <a:pt x="131" y="206"/>
                      <a:pt x="121" y="212"/>
                    </a:cubicBezTo>
                    <a:cubicBezTo>
                      <a:pt x="91" y="230"/>
                      <a:pt x="57" y="238"/>
                      <a:pt x="22" y="233"/>
                    </a:cubicBezTo>
                    <a:cubicBezTo>
                      <a:pt x="10" y="232"/>
                      <a:pt x="10" y="233"/>
                      <a:pt x="0" y="229"/>
                    </a:cubicBezTo>
                    <a:cubicBezTo>
                      <a:pt x="14" y="238"/>
                      <a:pt x="19" y="240"/>
                      <a:pt x="38" y="242"/>
                    </a:cubicBezTo>
                    <a:cubicBezTo>
                      <a:pt x="73" y="246"/>
                      <a:pt x="107" y="239"/>
                      <a:pt x="137" y="221"/>
                    </a:cubicBezTo>
                    <a:cubicBezTo>
                      <a:pt x="147" y="214"/>
                      <a:pt x="165" y="191"/>
                      <a:pt x="173" y="174"/>
                    </a:cubicBezTo>
                    <a:cubicBezTo>
                      <a:pt x="178" y="165"/>
                      <a:pt x="206" y="92"/>
                      <a:pt x="177" y="47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8" name="Freeform 137"/>
              <p:cNvSpPr>
                <a:spLocks/>
              </p:cNvSpPr>
              <p:nvPr/>
            </p:nvSpPr>
            <p:spPr bwMode="auto">
              <a:xfrm>
                <a:off x="2401" y="1398"/>
                <a:ext cx="666" cy="979"/>
              </a:xfrm>
              <a:custGeom>
                <a:avLst/>
                <a:gdLst>
                  <a:gd name="T0" fmla="*/ 59 w 174"/>
                  <a:gd name="T1" fmla="*/ 214 h 240"/>
                  <a:gd name="T2" fmla="*/ 101 w 174"/>
                  <a:gd name="T3" fmla="*/ 234 h 240"/>
                  <a:gd name="T4" fmla="*/ 116 w 174"/>
                  <a:gd name="T5" fmla="*/ 192 h 240"/>
                  <a:gd name="T6" fmla="*/ 96 w 174"/>
                  <a:gd name="T7" fmla="*/ 178 h 240"/>
                  <a:gd name="T8" fmla="*/ 81 w 174"/>
                  <a:gd name="T9" fmla="*/ 168 h 240"/>
                  <a:gd name="T10" fmla="*/ 106 w 174"/>
                  <a:gd name="T11" fmla="*/ 151 h 240"/>
                  <a:gd name="T12" fmla="*/ 120 w 174"/>
                  <a:gd name="T13" fmla="*/ 115 h 240"/>
                  <a:gd name="T14" fmla="*/ 95 w 174"/>
                  <a:gd name="T15" fmla="*/ 110 h 240"/>
                  <a:gd name="T16" fmla="*/ 78 w 174"/>
                  <a:gd name="T17" fmla="*/ 123 h 240"/>
                  <a:gd name="T18" fmla="*/ 71 w 174"/>
                  <a:gd name="T19" fmla="*/ 91 h 240"/>
                  <a:gd name="T20" fmla="*/ 81 w 174"/>
                  <a:gd name="T21" fmla="*/ 92 h 240"/>
                  <a:gd name="T22" fmla="*/ 98 w 174"/>
                  <a:gd name="T23" fmla="*/ 90 h 240"/>
                  <a:gd name="T24" fmla="*/ 104 w 174"/>
                  <a:gd name="T25" fmla="*/ 66 h 240"/>
                  <a:gd name="T26" fmla="*/ 85 w 174"/>
                  <a:gd name="T27" fmla="*/ 63 h 240"/>
                  <a:gd name="T28" fmla="*/ 71 w 174"/>
                  <a:gd name="T29" fmla="*/ 59 h 240"/>
                  <a:gd name="T30" fmla="*/ 98 w 174"/>
                  <a:gd name="T31" fmla="*/ 41 h 240"/>
                  <a:gd name="T32" fmla="*/ 127 w 174"/>
                  <a:gd name="T33" fmla="*/ 57 h 240"/>
                  <a:gd name="T34" fmla="*/ 158 w 174"/>
                  <a:gd name="T35" fmla="*/ 30 h 240"/>
                  <a:gd name="T36" fmla="*/ 142 w 174"/>
                  <a:gd name="T37" fmla="*/ 6 h 240"/>
                  <a:gd name="T38" fmla="*/ 114 w 174"/>
                  <a:gd name="T39" fmla="*/ 3 h 240"/>
                  <a:gd name="T40" fmla="*/ 99 w 174"/>
                  <a:gd name="T41" fmla="*/ 33 h 240"/>
                  <a:gd name="T42" fmla="*/ 78 w 174"/>
                  <a:gd name="T43" fmla="*/ 42 h 240"/>
                  <a:gd name="T44" fmla="*/ 60 w 174"/>
                  <a:gd name="T45" fmla="*/ 42 h 240"/>
                  <a:gd name="T46" fmla="*/ 38 w 174"/>
                  <a:gd name="T47" fmla="*/ 44 h 240"/>
                  <a:gd name="T48" fmla="*/ 40 w 174"/>
                  <a:gd name="T49" fmla="*/ 87 h 240"/>
                  <a:gd name="T50" fmla="*/ 46 w 174"/>
                  <a:gd name="T51" fmla="*/ 87 h 240"/>
                  <a:gd name="T52" fmla="*/ 56 w 174"/>
                  <a:gd name="T53" fmla="*/ 89 h 240"/>
                  <a:gd name="T54" fmla="*/ 56 w 174"/>
                  <a:gd name="T55" fmla="*/ 105 h 240"/>
                  <a:gd name="T56" fmla="*/ 64 w 174"/>
                  <a:gd name="T57" fmla="*/ 124 h 240"/>
                  <a:gd name="T58" fmla="*/ 49 w 174"/>
                  <a:gd name="T59" fmla="*/ 132 h 240"/>
                  <a:gd name="T60" fmla="*/ 23 w 174"/>
                  <a:gd name="T61" fmla="*/ 117 h 240"/>
                  <a:gd name="T62" fmla="*/ 0 w 174"/>
                  <a:gd name="T63" fmla="*/ 155 h 240"/>
                  <a:gd name="T64" fmla="*/ 44 w 174"/>
                  <a:gd name="T65" fmla="*/ 190 h 240"/>
                  <a:gd name="T66" fmla="*/ 72 w 174"/>
                  <a:gd name="T67" fmla="*/ 178 h 240"/>
                  <a:gd name="T68" fmla="*/ 59 w 174"/>
                  <a:gd name="T69" fmla="*/ 194 h 240"/>
                  <a:gd name="T70" fmla="*/ 59 w 174"/>
                  <a:gd name="T71" fmla="*/ 21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40">
                    <a:moveTo>
                      <a:pt x="59" y="214"/>
                    </a:moveTo>
                    <a:cubicBezTo>
                      <a:pt x="61" y="234"/>
                      <a:pt x="87" y="240"/>
                      <a:pt x="101" y="234"/>
                    </a:cubicBezTo>
                    <a:cubicBezTo>
                      <a:pt x="116" y="227"/>
                      <a:pt x="125" y="207"/>
                      <a:pt x="116" y="192"/>
                    </a:cubicBezTo>
                    <a:cubicBezTo>
                      <a:pt x="112" y="186"/>
                      <a:pt x="103" y="179"/>
                      <a:pt x="96" y="178"/>
                    </a:cubicBezTo>
                    <a:cubicBezTo>
                      <a:pt x="83" y="175"/>
                      <a:pt x="84" y="180"/>
                      <a:pt x="81" y="168"/>
                    </a:cubicBezTo>
                    <a:cubicBezTo>
                      <a:pt x="72" y="142"/>
                      <a:pt x="88" y="150"/>
                      <a:pt x="106" y="151"/>
                    </a:cubicBezTo>
                    <a:cubicBezTo>
                      <a:pt x="127" y="153"/>
                      <a:pt x="138" y="127"/>
                      <a:pt x="120" y="115"/>
                    </a:cubicBezTo>
                    <a:cubicBezTo>
                      <a:pt x="114" y="112"/>
                      <a:pt x="103" y="110"/>
                      <a:pt x="95" y="110"/>
                    </a:cubicBezTo>
                    <a:cubicBezTo>
                      <a:pt x="84" y="112"/>
                      <a:pt x="85" y="120"/>
                      <a:pt x="78" y="123"/>
                    </a:cubicBezTo>
                    <a:cubicBezTo>
                      <a:pt x="66" y="128"/>
                      <a:pt x="50" y="95"/>
                      <a:pt x="71" y="91"/>
                    </a:cubicBezTo>
                    <a:cubicBezTo>
                      <a:pt x="75" y="91"/>
                      <a:pt x="78" y="91"/>
                      <a:pt x="81" y="92"/>
                    </a:cubicBezTo>
                    <a:cubicBezTo>
                      <a:pt x="87" y="93"/>
                      <a:pt x="92" y="94"/>
                      <a:pt x="98" y="90"/>
                    </a:cubicBezTo>
                    <a:cubicBezTo>
                      <a:pt x="104" y="86"/>
                      <a:pt x="109" y="73"/>
                      <a:pt x="104" y="66"/>
                    </a:cubicBezTo>
                    <a:cubicBezTo>
                      <a:pt x="99" y="60"/>
                      <a:pt x="92" y="62"/>
                      <a:pt x="85" y="63"/>
                    </a:cubicBezTo>
                    <a:cubicBezTo>
                      <a:pt x="78" y="65"/>
                      <a:pt x="71" y="67"/>
                      <a:pt x="71" y="59"/>
                    </a:cubicBezTo>
                    <a:cubicBezTo>
                      <a:pt x="73" y="50"/>
                      <a:pt x="91" y="43"/>
                      <a:pt x="98" y="41"/>
                    </a:cubicBezTo>
                    <a:cubicBezTo>
                      <a:pt x="113" y="35"/>
                      <a:pt x="112" y="50"/>
                      <a:pt x="127" y="57"/>
                    </a:cubicBezTo>
                    <a:cubicBezTo>
                      <a:pt x="147" y="65"/>
                      <a:pt x="174" y="54"/>
                      <a:pt x="158" y="30"/>
                    </a:cubicBezTo>
                    <a:cubicBezTo>
                      <a:pt x="154" y="25"/>
                      <a:pt x="152" y="12"/>
                      <a:pt x="142" y="6"/>
                    </a:cubicBezTo>
                    <a:cubicBezTo>
                      <a:pt x="136" y="3"/>
                      <a:pt x="121" y="0"/>
                      <a:pt x="114" y="3"/>
                    </a:cubicBezTo>
                    <a:cubicBezTo>
                      <a:pt x="100" y="8"/>
                      <a:pt x="107" y="28"/>
                      <a:pt x="99" y="33"/>
                    </a:cubicBezTo>
                    <a:cubicBezTo>
                      <a:pt x="91" y="38"/>
                      <a:pt x="86" y="39"/>
                      <a:pt x="78" y="42"/>
                    </a:cubicBezTo>
                    <a:cubicBezTo>
                      <a:pt x="71" y="45"/>
                      <a:pt x="65" y="43"/>
                      <a:pt x="60" y="42"/>
                    </a:cubicBezTo>
                    <a:cubicBezTo>
                      <a:pt x="53" y="39"/>
                      <a:pt x="47" y="37"/>
                      <a:pt x="38" y="44"/>
                    </a:cubicBezTo>
                    <a:cubicBezTo>
                      <a:pt x="27" y="52"/>
                      <a:pt x="26" y="80"/>
                      <a:pt x="40" y="87"/>
                    </a:cubicBezTo>
                    <a:cubicBezTo>
                      <a:pt x="42" y="87"/>
                      <a:pt x="44" y="87"/>
                      <a:pt x="46" y="87"/>
                    </a:cubicBezTo>
                    <a:cubicBezTo>
                      <a:pt x="49" y="87"/>
                      <a:pt x="53" y="87"/>
                      <a:pt x="56" y="89"/>
                    </a:cubicBezTo>
                    <a:cubicBezTo>
                      <a:pt x="58" y="91"/>
                      <a:pt x="55" y="101"/>
                      <a:pt x="56" y="105"/>
                    </a:cubicBezTo>
                    <a:cubicBezTo>
                      <a:pt x="56" y="118"/>
                      <a:pt x="63" y="118"/>
                      <a:pt x="64" y="124"/>
                    </a:cubicBezTo>
                    <a:cubicBezTo>
                      <a:pt x="66" y="136"/>
                      <a:pt x="57" y="137"/>
                      <a:pt x="49" y="132"/>
                    </a:cubicBezTo>
                    <a:cubicBezTo>
                      <a:pt x="40" y="126"/>
                      <a:pt x="37" y="113"/>
                      <a:pt x="23" y="117"/>
                    </a:cubicBezTo>
                    <a:cubicBezTo>
                      <a:pt x="6" y="121"/>
                      <a:pt x="0" y="140"/>
                      <a:pt x="0" y="155"/>
                    </a:cubicBezTo>
                    <a:cubicBezTo>
                      <a:pt x="1" y="176"/>
                      <a:pt x="21" y="202"/>
                      <a:pt x="44" y="190"/>
                    </a:cubicBezTo>
                    <a:cubicBezTo>
                      <a:pt x="50" y="188"/>
                      <a:pt x="70" y="157"/>
                      <a:pt x="72" y="178"/>
                    </a:cubicBezTo>
                    <a:cubicBezTo>
                      <a:pt x="74" y="188"/>
                      <a:pt x="64" y="188"/>
                      <a:pt x="59" y="194"/>
                    </a:cubicBezTo>
                    <a:cubicBezTo>
                      <a:pt x="53" y="201"/>
                      <a:pt x="59" y="206"/>
                      <a:pt x="59" y="214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9" name="Freeform 138"/>
              <p:cNvSpPr>
                <a:spLocks/>
              </p:cNvSpPr>
              <p:nvPr/>
            </p:nvSpPr>
            <p:spPr bwMode="auto">
              <a:xfrm>
                <a:off x="2849" y="1496"/>
                <a:ext cx="172" cy="135"/>
              </a:xfrm>
              <a:custGeom>
                <a:avLst/>
                <a:gdLst>
                  <a:gd name="T0" fmla="*/ 0 w 45"/>
                  <a:gd name="T1" fmla="*/ 15 h 33"/>
                  <a:gd name="T2" fmla="*/ 32 w 45"/>
                  <a:gd name="T3" fmla="*/ 29 h 33"/>
                  <a:gd name="T4" fmla="*/ 29 w 45"/>
                  <a:gd name="T5" fmla="*/ 0 h 33"/>
                  <a:gd name="T6" fmla="*/ 24 w 45"/>
                  <a:gd name="T7" fmla="*/ 22 h 33"/>
                  <a:gd name="T8" fmla="*/ 1 w 45"/>
                  <a:gd name="T9" fmla="*/ 14 h 33"/>
                  <a:gd name="T10" fmla="*/ 0 w 45"/>
                  <a:gd name="T11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3">
                    <a:moveTo>
                      <a:pt x="0" y="15"/>
                    </a:moveTo>
                    <a:cubicBezTo>
                      <a:pt x="5" y="25"/>
                      <a:pt x="21" y="33"/>
                      <a:pt x="32" y="29"/>
                    </a:cubicBezTo>
                    <a:cubicBezTo>
                      <a:pt x="45" y="24"/>
                      <a:pt x="37" y="7"/>
                      <a:pt x="29" y="0"/>
                    </a:cubicBezTo>
                    <a:cubicBezTo>
                      <a:pt x="31" y="8"/>
                      <a:pt x="33" y="19"/>
                      <a:pt x="24" y="22"/>
                    </a:cubicBezTo>
                    <a:cubicBezTo>
                      <a:pt x="19" y="24"/>
                      <a:pt x="4" y="20"/>
                      <a:pt x="1" y="14"/>
                    </a:cubicBezTo>
                    <a:cubicBezTo>
                      <a:pt x="0" y="15"/>
                      <a:pt x="0" y="15"/>
                      <a:pt x="0" y="15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0" name="Freeform 139"/>
              <p:cNvSpPr>
                <a:spLocks/>
              </p:cNvSpPr>
              <p:nvPr/>
            </p:nvSpPr>
            <p:spPr bwMode="auto">
              <a:xfrm>
                <a:off x="2532" y="1610"/>
                <a:ext cx="252" cy="167"/>
              </a:xfrm>
              <a:custGeom>
                <a:avLst/>
                <a:gdLst>
                  <a:gd name="T0" fmla="*/ 4 w 66"/>
                  <a:gd name="T1" fmla="*/ 0 h 41"/>
                  <a:gd name="T2" fmla="*/ 5 w 66"/>
                  <a:gd name="T3" fmla="*/ 26 h 41"/>
                  <a:gd name="T4" fmla="*/ 27 w 66"/>
                  <a:gd name="T5" fmla="*/ 32 h 41"/>
                  <a:gd name="T6" fmla="*/ 64 w 66"/>
                  <a:gd name="T7" fmla="*/ 18 h 41"/>
                  <a:gd name="T8" fmla="*/ 31 w 66"/>
                  <a:gd name="T9" fmla="*/ 27 h 41"/>
                  <a:gd name="T10" fmla="*/ 8 w 66"/>
                  <a:gd name="T11" fmla="*/ 21 h 41"/>
                  <a:gd name="T12" fmla="*/ 4 w 66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41">
                    <a:moveTo>
                      <a:pt x="4" y="0"/>
                    </a:moveTo>
                    <a:cubicBezTo>
                      <a:pt x="3" y="6"/>
                      <a:pt x="0" y="21"/>
                      <a:pt x="5" y="26"/>
                    </a:cubicBezTo>
                    <a:cubicBezTo>
                      <a:pt x="8" y="30"/>
                      <a:pt x="22" y="31"/>
                      <a:pt x="27" y="32"/>
                    </a:cubicBezTo>
                    <a:cubicBezTo>
                      <a:pt x="42" y="36"/>
                      <a:pt x="66" y="41"/>
                      <a:pt x="64" y="18"/>
                    </a:cubicBezTo>
                    <a:cubicBezTo>
                      <a:pt x="60" y="34"/>
                      <a:pt x="43" y="29"/>
                      <a:pt x="31" y="27"/>
                    </a:cubicBezTo>
                    <a:cubicBezTo>
                      <a:pt x="23" y="26"/>
                      <a:pt x="13" y="29"/>
                      <a:pt x="8" y="21"/>
                    </a:cubicBezTo>
                    <a:cubicBezTo>
                      <a:pt x="5" y="16"/>
                      <a:pt x="8" y="6"/>
                      <a:pt x="4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1" name="Freeform 140"/>
              <p:cNvSpPr>
                <a:spLocks/>
              </p:cNvSpPr>
              <p:nvPr/>
            </p:nvSpPr>
            <p:spPr bwMode="auto">
              <a:xfrm>
                <a:off x="2738" y="1883"/>
                <a:ext cx="165" cy="123"/>
              </a:xfrm>
              <a:custGeom>
                <a:avLst/>
                <a:gdLst>
                  <a:gd name="T0" fmla="*/ 0 w 43"/>
                  <a:gd name="T1" fmla="*/ 23 h 30"/>
                  <a:gd name="T2" fmla="*/ 30 w 43"/>
                  <a:gd name="T3" fmla="*/ 23 h 30"/>
                  <a:gd name="T4" fmla="*/ 23 w 43"/>
                  <a:gd name="T5" fmla="*/ 0 h 30"/>
                  <a:gd name="T6" fmla="*/ 8 w 43"/>
                  <a:gd name="T7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30">
                    <a:moveTo>
                      <a:pt x="0" y="23"/>
                    </a:moveTo>
                    <a:cubicBezTo>
                      <a:pt x="9" y="25"/>
                      <a:pt x="22" y="30"/>
                      <a:pt x="30" y="23"/>
                    </a:cubicBezTo>
                    <a:cubicBezTo>
                      <a:pt x="39" y="15"/>
                      <a:pt x="35" y="3"/>
                      <a:pt x="23" y="0"/>
                    </a:cubicBezTo>
                    <a:cubicBezTo>
                      <a:pt x="43" y="5"/>
                      <a:pt x="20" y="24"/>
                      <a:pt x="8" y="22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2" name="Freeform 141"/>
              <p:cNvSpPr>
                <a:spLocks/>
              </p:cNvSpPr>
              <p:nvPr/>
            </p:nvSpPr>
            <p:spPr bwMode="auto">
              <a:xfrm>
                <a:off x="2413" y="1994"/>
                <a:ext cx="199" cy="191"/>
              </a:xfrm>
              <a:custGeom>
                <a:avLst/>
                <a:gdLst>
                  <a:gd name="T0" fmla="*/ 5 w 52"/>
                  <a:gd name="T1" fmla="*/ 1 h 47"/>
                  <a:gd name="T2" fmla="*/ 21 w 52"/>
                  <a:gd name="T3" fmla="*/ 38 h 47"/>
                  <a:gd name="T4" fmla="*/ 52 w 52"/>
                  <a:gd name="T5" fmla="*/ 25 h 47"/>
                  <a:gd name="T6" fmla="*/ 20 w 52"/>
                  <a:gd name="T7" fmla="*/ 29 h 47"/>
                  <a:gd name="T8" fmla="*/ 5 w 52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47">
                    <a:moveTo>
                      <a:pt x="5" y="1"/>
                    </a:moveTo>
                    <a:cubicBezTo>
                      <a:pt x="0" y="14"/>
                      <a:pt x="10" y="32"/>
                      <a:pt x="21" y="38"/>
                    </a:cubicBezTo>
                    <a:cubicBezTo>
                      <a:pt x="36" y="47"/>
                      <a:pt x="40" y="31"/>
                      <a:pt x="52" y="25"/>
                    </a:cubicBezTo>
                    <a:cubicBezTo>
                      <a:pt x="40" y="28"/>
                      <a:pt x="31" y="39"/>
                      <a:pt x="20" y="29"/>
                    </a:cubicBezTo>
                    <a:cubicBezTo>
                      <a:pt x="13" y="23"/>
                      <a:pt x="7" y="9"/>
                      <a:pt x="5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3" name="Freeform 142"/>
              <p:cNvSpPr>
                <a:spLocks/>
              </p:cNvSpPr>
              <p:nvPr/>
            </p:nvSpPr>
            <p:spPr bwMode="auto">
              <a:xfrm>
                <a:off x="2673" y="2181"/>
                <a:ext cx="172" cy="180"/>
              </a:xfrm>
              <a:custGeom>
                <a:avLst/>
                <a:gdLst>
                  <a:gd name="T0" fmla="*/ 0 w 45"/>
                  <a:gd name="T1" fmla="*/ 33 h 44"/>
                  <a:gd name="T2" fmla="*/ 33 w 45"/>
                  <a:gd name="T3" fmla="*/ 32 h 44"/>
                  <a:gd name="T4" fmla="*/ 35 w 45"/>
                  <a:gd name="T5" fmla="*/ 0 h 44"/>
                  <a:gd name="T6" fmla="*/ 0 w 45"/>
                  <a:gd name="T7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44">
                    <a:moveTo>
                      <a:pt x="0" y="33"/>
                    </a:moveTo>
                    <a:cubicBezTo>
                      <a:pt x="12" y="37"/>
                      <a:pt x="22" y="42"/>
                      <a:pt x="33" y="32"/>
                    </a:cubicBezTo>
                    <a:cubicBezTo>
                      <a:pt x="43" y="24"/>
                      <a:pt x="45" y="10"/>
                      <a:pt x="35" y="0"/>
                    </a:cubicBezTo>
                    <a:cubicBezTo>
                      <a:pt x="44" y="22"/>
                      <a:pt x="19" y="44"/>
                      <a:pt x="0" y="34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4" name="Freeform 143"/>
              <p:cNvSpPr>
                <a:spLocks/>
              </p:cNvSpPr>
              <p:nvPr/>
            </p:nvSpPr>
            <p:spPr bwMode="auto">
              <a:xfrm>
                <a:off x="2440" y="1875"/>
                <a:ext cx="122" cy="86"/>
              </a:xfrm>
              <a:custGeom>
                <a:avLst/>
                <a:gdLst>
                  <a:gd name="T0" fmla="*/ 32 w 32"/>
                  <a:gd name="T1" fmla="*/ 18 h 21"/>
                  <a:gd name="T2" fmla="*/ 0 w 32"/>
                  <a:gd name="T3" fmla="*/ 21 h 21"/>
                  <a:gd name="T4" fmla="*/ 25 w 32"/>
                  <a:gd name="T5" fmla="*/ 15 h 21"/>
                  <a:gd name="T6" fmla="*/ 32 w 32"/>
                  <a:gd name="T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1">
                    <a:moveTo>
                      <a:pt x="32" y="18"/>
                    </a:moveTo>
                    <a:cubicBezTo>
                      <a:pt x="24" y="2"/>
                      <a:pt x="1" y="0"/>
                      <a:pt x="0" y="21"/>
                    </a:cubicBezTo>
                    <a:cubicBezTo>
                      <a:pt x="8" y="13"/>
                      <a:pt x="15" y="7"/>
                      <a:pt x="25" y="15"/>
                    </a:cubicBezTo>
                    <a:cubicBezTo>
                      <a:pt x="32" y="18"/>
                      <a:pt x="32" y="18"/>
                      <a:pt x="32" y="18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5" name="Freeform 144"/>
              <p:cNvSpPr>
                <a:spLocks/>
              </p:cNvSpPr>
              <p:nvPr/>
            </p:nvSpPr>
            <p:spPr bwMode="auto">
              <a:xfrm>
                <a:off x="2627" y="2169"/>
                <a:ext cx="81" cy="114"/>
              </a:xfrm>
              <a:custGeom>
                <a:avLst/>
                <a:gdLst>
                  <a:gd name="T0" fmla="*/ 21 w 21"/>
                  <a:gd name="T1" fmla="*/ 0 h 28"/>
                  <a:gd name="T2" fmla="*/ 6 w 21"/>
                  <a:gd name="T3" fmla="*/ 7 h 28"/>
                  <a:gd name="T4" fmla="*/ 11 w 21"/>
                  <a:gd name="T5" fmla="*/ 28 h 28"/>
                  <a:gd name="T6" fmla="*/ 20 w 21"/>
                  <a:gd name="T7" fmla="*/ 3 h 28"/>
                  <a:gd name="T8" fmla="*/ 21 w 21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8">
                    <a:moveTo>
                      <a:pt x="21" y="0"/>
                    </a:moveTo>
                    <a:cubicBezTo>
                      <a:pt x="17" y="2"/>
                      <a:pt x="9" y="4"/>
                      <a:pt x="6" y="7"/>
                    </a:cubicBezTo>
                    <a:cubicBezTo>
                      <a:pt x="0" y="14"/>
                      <a:pt x="2" y="26"/>
                      <a:pt x="11" y="28"/>
                    </a:cubicBezTo>
                    <a:cubicBezTo>
                      <a:pt x="4" y="22"/>
                      <a:pt x="12" y="8"/>
                      <a:pt x="20" y="3"/>
                    </a:cubicBezTo>
                    <a:cubicBezTo>
                      <a:pt x="21" y="0"/>
                      <a:pt x="21" y="0"/>
                      <a:pt x="21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6" name="Freeform 145"/>
              <p:cNvSpPr>
                <a:spLocks/>
              </p:cNvSpPr>
              <p:nvPr/>
            </p:nvSpPr>
            <p:spPr bwMode="auto">
              <a:xfrm>
                <a:off x="2796" y="1398"/>
                <a:ext cx="126" cy="106"/>
              </a:xfrm>
              <a:custGeom>
                <a:avLst/>
                <a:gdLst>
                  <a:gd name="T0" fmla="*/ 33 w 33"/>
                  <a:gd name="T1" fmla="*/ 7 h 26"/>
                  <a:gd name="T2" fmla="*/ 10 w 33"/>
                  <a:gd name="T3" fmla="*/ 26 h 26"/>
                  <a:gd name="T4" fmla="*/ 30 w 33"/>
                  <a:gd name="T5" fmla="*/ 7 h 26"/>
                  <a:gd name="T6" fmla="*/ 33 w 33"/>
                  <a:gd name="T7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6">
                    <a:moveTo>
                      <a:pt x="33" y="7"/>
                    </a:moveTo>
                    <a:cubicBezTo>
                      <a:pt x="21" y="0"/>
                      <a:pt x="0" y="12"/>
                      <a:pt x="10" y="26"/>
                    </a:cubicBezTo>
                    <a:cubicBezTo>
                      <a:pt x="12" y="16"/>
                      <a:pt x="19" y="8"/>
                      <a:pt x="30" y="7"/>
                    </a:cubicBezTo>
                    <a:cubicBezTo>
                      <a:pt x="33" y="7"/>
                      <a:pt x="33" y="7"/>
                      <a:pt x="33" y="7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7" name="Freeform 146"/>
              <p:cNvSpPr>
                <a:spLocks/>
              </p:cNvSpPr>
              <p:nvPr/>
            </p:nvSpPr>
            <p:spPr bwMode="auto">
              <a:xfrm>
                <a:off x="2727" y="1855"/>
                <a:ext cx="76" cy="61"/>
              </a:xfrm>
              <a:custGeom>
                <a:avLst/>
                <a:gdLst>
                  <a:gd name="T0" fmla="*/ 18 w 20"/>
                  <a:gd name="T1" fmla="*/ 3 h 15"/>
                  <a:gd name="T2" fmla="*/ 0 w 20"/>
                  <a:gd name="T3" fmla="*/ 15 h 15"/>
                  <a:gd name="T4" fmla="*/ 10 w 20"/>
                  <a:gd name="T5" fmla="*/ 7 h 15"/>
                  <a:gd name="T6" fmla="*/ 20 w 20"/>
                  <a:gd name="T7" fmla="*/ 4 h 15"/>
                  <a:gd name="T8" fmla="*/ 18 w 20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18" y="3"/>
                    </a:moveTo>
                    <a:cubicBezTo>
                      <a:pt x="8" y="0"/>
                      <a:pt x="4" y="7"/>
                      <a:pt x="0" y="15"/>
                    </a:cubicBezTo>
                    <a:cubicBezTo>
                      <a:pt x="2" y="12"/>
                      <a:pt x="7" y="9"/>
                      <a:pt x="10" y="7"/>
                    </a:cubicBezTo>
                    <a:cubicBezTo>
                      <a:pt x="14" y="5"/>
                      <a:pt x="17" y="5"/>
                      <a:pt x="20" y="4"/>
                    </a:cubicBezTo>
                    <a:cubicBezTo>
                      <a:pt x="18" y="3"/>
                      <a:pt x="18" y="3"/>
                      <a:pt x="18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8" name="Freeform 147"/>
              <p:cNvSpPr>
                <a:spLocks/>
              </p:cNvSpPr>
              <p:nvPr/>
            </p:nvSpPr>
            <p:spPr bwMode="auto">
              <a:xfrm>
                <a:off x="2558" y="1561"/>
                <a:ext cx="88" cy="41"/>
              </a:xfrm>
              <a:custGeom>
                <a:avLst/>
                <a:gdLst>
                  <a:gd name="T0" fmla="*/ 0 w 23"/>
                  <a:gd name="T1" fmla="*/ 8 h 10"/>
                  <a:gd name="T2" fmla="*/ 23 w 23"/>
                  <a:gd name="T3" fmla="*/ 10 h 10"/>
                  <a:gd name="T4" fmla="*/ 1 w 23"/>
                  <a:gd name="T5" fmla="*/ 9 h 10"/>
                  <a:gd name="T6" fmla="*/ 0 w 23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0">
                    <a:moveTo>
                      <a:pt x="0" y="8"/>
                    </a:moveTo>
                    <a:cubicBezTo>
                      <a:pt x="8" y="0"/>
                      <a:pt x="15" y="7"/>
                      <a:pt x="23" y="10"/>
                    </a:cubicBezTo>
                    <a:cubicBezTo>
                      <a:pt x="19" y="9"/>
                      <a:pt x="2" y="7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9" name="Freeform 148"/>
              <p:cNvSpPr>
                <a:spLocks/>
              </p:cNvSpPr>
              <p:nvPr/>
            </p:nvSpPr>
            <p:spPr bwMode="auto">
              <a:xfrm>
                <a:off x="2252" y="1300"/>
                <a:ext cx="1045" cy="1134"/>
              </a:xfrm>
              <a:custGeom>
                <a:avLst/>
                <a:gdLst>
                  <a:gd name="T0" fmla="*/ 10 w 273"/>
                  <a:gd name="T1" fmla="*/ 205 h 278"/>
                  <a:gd name="T2" fmla="*/ 9 w 273"/>
                  <a:gd name="T3" fmla="*/ 205 h 278"/>
                  <a:gd name="T4" fmla="*/ 105 w 273"/>
                  <a:gd name="T5" fmla="*/ 277 h 278"/>
                  <a:gd name="T6" fmla="*/ 126 w 273"/>
                  <a:gd name="T7" fmla="*/ 278 h 278"/>
                  <a:gd name="T8" fmla="*/ 214 w 273"/>
                  <a:gd name="T9" fmla="*/ 253 h 278"/>
                  <a:gd name="T10" fmla="*/ 235 w 273"/>
                  <a:gd name="T11" fmla="*/ 232 h 278"/>
                  <a:gd name="T12" fmla="*/ 255 w 273"/>
                  <a:gd name="T13" fmla="*/ 202 h 278"/>
                  <a:gd name="T14" fmla="*/ 255 w 273"/>
                  <a:gd name="T15" fmla="*/ 202 h 278"/>
                  <a:gd name="T16" fmla="*/ 273 w 273"/>
                  <a:gd name="T17" fmla="*/ 117 h 278"/>
                  <a:gd name="T18" fmla="*/ 258 w 273"/>
                  <a:gd name="T19" fmla="*/ 61 h 278"/>
                  <a:gd name="T20" fmla="*/ 233 w 273"/>
                  <a:gd name="T21" fmla="*/ 27 h 278"/>
                  <a:gd name="T22" fmla="*/ 195 w 273"/>
                  <a:gd name="T23" fmla="*/ 6 h 278"/>
                  <a:gd name="T24" fmla="*/ 148 w 273"/>
                  <a:gd name="T25" fmla="*/ 0 h 278"/>
                  <a:gd name="T26" fmla="*/ 34 w 273"/>
                  <a:gd name="T27" fmla="*/ 50 h 278"/>
                  <a:gd name="T28" fmla="*/ 8 w 273"/>
                  <a:gd name="T29" fmla="*/ 90 h 278"/>
                  <a:gd name="T30" fmla="*/ 0 w 273"/>
                  <a:gd name="T31" fmla="*/ 136 h 278"/>
                  <a:gd name="T32" fmla="*/ 0 w 273"/>
                  <a:gd name="T33" fmla="*/ 145 h 278"/>
                  <a:gd name="T34" fmla="*/ 3 w 273"/>
                  <a:gd name="T35" fmla="*/ 175 h 278"/>
                  <a:gd name="T36" fmla="*/ 9 w 273"/>
                  <a:gd name="T37" fmla="*/ 205 h 278"/>
                  <a:gd name="T38" fmla="*/ 10 w 273"/>
                  <a:gd name="T39" fmla="*/ 205 h 278"/>
                  <a:gd name="T40" fmla="*/ 9 w 273"/>
                  <a:gd name="T41" fmla="*/ 205 h 278"/>
                  <a:gd name="T42" fmla="*/ 10 w 273"/>
                  <a:gd name="T43" fmla="*/ 205 h 278"/>
                  <a:gd name="T44" fmla="*/ 11 w 273"/>
                  <a:gd name="T45" fmla="*/ 205 h 278"/>
                  <a:gd name="T46" fmla="*/ 5 w 273"/>
                  <a:gd name="T47" fmla="*/ 175 h 278"/>
                  <a:gd name="T48" fmla="*/ 2 w 273"/>
                  <a:gd name="T49" fmla="*/ 145 h 278"/>
                  <a:gd name="T50" fmla="*/ 2 w 273"/>
                  <a:gd name="T51" fmla="*/ 136 h 278"/>
                  <a:gd name="T52" fmla="*/ 10 w 273"/>
                  <a:gd name="T53" fmla="*/ 91 h 278"/>
                  <a:gd name="T54" fmla="*/ 35 w 273"/>
                  <a:gd name="T55" fmla="*/ 51 h 278"/>
                  <a:gd name="T56" fmla="*/ 148 w 273"/>
                  <a:gd name="T57" fmla="*/ 2 h 278"/>
                  <a:gd name="T58" fmla="*/ 195 w 273"/>
                  <a:gd name="T59" fmla="*/ 8 h 278"/>
                  <a:gd name="T60" fmla="*/ 232 w 273"/>
                  <a:gd name="T61" fmla="*/ 29 h 278"/>
                  <a:gd name="T62" fmla="*/ 257 w 273"/>
                  <a:gd name="T63" fmla="*/ 63 h 278"/>
                  <a:gd name="T64" fmla="*/ 271 w 273"/>
                  <a:gd name="T65" fmla="*/ 117 h 278"/>
                  <a:gd name="T66" fmla="*/ 253 w 273"/>
                  <a:gd name="T67" fmla="*/ 201 h 278"/>
                  <a:gd name="T68" fmla="*/ 254 w 273"/>
                  <a:gd name="T69" fmla="*/ 202 h 278"/>
                  <a:gd name="T70" fmla="*/ 253 w 273"/>
                  <a:gd name="T71" fmla="*/ 201 h 278"/>
                  <a:gd name="T72" fmla="*/ 233 w 273"/>
                  <a:gd name="T73" fmla="*/ 231 h 278"/>
                  <a:gd name="T74" fmla="*/ 213 w 273"/>
                  <a:gd name="T75" fmla="*/ 252 h 278"/>
                  <a:gd name="T76" fmla="*/ 126 w 273"/>
                  <a:gd name="T77" fmla="*/ 276 h 278"/>
                  <a:gd name="T78" fmla="*/ 105 w 273"/>
                  <a:gd name="T79" fmla="*/ 275 h 278"/>
                  <a:gd name="T80" fmla="*/ 11 w 273"/>
                  <a:gd name="T81" fmla="*/ 205 h 278"/>
                  <a:gd name="T82" fmla="*/ 11 w 273"/>
                  <a:gd name="T83" fmla="*/ 205 h 278"/>
                  <a:gd name="T84" fmla="*/ 10 w 273"/>
                  <a:gd name="T85" fmla="*/ 205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3" h="278">
                    <a:moveTo>
                      <a:pt x="10" y="205"/>
                    </a:moveTo>
                    <a:cubicBezTo>
                      <a:pt x="9" y="205"/>
                      <a:pt x="9" y="205"/>
                      <a:pt x="9" y="205"/>
                    </a:cubicBezTo>
                    <a:cubicBezTo>
                      <a:pt x="25" y="248"/>
                      <a:pt x="60" y="272"/>
                      <a:pt x="105" y="277"/>
                    </a:cubicBezTo>
                    <a:cubicBezTo>
                      <a:pt x="112" y="278"/>
                      <a:pt x="119" y="278"/>
                      <a:pt x="126" y="278"/>
                    </a:cubicBezTo>
                    <a:cubicBezTo>
                      <a:pt x="157" y="278"/>
                      <a:pt x="187" y="270"/>
                      <a:pt x="214" y="253"/>
                    </a:cubicBezTo>
                    <a:cubicBezTo>
                      <a:pt x="220" y="250"/>
                      <a:pt x="227" y="242"/>
                      <a:pt x="235" y="232"/>
                    </a:cubicBezTo>
                    <a:cubicBezTo>
                      <a:pt x="242" y="222"/>
                      <a:pt x="250" y="211"/>
                      <a:pt x="255" y="202"/>
                    </a:cubicBezTo>
                    <a:cubicBezTo>
                      <a:pt x="255" y="202"/>
                      <a:pt x="255" y="202"/>
                      <a:pt x="255" y="202"/>
                    </a:cubicBezTo>
                    <a:cubicBezTo>
                      <a:pt x="258" y="195"/>
                      <a:pt x="273" y="157"/>
                      <a:pt x="273" y="117"/>
                    </a:cubicBezTo>
                    <a:cubicBezTo>
                      <a:pt x="273" y="98"/>
                      <a:pt x="269" y="78"/>
                      <a:pt x="258" y="61"/>
                    </a:cubicBezTo>
                    <a:cubicBezTo>
                      <a:pt x="250" y="49"/>
                      <a:pt x="243" y="37"/>
                      <a:pt x="233" y="27"/>
                    </a:cubicBezTo>
                    <a:cubicBezTo>
                      <a:pt x="224" y="18"/>
                      <a:pt x="212" y="10"/>
                      <a:pt x="195" y="6"/>
                    </a:cubicBezTo>
                    <a:cubicBezTo>
                      <a:pt x="180" y="2"/>
                      <a:pt x="164" y="0"/>
                      <a:pt x="148" y="0"/>
                    </a:cubicBezTo>
                    <a:cubicBezTo>
                      <a:pt x="103" y="0"/>
                      <a:pt x="57" y="15"/>
                      <a:pt x="34" y="50"/>
                    </a:cubicBezTo>
                    <a:cubicBezTo>
                      <a:pt x="22" y="66"/>
                      <a:pt x="14" y="78"/>
                      <a:pt x="8" y="90"/>
                    </a:cubicBezTo>
                    <a:cubicBezTo>
                      <a:pt x="3" y="103"/>
                      <a:pt x="0" y="116"/>
                      <a:pt x="0" y="136"/>
                    </a:cubicBezTo>
                    <a:cubicBezTo>
                      <a:pt x="0" y="139"/>
                      <a:pt x="0" y="142"/>
                      <a:pt x="0" y="145"/>
                    </a:cubicBezTo>
                    <a:cubicBezTo>
                      <a:pt x="1" y="152"/>
                      <a:pt x="1" y="164"/>
                      <a:pt x="3" y="175"/>
                    </a:cubicBezTo>
                    <a:cubicBezTo>
                      <a:pt x="4" y="187"/>
                      <a:pt x="6" y="198"/>
                      <a:pt x="9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9" y="205"/>
                      <a:pt x="9" y="205"/>
                      <a:pt x="9" y="205"/>
                    </a:cubicBezTo>
                    <a:cubicBezTo>
                      <a:pt x="10" y="205"/>
                      <a:pt x="10" y="205"/>
                      <a:pt x="10" y="205"/>
                    </a:cubicBezTo>
                    <a:cubicBezTo>
                      <a:pt x="11" y="205"/>
                      <a:pt x="11" y="205"/>
                      <a:pt x="11" y="205"/>
                    </a:cubicBezTo>
                    <a:cubicBezTo>
                      <a:pt x="8" y="198"/>
                      <a:pt x="6" y="186"/>
                      <a:pt x="5" y="175"/>
                    </a:cubicBezTo>
                    <a:cubicBezTo>
                      <a:pt x="3" y="164"/>
                      <a:pt x="3" y="152"/>
                      <a:pt x="2" y="145"/>
                    </a:cubicBezTo>
                    <a:cubicBezTo>
                      <a:pt x="2" y="142"/>
                      <a:pt x="2" y="139"/>
                      <a:pt x="2" y="136"/>
                    </a:cubicBezTo>
                    <a:cubicBezTo>
                      <a:pt x="2" y="116"/>
                      <a:pt x="5" y="103"/>
                      <a:pt x="10" y="91"/>
                    </a:cubicBezTo>
                    <a:cubicBezTo>
                      <a:pt x="16" y="79"/>
                      <a:pt x="24" y="67"/>
                      <a:pt x="35" y="51"/>
                    </a:cubicBezTo>
                    <a:cubicBezTo>
                      <a:pt x="58" y="17"/>
                      <a:pt x="103" y="2"/>
                      <a:pt x="148" y="2"/>
                    </a:cubicBezTo>
                    <a:cubicBezTo>
                      <a:pt x="164" y="2"/>
                      <a:pt x="180" y="4"/>
                      <a:pt x="195" y="8"/>
                    </a:cubicBezTo>
                    <a:cubicBezTo>
                      <a:pt x="211" y="11"/>
                      <a:pt x="222" y="19"/>
                      <a:pt x="232" y="29"/>
                    </a:cubicBezTo>
                    <a:cubicBezTo>
                      <a:pt x="241" y="38"/>
                      <a:pt x="249" y="50"/>
                      <a:pt x="257" y="63"/>
                    </a:cubicBezTo>
                    <a:cubicBezTo>
                      <a:pt x="267" y="79"/>
                      <a:pt x="271" y="98"/>
                      <a:pt x="271" y="117"/>
                    </a:cubicBezTo>
                    <a:cubicBezTo>
                      <a:pt x="271" y="156"/>
                      <a:pt x="256" y="194"/>
                      <a:pt x="253" y="201"/>
                    </a:cubicBezTo>
                    <a:cubicBezTo>
                      <a:pt x="254" y="202"/>
                      <a:pt x="254" y="202"/>
                      <a:pt x="254" y="202"/>
                    </a:cubicBezTo>
                    <a:cubicBezTo>
                      <a:pt x="253" y="201"/>
                      <a:pt x="253" y="201"/>
                      <a:pt x="253" y="201"/>
                    </a:cubicBezTo>
                    <a:cubicBezTo>
                      <a:pt x="248" y="210"/>
                      <a:pt x="241" y="221"/>
                      <a:pt x="233" y="231"/>
                    </a:cubicBezTo>
                    <a:cubicBezTo>
                      <a:pt x="226" y="240"/>
                      <a:pt x="218" y="248"/>
                      <a:pt x="213" y="252"/>
                    </a:cubicBezTo>
                    <a:cubicBezTo>
                      <a:pt x="186" y="268"/>
                      <a:pt x="157" y="276"/>
                      <a:pt x="126" y="276"/>
                    </a:cubicBezTo>
                    <a:cubicBezTo>
                      <a:pt x="119" y="276"/>
                      <a:pt x="112" y="276"/>
                      <a:pt x="105" y="275"/>
                    </a:cubicBezTo>
                    <a:cubicBezTo>
                      <a:pt x="61" y="270"/>
                      <a:pt x="27" y="247"/>
                      <a:pt x="11" y="205"/>
                    </a:cubicBezTo>
                    <a:cubicBezTo>
                      <a:pt x="11" y="205"/>
                      <a:pt x="11" y="205"/>
                      <a:pt x="11" y="205"/>
                    </a:cubicBezTo>
                    <a:cubicBezTo>
                      <a:pt x="10" y="205"/>
                      <a:pt x="10" y="205"/>
                      <a:pt x="10" y="205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0" name="Freeform 149"/>
              <p:cNvSpPr>
                <a:spLocks noEditPoints="1"/>
              </p:cNvSpPr>
              <p:nvPr/>
            </p:nvSpPr>
            <p:spPr bwMode="auto">
              <a:xfrm>
                <a:off x="2398" y="1402"/>
                <a:ext cx="658" cy="946"/>
              </a:xfrm>
              <a:custGeom>
                <a:avLst/>
                <a:gdLst>
                  <a:gd name="T0" fmla="*/ 70 w 172"/>
                  <a:gd name="T1" fmla="*/ 231 h 232"/>
                  <a:gd name="T2" fmla="*/ 60 w 172"/>
                  <a:gd name="T3" fmla="*/ 213 h 232"/>
                  <a:gd name="T4" fmla="*/ 115 w 172"/>
                  <a:gd name="T5" fmla="*/ 1 h 232"/>
                  <a:gd name="T6" fmla="*/ 102 w 172"/>
                  <a:gd name="T7" fmla="*/ 27 h 232"/>
                  <a:gd name="T8" fmla="*/ 71 w 172"/>
                  <a:gd name="T9" fmla="*/ 42 h 232"/>
                  <a:gd name="T10" fmla="*/ 38 w 172"/>
                  <a:gd name="T11" fmla="*/ 42 h 232"/>
                  <a:gd name="T12" fmla="*/ 44 w 172"/>
                  <a:gd name="T13" fmla="*/ 87 h 232"/>
                  <a:gd name="T14" fmla="*/ 57 w 172"/>
                  <a:gd name="T15" fmla="*/ 90 h 232"/>
                  <a:gd name="T16" fmla="*/ 56 w 172"/>
                  <a:gd name="T17" fmla="*/ 105 h 232"/>
                  <a:gd name="T18" fmla="*/ 64 w 172"/>
                  <a:gd name="T19" fmla="*/ 123 h 232"/>
                  <a:gd name="T20" fmla="*/ 59 w 172"/>
                  <a:gd name="T21" fmla="*/ 133 h 232"/>
                  <a:gd name="T22" fmla="*/ 28 w 172"/>
                  <a:gd name="T23" fmla="*/ 114 h 232"/>
                  <a:gd name="T24" fmla="*/ 0 w 172"/>
                  <a:gd name="T25" fmla="*/ 153 h 232"/>
                  <a:gd name="T26" fmla="*/ 34 w 172"/>
                  <a:gd name="T27" fmla="*/ 193 h 232"/>
                  <a:gd name="T28" fmla="*/ 60 w 172"/>
                  <a:gd name="T29" fmla="*/ 176 h 232"/>
                  <a:gd name="T30" fmla="*/ 71 w 172"/>
                  <a:gd name="T31" fmla="*/ 172 h 232"/>
                  <a:gd name="T32" fmla="*/ 71 w 172"/>
                  <a:gd name="T33" fmla="*/ 183 h 232"/>
                  <a:gd name="T34" fmla="*/ 57 w 172"/>
                  <a:gd name="T35" fmla="*/ 200 h 232"/>
                  <a:gd name="T36" fmla="*/ 60 w 172"/>
                  <a:gd name="T37" fmla="*/ 213 h 232"/>
                  <a:gd name="T38" fmla="*/ 69 w 172"/>
                  <a:gd name="T39" fmla="*/ 170 h 232"/>
                  <a:gd name="T40" fmla="*/ 1 w 172"/>
                  <a:gd name="T41" fmla="*/ 154 h 232"/>
                  <a:gd name="T42" fmla="*/ 50 w 172"/>
                  <a:gd name="T43" fmla="*/ 131 h 232"/>
                  <a:gd name="T44" fmla="*/ 57 w 172"/>
                  <a:gd name="T45" fmla="*/ 104 h 232"/>
                  <a:gd name="T46" fmla="*/ 47 w 172"/>
                  <a:gd name="T47" fmla="*/ 86 h 232"/>
                  <a:gd name="T48" fmla="*/ 39 w 172"/>
                  <a:gd name="T49" fmla="*/ 43 h 232"/>
                  <a:gd name="T50" fmla="*/ 71 w 172"/>
                  <a:gd name="T51" fmla="*/ 43 h 232"/>
                  <a:gd name="T52" fmla="*/ 115 w 172"/>
                  <a:gd name="T53" fmla="*/ 2 h 232"/>
                  <a:gd name="T54" fmla="*/ 159 w 172"/>
                  <a:gd name="T55" fmla="*/ 29 h 232"/>
                  <a:gd name="T56" fmla="*/ 105 w 172"/>
                  <a:gd name="T57" fmla="*/ 38 h 232"/>
                  <a:gd name="T58" fmla="*/ 77 w 172"/>
                  <a:gd name="T59" fmla="*/ 64 h 232"/>
                  <a:gd name="T60" fmla="*/ 105 w 172"/>
                  <a:gd name="T61" fmla="*/ 65 h 232"/>
                  <a:gd name="T62" fmla="*/ 82 w 172"/>
                  <a:gd name="T63" fmla="*/ 91 h 232"/>
                  <a:gd name="T64" fmla="*/ 76 w 172"/>
                  <a:gd name="T65" fmla="*/ 123 h 232"/>
                  <a:gd name="T66" fmla="*/ 100 w 172"/>
                  <a:gd name="T67" fmla="*/ 109 h 232"/>
                  <a:gd name="T68" fmla="*/ 107 w 172"/>
                  <a:gd name="T69" fmla="*/ 150 h 232"/>
                  <a:gd name="T70" fmla="*/ 97 w 172"/>
                  <a:gd name="T71" fmla="*/ 177 h 232"/>
                  <a:gd name="T72" fmla="*/ 112 w 172"/>
                  <a:gd name="T73" fmla="*/ 227 h 232"/>
                  <a:gd name="T74" fmla="*/ 97 w 172"/>
                  <a:gd name="T75" fmla="*/ 176 h 232"/>
                  <a:gd name="T76" fmla="*/ 86 w 172"/>
                  <a:gd name="T77" fmla="*/ 174 h 232"/>
                  <a:gd name="T78" fmla="*/ 80 w 172"/>
                  <a:gd name="T79" fmla="*/ 156 h 232"/>
                  <a:gd name="T80" fmla="*/ 88 w 172"/>
                  <a:gd name="T81" fmla="*/ 149 h 232"/>
                  <a:gd name="T82" fmla="*/ 109 w 172"/>
                  <a:gd name="T83" fmla="*/ 151 h 232"/>
                  <a:gd name="T84" fmla="*/ 122 w 172"/>
                  <a:gd name="T85" fmla="*/ 114 h 232"/>
                  <a:gd name="T86" fmla="*/ 86 w 172"/>
                  <a:gd name="T87" fmla="*/ 114 h 232"/>
                  <a:gd name="T88" fmla="*/ 76 w 172"/>
                  <a:gd name="T89" fmla="*/ 121 h 232"/>
                  <a:gd name="T90" fmla="*/ 65 w 172"/>
                  <a:gd name="T91" fmla="*/ 95 h 232"/>
                  <a:gd name="T92" fmla="*/ 75 w 172"/>
                  <a:gd name="T93" fmla="*/ 91 h 232"/>
                  <a:gd name="T94" fmla="*/ 108 w 172"/>
                  <a:gd name="T95" fmla="*/ 73 h 232"/>
                  <a:gd name="T96" fmla="*/ 86 w 172"/>
                  <a:gd name="T97" fmla="*/ 61 h 232"/>
                  <a:gd name="T98" fmla="*/ 73 w 172"/>
                  <a:gd name="T99" fmla="*/ 59 h 232"/>
                  <a:gd name="T100" fmla="*/ 84 w 172"/>
                  <a:gd name="T101" fmla="*/ 47 h 232"/>
                  <a:gd name="T102" fmla="*/ 105 w 172"/>
                  <a:gd name="T103" fmla="*/ 39 h 232"/>
                  <a:gd name="T104" fmla="*/ 142 w 172"/>
                  <a:gd name="T105" fmla="*/ 59 h 232"/>
                  <a:gd name="T106" fmla="*/ 160 w 172"/>
                  <a:gd name="T107" fmla="*/ 29 h 232"/>
                  <a:gd name="T108" fmla="*/ 122 w 172"/>
                  <a:gd name="T109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232">
                    <a:moveTo>
                      <a:pt x="60" y="213"/>
                    </a:moveTo>
                    <a:cubicBezTo>
                      <a:pt x="59" y="213"/>
                      <a:pt x="59" y="213"/>
                      <a:pt x="59" y="213"/>
                    </a:cubicBezTo>
                    <a:cubicBezTo>
                      <a:pt x="60" y="221"/>
                      <a:pt x="64" y="227"/>
                      <a:pt x="70" y="231"/>
                    </a:cubicBezTo>
                    <a:cubicBezTo>
                      <a:pt x="70" y="231"/>
                      <a:pt x="71" y="231"/>
                      <a:pt x="71" y="232"/>
                    </a:cubicBezTo>
                    <a:cubicBezTo>
                      <a:pt x="72" y="232"/>
                      <a:pt x="73" y="232"/>
                      <a:pt x="74" y="232"/>
                    </a:cubicBezTo>
                    <a:cubicBezTo>
                      <a:pt x="66" y="228"/>
                      <a:pt x="61" y="222"/>
                      <a:pt x="60" y="213"/>
                    </a:cubicBezTo>
                    <a:cubicBezTo>
                      <a:pt x="60" y="213"/>
                      <a:pt x="60" y="213"/>
                      <a:pt x="60" y="213"/>
                    </a:cubicBezTo>
                    <a:moveTo>
                      <a:pt x="122" y="0"/>
                    </a:moveTo>
                    <a:cubicBezTo>
                      <a:pt x="119" y="0"/>
                      <a:pt x="117" y="0"/>
                      <a:pt x="115" y="1"/>
                    </a:cubicBezTo>
                    <a:cubicBezTo>
                      <a:pt x="111" y="2"/>
                      <a:pt x="108" y="4"/>
                      <a:pt x="107" y="7"/>
                    </a:cubicBezTo>
                    <a:cubicBezTo>
                      <a:pt x="104" y="12"/>
                      <a:pt x="104" y="17"/>
                      <a:pt x="103" y="21"/>
                    </a:cubicBezTo>
                    <a:cubicBezTo>
                      <a:pt x="103" y="23"/>
                      <a:pt x="103" y="26"/>
                      <a:pt x="102" y="27"/>
                    </a:cubicBezTo>
                    <a:cubicBezTo>
                      <a:pt x="102" y="29"/>
                      <a:pt x="101" y="30"/>
                      <a:pt x="100" y="31"/>
                    </a:cubicBezTo>
                    <a:cubicBezTo>
                      <a:pt x="92" y="36"/>
                      <a:pt x="87" y="37"/>
                      <a:pt x="78" y="40"/>
                    </a:cubicBezTo>
                    <a:cubicBezTo>
                      <a:pt x="76" y="41"/>
                      <a:pt x="74" y="42"/>
                      <a:pt x="71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64" y="42"/>
                      <a:pt x="58" y="38"/>
                      <a:pt x="51" y="37"/>
                    </a:cubicBezTo>
                    <a:cubicBezTo>
                      <a:pt x="47" y="37"/>
                      <a:pt x="43" y="39"/>
                      <a:pt x="38" y="42"/>
                    </a:cubicBezTo>
                    <a:cubicBezTo>
                      <a:pt x="33" y="46"/>
                      <a:pt x="29" y="56"/>
                      <a:pt x="29" y="65"/>
                    </a:cubicBezTo>
                    <a:cubicBezTo>
                      <a:pt x="29" y="74"/>
                      <a:pt x="33" y="83"/>
                      <a:pt x="40" y="86"/>
                    </a:cubicBezTo>
                    <a:cubicBezTo>
                      <a:pt x="42" y="87"/>
                      <a:pt x="43" y="87"/>
                      <a:pt x="44" y="87"/>
                    </a:cubicBezTo>
                    <a:cubicBezTo>
                      <a:pt x="46" y="87"/>
                      <a:pt x="48" y="87"/>
                      <a:pt x="50" y="87"/>
                    </a:cubicBezTo>
                    <a:cubicBezTo>
                      <a:pt x="52" y="87"/>
                      <a:pt x="54" y="87"/>
                      <a:pt x="56" y="89"/>
                    </a:cubicBezTo>
                    <a:cubicBezTo>
                      <a:pt x="56" y="89"/>
                      <a:pt x="57" y="89"/>
                      <a:pt x="57" y="90"/>
                    </a:cubicBezTo>
                    <a:cubicBezTo>
                      <a:pt x="57" y="90"/>
                      <a:pt x="57" y="91"/>
                      <a:pt x="57" y="91"/>
                    </a:cubicBezTo>
                    <a:cubicBezTo>
                      <a:pt x="57" y="94"/>
                      <a:pt x="56" y="100"/>
                      <a:pt x="56" y="104"/>
                    </a:cubicBezTo>
                    <a:cubicBezTo>
                      <a:pt x="56" y="105"/>
                      <a:pt x="56" y="105"/>
                      <a:pt x="56" y="105"/>
                    </a:cubicBezTo>
                    <a:cubicBezTo>
                      <a:pt x="56" y="111"/>
                      <a:pt x="58" y="114"/>
                      <a:pt x="60" y="117"/>
                    </a:cubicBezTo>
                    <a:cubicBezTo>
                      <a:pt x="61" y="118"/>
                      <a:pt x="62" y="119"/>
                      <a:pt x="62" y="120"/>
                    </a:cubicBezTo>
                    <a:cubicBezTo>
                      <a:pt x="63" y="121"/>
                      <a:pt x="63" y="122"/>
                      <a:pt x="64" y="123"/>
                    </a:cubicBezTo>
                    <a:cubicBezTo>
                      <a:pt x="64" y="124"/>
                      <a:pt x="64" y="125"/>
                      <a:pt x="64" y="126"/>
                    </a:cubicBezTo>
                    <a:cubicBezTo>
                      <a:pt x="64" y="129"/>
                      <a:pt x="63" y="131"/>
                      <a:pt x="62" y="132"/>
                    </a:cubicBezTo>
                    <a:cubicBezTo>
                      <a:pt x="61" y="133"/>
                      <a:pt x="60" y="133"/>
                      <a:pt x="59" y="133"/>
                    </a:cubicBezTo>
                    <a:cubicBezTo>
                      <a:pt x="56" y="133"/>
                      <a:pt x="54" y="132"/>
                      <a:pt x="51" y="130"/>
                    </a:cubicBezTo>
                    <a:cubicBezTo>
                      <a:pt x="47" y="128"/>
                      <a:pt x="44" y="124"/>
                      <a:pt x="41" y="120"/>
                    </a:cubicBezTo>
                    <a:cubicBezTo>
                      <a:pt x="38" y="117"/>
                      <a:pt x="34" y="114"/>
                      <a:pt x="28" y="114"/>
                    </a:cubicBezTo>
                    <a:cubicBezTo>
                      <a:pt x="27" y="114"/>
                      <a:pt x="25" y="114"/>
                      <a:pt x="24" y="115"/>
                    </a:cubicBezTo>
                    <a:cubicBezTo>
                      <a:pt x="15" y="117"/>
                      <a:pt x="9" y="123"/>
                      <a:pt x="6" y="130"/>
                    </a:cubicBezTo>
                    <a:cubicBezTo>
                      <a:pt x="2" y="137"/>
                      <a:pt x="0" y="145"/>
                      <a:pt x="0" y="153"/>
                    </a:cubicBezTo>
                    <a:cubicBezTo>
                      <a:pt x="0" y="153"/>
                      <a:pt x="0" y="154"/>
                      <a:pt x="0" y="154"/>
                    </a:cubicBezTo>
                    <a:cubicBezTo>
                      <a:pt x="0" y="163"/>
                      <a:pt x="4" y="173"/>
                      <a:pt x="10" y="180"/>
                    </a:cubicBezTo>
                    <a:cubicBezTo>
                      <a:pt x="16" y="188"/>
                      <a:pt x="24" y="193"/>
                      <a:pt x="34" y="193"/>
                    </a:cubicBezTo>
                    <a:cubicBezTo>
                      <a:pt x="37" y="193"/>
                      <a:pt x="41" y="192"/>
                      <a:pt x="45" y="190"/>
                    </a:cubicBezTo>
                    <a:cubicBezTo>
                      <a:pt x="47" y="190"/>
                      <a:pt x="48" y="188"/>
                      <a:pt x="50" y="186"/>
                    </a:cubicBezTo>
                    <a:cubicBezTo>
                      <a:pt x="53" y="183"/>
                      <a:pt x="57" y="179"/>
                      <a:pt x="60" y="176"/>
                    </a:cubicBezTo>
                    <a:cubicBezTo>
                      <a:pt x="62" y="175"/>
                      <a:pt x="63" y="173"/>
                      <a:pt x="65" y="172"/>
                    </a:cubicBezTo>
                    <a:cubicBezTo>
                      <a:pt x="66" y="171"/>
                      <a:pt x="68" y="171"/>
                      <a:pt x="69" y="171"/>
                    </a:cubicBezTo>
                    <a:cubicBezTo>
                      <a:pt x="69" y="171"/>
                      <a:pt x="70" y="171"/>
                      <a:pt x="71" y="172"/>
                    </a:cubicBezTo>
                    <a:cubicBezTo>
                      <a:pt x="71" y="173"/>
                      <a:pt x="72" y="175"/>
                      <a:pt x="72" y="177"/>
                    </a:cubicBezTo>
                    <a:cubicBezTo>
                      <a:pt x="72" y="178"/>
                      <a:pt x="72" y="178"/>
                      <a:pt x="72" y="179"/>
                    </a:cubicBezTo>
                    <a:cubicBezTo>
                      <a:pt x="72" y="181"/>
                      <a:pt x="72" y="182"/>
                      <a:pt x="71" y="183"/>
                    </a:cubicBezTo>
                    <a:cubicBezTo>
                      <a:pt x="70" y="185"/>
                      <a:pt x="68" y="186"/>
                      <a:pt x="66" y="187"/>
                    </a:cubicBezTo>
                    <a:cubicBezTo>
                      <a:pt x="64" y="189"/>
                      <a:pt x="61" y="190"/>
                      <a:pt x="60" y="192"/>
                    </a:cubicBezTo>
                    <a:cubicBezTo>
                      <a:pt x="57" y="195"/>
                      <a:pt x="57" y="197"/>
                      <a:pt x="57" y="200"/>
                    </a:cubicBezTo>
                    <a:cubicBezTo>
                      <a:pt x="57" y="204"/>
                      <a:pt x="59" y="208"/>
                      <a:pt x="59" y="213"/>
                    </a:cubicBezTo>
                    <a:cubicBezTo>
                      <a:pt x="59" y="213"/>
                      <a:pt x="59" y="213"/>
                      <a:pt x="59" y="213"/>
                    </a:cubicBezTo>
                    <a:cubicBezTo>
                      <a:pt x="60" y="213"/>
                      <a:pt x="60" y="213"/>
                      <a:pt x="60" y="213"/>
                    </a:cubicBezTo>
                    <a:cubicBezTo>
                      <a:pt x="60" y="205"/>
                      <a:pt x="54" y="200"/>
                      <a:pt x="60" y="193"/>
                    </a:cubicBezTo>
                    <a:cubicBezTo>
                      <a:pt x="65" y="187"/>
                      <a:pt x="75" y="187"/>
                      <a:pt x="73" y="177"/>
                    </a:cubicBezTo>
                    <a:cubicBezTo>
                      <a:pt x="73" y="172"/>
                      <a:pt x="71" y="170"/>
                      <a:pt x="69" y="170"/>
                    </a:cubicBezTo>
                    <a:cubicBezTo>
                      <a:pt x="62" y="170"/>
                      <a:pt x="50" y="187"/>
                      <a:pt x="45" y="189"/>
                    </a:cubicBezTo>
                    <a:cubicBezTo>
                      <a:pt x="41" y="191"/>
                      <a:pt x="37" y="192"/>
                      <a:pt x="34" y="192"/>
                    </a:cubicBezTo>
                    <a:cubicBezTo>
                      <a:pt x="16" y="192"/>
                      <a:pt x="2" y="171"/>
                      <a:pt x="1" y="154"/>
                    </a:cubicBezTo>
                    <a:cubicBezTo>
                      <a:pt x="1" y="139"/>
                      <a:pt x="7" y="120"/>
                      <a:pt x="24" y="116"/>
                    </a:cubicBezTo>
                    <a:cubicBezTo>
                      <a:pt x="26" y="115"/>
                      <a:pt x="27" y="115"/>
                      <a:pt x="28" y="115"/>
                    </a:cubicBezTo>
                    <a:cubicBezTo>
                      <a:pt x="39" y="115"/>
                      <a:pt x="42" y="126"/>
                      <a:pt x="50" y="131"/>
                    </a:cubicBezTo>
                    <a:cubicBezTo>
                      <a:pt x="53" y="133"/>
                      <a:pt x="56" y="134"/>
                      <a:pt x="59" y="134"/>
                    </a:cubicBezTo>
                    <a:cubicBezTo>
                      <a:pt x="63" y="134"/>
                      <a:pt x="66" y="131"/>
                      <a:pt x="65" y="123"/>
                    </a:cubicBezTo>
                    <a:cubicBezTo>
                      <a:pt x="64" y="117"/>
                      <a:pt x="57" y="117"/>
                      <a:pt x="57" y="104"/>
                    </a:cubicBezTo>
                    <a:cubicBezTo>
                      <a:pt x="56" y="100"/>
                      <a:pt x="59" y="90"/>
                      <a:pt x="57" y="88"/>
                    </a:cubicBezTo>
                    <a:cubicBezTo>
                      <a:pt x="55" y="86"/>
                      <a:pt x="52" y="86"/>
                      <a:pt x="50" y="86"/>
                    </a:cubicBezTo>
                    <a:cubicBezTo>
                      <a:pt x="49" y="86"/>
                      <a:pt x="48" y="86"/>
                      <a:pt x="47" y="86"/>
                    </a:cubicBezTo>
                    <a:cubicBezTo>
                      <a:pt x="46" y="86"/>
                      <a:pt x="45" y="86"/>
                      <a:pt x="44" y="86"/>
                    </a:cubicBezTo>
                    <a:cubicBezTo>
                      <a:pt x="43" y="86"/>
                      <a:pt x="42" y="86"/>
                      <a:pt x="41" y="86"/>
                    </a:cubicBezTo>
                    <a:cubicBezTo>
                      <a:pt x="27" y="79"/>
                      <a:pt x="28" y="51"/>
                      <a:pt x="39" y="43"/>
                    </a:cubicBezTo>
                    <a:cubicBezTo>
                      <a:pt x="43" y="40"/>
                      <a:pt x="47" y="38"/>
                      <a:pt x="51" y="38"/>
                    </a:cubicBezTo>
                    <a:cubicBezTo>
                      <a:pt x="54" y="38"/>
                      <a:pt x="57" y="40"/>
                      <a:pt x="61" y="41"/>
                    </a:cubicBezTo>
                    <a:cubicBezTo>
                      <a:pt x="64" y="42"/>
                      <a:pt x="68" y="43"/>
                      <a:pt x="71" y="43"/>
                    </a:cubicBezTo>
                    <a:cubicBezTo>
                      <a:pt x="74" y="43"/>
                      <a:pt x="76" y="42"/>
                      <a:pt x="79" y="41"/>
                    </a:cubicBezTo>
                    <a:cubicBezTo>
                      <a:pt x="87" y="38"/>
                      <a:pt x="92" y="37"/>
                      <a:pt x="100" y="32"/>
                    </a:cubicBezTo>
                    <a:cubicBezTo>
                      <a:pt x="108" y="27"/>
                      <a:pt x="101" y="7"/>
                      <a:pt x="115" y="2"/>
                    </a:cubicBezTo>
                    <a:cubicBezTo>
                      <a:pt x="117" y="1"/>
                      <a:pt x="120" y="1"/>
                      <a:pt x="122" y="1"/>
                    </a:cubicBezTo>
                    <a:cubicBezTo>
                      <a:pt x="130" y="1"/>
                      <a:pt x="139" y="3"/>
                      <a:pt x="143" y="5"/>
                    </a:cubicBezTo>
                    <a:cubicBezTo>
                      <a:pt x="153" y="11"/>
                      <a:pt x="155" y="24"/>
                      <a:pt x="159" y="29"/>
                    </a:cubicBezTo>
                    <a:cubicBezTo>
                      <a:pt x="172" y="47"/>
                      <a:pt x="158" y="58"/>
                      <a:pt x="142" y="58"/>
                    </a:cubicBezTo>
                    <a:cubicBezTo>
                      <a:pt x="137" y="58"/>
                      <a:pt x="133" y="57"/>
                      <a:pt x="128" y="56"/>
                    </a:cubicBezTo>
                    <a:cubicBezTo>
                      <a:pt x="115" y="50"/>
                      <a:pt x="114" y="38"/>
                      <a:pt x="105" y="38"/>
                    </a:cubicBezTo>
                    <a:cubicBezTo>
                      <a:pt x="104" y="38"/>
                      <a:pt x="102" y="39"/>
                      <a:pt x="99" y="40"/>
                    </a:cubicBezTo>
                    <a:cubicBezTo>
                      <a:pt x="92" y="42"/>
                      <a:pt x="74" y="49"/>
                      <a:pt x="72" y="58"/>
                    </a:cubicBezTo>
                    <a:cubicBezTo>
                      <a:pt x="72" y="63"/>
                      <a:pt x="74" y="64"/>
                      <a:pt x="77" y="64"/>
                    </a:cubicBezTo>
                    <a:cubicBezTo>
                      <a:pt x="80" y="64"/>
                      <a:pt x="83" y="63"/>
                      <a:pt x="86" y="62"/>
                    </a:cubicBezTo>
                    <a:cubicBezTo>
                      <a:pt x="89" y="62"/>
                      <a:pt x="92" y="61"/>
                      <a:pt x="96" y="61"/>
                    </a:cubicBezTo>
                    <a:cubicBezTo>
                      <a:pt x="99" y="61"/>
                      <a:pt x="102" y="62"/>
                      <a:pt x="105" y="65"/>
                    </a:cubicBezTo>
                    <a:cubicBezTo>
                      <a:pt x="110" y="72"/>
                      <a:pt x="105" y="85"/>
                      <a:pt x="99" y="89"/>
                    </a:cubicBezTo>
                    <a:cubicBezTo>
                      <a:pt x="96" y="91"/>
                      <a:pt x="93" y="92"/>
                      <a:pt x="90" y="92"/>
                    </a:cubicBezTo>
                    <a:cubicBezTo>
                      <a:pt x="87" y="92"/>
                      <a:pt x="85" y="92"/>
                      <a:pt x="82" y="91"/>
                    </a:cubicBezTo>
                    <a:cubicBezTo>
                      <a:pt x="80" y="91"/>
                      <a:pt x="77" y="90"/>
                      <a:pt x="75" y="90"/>
                    </a:cubicBezTo>
                    <a:cubicBezTo>
                      <a:pt x="74" y="90"/>
                      <a:pt x="73" y="90"/>
                      <a:pt x="72" y="90"/>
                    </a:cubicBezTo>
                    <a:cubicBezTo>
                      <a:pt x="52" y="93"/>
                      <a:pt x="65" y="123"/>
                      <a:pt x="76" y="123"/>
                    </a:cubicBezTo>
                    <a:cubicBezTo>
                      <a:pt x="77" y="123"/>
                      <a:pt x="78" y="122"/>
                      <a:pt x="79" y="122"/>
                    </a:cubicBezTo>
                    <a:cubicBezTo>
                      <a:pt x="86" y="119"/>
                      <a:pt x="85" y="111"/>
                      <a:pt x="96" y="109"/>
                    </a:cubicBezTo>
                    <a:cubicBezTo>
                      <a:pt x="97" y="109"/>
                      <a:pt x="99" y="109"/>
                      <a:pt x="100" y="109"/>
                    </a:cubicBezTo>
                    <a:cubicBezTo>
                      <a:pt x="107" y="109"/>
                      <a:pt x="116" y="111"/>
                      <a:pt x="121" y="114"/>
                    </a:cubicBezTo>
                    <a:cubicBezTo>
                      <a:pt x="139" y="126"/>
                      <a:pt x="129" y="150"/>
                      <a:pt x="109" y="150"/>
                    </a:cubicBezTo>
                    <a:cubicBezTo>
                      <a:pt x="109" y="150"/>
                      <a:pt x="108" y="150"/>
                      <a:pt x="107" y="150"/>
                    </a:cubicBezTo>
                    <a:cubicBezTo>
                      <a:pt x="100" y="149"/>
                      <a:pt x="93" y="148"/>
                      <a:pt x="88" y="148"/>
                    </a:cubicBezTo>
                    <a:cubicBezTo>
                      <a:pt x="80" y="148"/>
                      <a:pt x="77" y="151"/>
                      <a:pt x="82" y="167"/>
                    </a:cubicBezTo>
                    <a:cubicBezTo>
                      <a:pt x="85" y="179"/>
                      <a:pt x="84" y="174"/>
                      <a:pt x="97" y="177"/>
                    </a:cubicBezTo>
                    <a:cubicBezTo>
                      <a:pt x="104" y="178"/>
                      <a:pt x="113" y="185"/>
                      <a:pt x="117" y="191"/>
                    </a:cubicBezTo>
                    <a:cubicBezTo>
                      <a:pt x="125" y="203"/>
                      <a:pt x="120" y="219"/>
                      <a:pt x="110" y="228"/>
                    </a:cubicBezTo>
                    <a:cubicBezTo>
                      <a:pt x="111" y="227"/>
                      <a:pt x="111" y="227"/>
                      <a:pt x="112" y="227"/>
                    </a:cubicBezTo>
                    <a:cubicBezTo>
                      <a:pt x="118" y="221"/>
                      <a:pt x="122" y="213"/>
                      <a:pt x="122" y="204"/>
                    </a:cubicBezTo>
                    <a:cubicBezTo>
                      <a:pt x="122" y="200"/>
                      <a:pt x="121" y="195"/>
                      <a:pt x="118" y="191"/>
                    </a:cubicBezTo>
                    <a:cubicBezTo>
                      <a:pt x="114" y="184"/>
                      <a:pt x="105" y="178"/>
                      <a:pt x="97" y="176"/>
                    </a:cubicBezTo>
                    <a:cubicBezTo>
                      <a:pt x="94" y="175"/>
                      <a:pt x="91" y="175"/>
                      <a:pt x="89" y="175"/>
                    </a:cubicBezTo>
                    <a:cubicBezTo>
                      <a:pt x="88" y="175"/>
                      <a:pt x="87" y="175"/>
                      <a:pt x="87" y="175"/>
                    </a:cubicBezTo>
                    <a:cubicBezTo>
                      <a:pt x="86" y="174"/>
                      <a:pt x="86" y="174"/>
                      <a:pt x="86" y="174"/>
                    </a:cubicBezTo>
                    <a:cubicBezTo>
                      <a:pt x="85" y="174"/>
                      <a:pt x="85" y="173"/>
                      <a:pt x="84" y="172"/>
                    </a:cubicBezTo>
                    <a:cubicBezTo>
                      <a:pt x="84" y="171"/>
                      <a:pt x="83" y="169"/>
                      <a:pt x="83" y="167"/>
                    </a:cubicBezTo>
                    <a:cubicBezTo>
                      <a:pt x="81" y="162"/>
                      <a:pt x="80" y="158"/>
                      <a:pt x="80" y="156"/>
                    </a:cubicBezTo>
                    <a:cubicBezTo>
                      <a:pt x="80" y="153"/>
                      <a:pt x="81" y="151"/>
                      <a:pt x="82" y="150"/>
                    </a:cubicBezTo>
                    <a:cubicBezTo>
                      <a:pt x="84" y="149"/>
                      <a:pt x="85" y="149"/>
                      <a:pt x="88" y="149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88" y="149"/>
                      <a:pt x="88" y="149"/>
                      <a:pt x="88" y="149"/>
                    </a:cubicBezTo>
                    <a:cubicBezTo>
                      <a:pt x="93" y="149"/>
                      <a:pt x="100" y="150"/>
                      <a:pt x="107" y="151"/>
                    </a:cubicBezTo>
                    <a:cubicBezTo>
                      <a:pt x="108" y="151"/>
                      <a:pt x="109" y="151"/>
                      <a:pt x="109" y="151"/>
                    </a:cubicBezTo>
                    <a:cubicBezTo>
                      <a:pt x="116" y="151"/>
                      <a:pt x="121" y="148"/>
                      <a:pt x="125" y="145"/>
                    </a:cubicBezTo>
                    <a:cubicBezTo>
                      <a:pt x="129" y="141"/>
                      <a:pt x="131" y="136"/>
                      <a:pt x="131" y="130"/>
                    </a:cubicBezTo>
                    <a:cubicBezTo>
                      <a:pt x="131" y="124"/>
                      <a:pt x="128" y="118"/>
                      <a:pt x="122" y="114"/>
                    </a:cubicBezTo>
                    <a:cubicBezTo>
                      <a:pt x="116" y="110"/>
                      <a:pt x="107" y="108"/>
                      <a:pt x="100" y="108"/>
                    </a:cubicBezTo>
                    <a:cubicBezTo>
                      <a:pt x="99" y="108"/>
                      <a:pt x="97" y="108"/>
                      <a:pt x="96" y="108"/>
                    </a:cubicBezTo>
                    <a:cubicBezTo>
                      <a:pt x="91" y="109"/>
                      <a:pt x="88" y="112"/>
                      <a:pt x="86" y="114"/>
                    </a:cubicBezTo>
                    <a:cubicBezTo>
                      <a:pt x="83" y="117"/>
                      <a:pt x="82" y="120"/>
                      <a:pt x="79" y="121"/>
                    </a:cubicBezTo>
                    <a:cubicBezTo>
                      <a:pt x="78" y="121"/>
                      <a:pt x="77" y="121"/>
                      <a:pt x="76" y="121"/>
                    </a:cubicBezTo>
                    <a:cubicBezTo>
                      <a:pt x="76" y="121"/>
                      <a:pt x="76" y="121"/>
                      <a:pt x="76" y="121"/>
                    </a:cubicBezTo>
                    <a:cubicBezTo>
                      <a:pt x="73" y="121"/>
                      <a:pt x="70" y="119"/>
                      <a:pt x="67" y="115"/>
                    </a:cubicBezTo>
                    <a:cubicBezTo>
                      <a:pt x="64" y="111"/>
                      <a:pt x="63" y="106"/>
                      <a:pt x="63" y="102"/>
                    </a:cubicBezTo>
                    <a:cubicBezTo>
                      <a:pt x="63" y="99"/>
                      <a:pt x="63" y="97"/>
                      <a:pt x="65" y="95"/>
                    </a:cubicBezTo>
                    <a:cubicBezTo>
                      <a:pt x="66" y="93"/>
                      <a:pt x="69" y="92"/>
                      <a:pt x="72" y="91"/>
                    </a:cubicBezTo>
                    <a:cubicBezTo>
                      <a:pt x="73" y="91"/>
                      <a:pt x="74" y="91"/>
                      <a:pt x="75" y="91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80" y="91"/>
                      <a:pt x="84" y="93"/>
                      <a:pt x="90" y="93"/>
                    </a:cubicBezTo>
                    <a:cubicBezTo>
                      <a:pt x="93" y="93"/>
                      <a:pt x="96" y="92"/>
                      <a:pt x="99" y="90"/>
                    </a:cubicBezTo>
                    <a:cubicBezTo>
                      <a:pt x="104" y="86"/>
                      <a:pt x="108" y="79"/>
                      <a:pt x="108" y="73"/>
                    </a:cubicBezTo>
                    <a:cubicBezTo>
                      <a:pt x="108" y="70"/>
                      <a:pt x="107" y="67"/>
                      <a:pt x="105" y="64"/>
                    </a:cubicBezTo>
                    <a:cubicBezTo>
                      <a:pt x="103" y="61"/>
                      <a:pt x="99" y="60"/>
                      <a:pt x="96" y="60"/>
                    </a:cubicBezTo>
                    <a:cubicBezTo>
                      <a:pt x="92" y="60"/>
                      <a:pt x="89" y="61"/>
                      <a:pt x="86" y="61"/>
                    </a:cubicBezTo>
                    <a:cubicBezTo>
                      <a:pt x="82" y="62"/>
                      <a:pt x="79" y="63"/>
                      <a:pt x="77" y="63"/>
                    </a:cubicBezTo>
                    <a:cubicBezTo>
                      <a:pt x="76" y="63"/>
                      <a:pt x="75" y="62"/>
                      <a:pt x="74" y="62"/>
                    </a:cubicBezTo>
                    <a:cubicBezTo>
                      <a:pt x="74" y="61"/>
                      <a:pt x="73" y="61"/>
                      <a:pt x="73" y="59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4" y="55"/>
                      <a:pt x="79" y="51"/>
                      <a:pt x="84" y="47"/>
                    </a:cubicBezTo>
                    <a:cubicBezTo>
                      <a:pt x="90" y="44"/>
                      <a:pt x="96" y="42"/>
                      <a:pt x="100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2" y="40"/>
                      <a:pt x="104" y="39"/>
                      <a:pt x="105" y="39"/>
                    </a:cubicBezTo>
                    <a:cubicBezTo>
                      <a:pt x="107" y="39"/>
                      <a:pt x="109" y="40"/>
                      <a:pt x="110" y="41"/>
                    </a:cubicBezTo>
                    <a:cubicBezTo>
                      <a:pt x="114" y="44"/>
                      <a:pt x="118" y="52"/>
                      <a:pt x="128" y="56"/>
                    </a:cubicBezTo>
                    <a:cubicBezTo>
                      <a:pt x="132" y="58"/>
                      <a:pt x="137" y="59"/>
                      <a:pt x="142" y="59"/>
                    </a:cubicBezTo>
                    <a:cubicBezTo>
                      <a:pt x="148" y="59"/>
                      <a:pt x="154" y="58"/>
                      <a:pt x="158" y="55"/>
                    </a:cubicBezTo>
                    <a:cubicBezTo>
                      <a:pt x="162" y="52"/>
                      <a:pt x="165" y="48"/>
                      <a:pt x="165" y="42"/>
                    </a:cubicBezTo>
                    <a:cubicBezTo>
                      <a:pt x="165" y="38"/>
                      <a:pt x="163" y="34"/>
                      <a:pt x="160" y="29"/>
                    </a:cubicBezTo>
                    <a:cubicBezTo>
                      <a:pt x="158" y="26"/>
                      <a:pt x="157" y="22"/>
                      <a:pt x="154" y="17"/>
                    </a:cubicBezTo>
                    <a:cubicBezTo>
                      <a:pt x="152" y="12"/>
                      <a:pt x="149" y="7"/>
                      <a:pt x="144" y="4"/>
                    </a:cubicBezTo>
                    <a:cubicBezTo>
                      <a:pt x="139" y="2"/>
                      <a:pt x="130" y="0"/>
                      <a:pt x="122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1" name="Freeform 150"/>
              <p:cNvSpPr>
                <a:spLocks/>
              </p:cNvSpPr>
              <p:nvPr/>
            </p:nvSpPr>
            <p:spPr bwMode="auto">
              <a:xfrm>
                <a:off x="2669" y="2328"/>
                <a:ext cx="157" cy="37"/>
              </a:xfrm>
              <a:custGeom>
                <a:avLst/>
                <a:gdLst>
                  <a:gd name="T0" fmla="*/ 41 w 41"/>
                  <a:gd name="T1" fmla="*/ 0 h 9"/>
                  <a:gd name="T2" fmla="*/ 39 w 41"/>
                  <a:gd name="T3" fmla="*/ 1 h 9"/>
                  <a:gd name="T4" fmla="*/ 31 w 41"/>
                  <a:gd name="T5" fmla="*/ 6 h 9"/>
                  <a:gd name="T6" fmla="*/ 19 w 41"/>
                  <a:gd name="T7" fmla="*/ 8 h 9"/>
                  <a:gd name="T8" fmla="*/ 3 w 41"/>
                  <a:gd name="T9" fmla="*/ 5 h 9"/>
                  <a:gd name="T10" fmla="*/ 0 w 41"/>
                  <a:gd name="T11" fmla="*/ 5 h 9"/>
                  <a:gd name="T12" fmla="*/ 19 w 41"/>
                  <a:gd name="T13" fmla="*/ 9 h 9"/>
                  <a:gd name="T14" fmla="*/ 31 w 41"/>
                  <a:gd name="T15" fmla="*/ 7 h 9"/>
                  <a:gd name="T16" fmla="*/ 41 w 4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9">
                    <a:moveTo>
                      <a:pt x="41" y="0"/>
                    </a:moveTo>
                    <a:cubicBezTo>
                      <a:pt x="40" y="0"/>
                      <a:pt x="40" y="0"/>
                      <a:pt x="39" y="1"/>
                    </a:cubicBezTo>
                    <a:cubicBezTo>
                      <a:pt x="36" y="3"/>
                      <a:pt x="34" y="5"/>
                      <a:pt x="31" y="6"/>
                    </a:cubicBezTo>
                    <a:cubicBezTo>
                      <a:pt x="28" y="8"/>
                      <a:pt x="23" y="8"/>
                      <a:pt x="19" y="8"/>
                    </a:cubicBezTo>
                    <a:cubicBezTo>
                      <a:pt x="13" y="8"/>
                      <a:pt x="8" y="7"/>
                      <a:pt x="3" y="5"/>
                    </a:cubicBezTo>
                    <a:cubicBezTo>
                      <a:pt x="2" y="5"/>
                      <a:pt x="1" y="5"/>
                      <a:pt x="0" y="5"/>
                    </a:cubicBezTo>
                    <a:cubicBezTo>
                      <a:pt x="6" y="8"/>
                      <a:pt x="13" y="9"/>
                      <a:pt x="19" y="9"/>
                    </a:cubicBezTo>
                    <a:cubicBezTo>
                      <a:pt x="23" y="9"/>
                      <a:pt x="28" y="9"/>
                      <a:pt x="31" y="7"/>
                    </a:cubicBezTo>
                    <a:cubicBezTo>
                      <a:pt x="35" y="5"/>
                      <a:pt x="38" y="3"/>
                      <a:pt x="41" y="0"/>
                    </a:cubicBezTo>
                  </a:path>
                </a:pathLst>
              </a:custGeom>
              <a:solidFill>
                <a:srgbClr val="6E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2" name="Freeform 151"/>
              <p:cNvSpPr>
                <a:spLocks noEditPoints="1"/>
              </p:cNvSpPr>
              <p:nvPr/>
            </p:nvSpPr>
            <p:spPr bwMode="auto">
              <a:xfrm>
                <a:off x="2401" y="1406"/>
                <a:ext cx="655" cy="955"/>
              </a:xfrm>
              <a:custGeom>
                <a:avLst/>
                <a:gdLst>
                  <a:gd name="T0" fmla="*/ 60 w 171"/>
                  <a:gd name="T1" fmla="*/ 212 h 234"/>
                  <a:gd name="T2" fmla="*/ 100 w 171"/>
                  <a:gd name="T3" fmla="*/ 32 h 234"/>
                  <a:gd name="T4" fmla="*/ 114 w 171"/>
                  <a:gd name="T5" fmla="*/ 2 h 234"/>
                  <a:gd name="T6" fmla="*/ 152 w 171"/>
                  <a:gd name="T7" fmla="*/ 17 h 234"/>
                  <a:gd name="T8" fmla="*/ 156 w 171"/>
                  <a:gd name="T9" fmla="*/ 52 h 234"/>
                  <a:gd name="T10" fmla="*/ 115 w 171"/>
                  <a:gd name="T11" fmla="*/ 43 h 234"/>
                  <a:gd name="T12" fmla="*/ 98 w 171"/>
                  <a:gd name="T13" fmla="*/ 38 h 234"/>
                  <a:gd name="T14" fmla="*/ 71 w 171"/>
                  <a:gd name="T15" fmla="*/ 57 h 234"/>
                  <a:gd name="T16" fmla="*/ 72 w 171"/>
                  <a:gd name="T17" fmla="*/ 62 h 234"/>
                  <a:gd name="T18" fmla="*/ 95 w 171"/>
                  <a:gd name="T19" fmla="*/ 61 h 234"/>
                  <a:gd name="T20" fmla="*/ 97 w 171"/>
                  <a:gd name="T21" fmla="*/ 87 h 234"/>
                  <a:gd name="T22" fmla="*/ 74 w 171"/>
                  <a:gd name="T23" fmla="*/ 88 h 234"/>
                  <a:gd name="T24" fmla="*/ 60 w 171"/>
                  <a:gd name="T25" fmla="*/ 101 h 234"/>
                  <a:gd name="T26" fmla="*/ 78 w 171"/>
                  <a:gd name="T27" fmla="*/ 122 h 234"/>
                  <a:gd name="T28" fmla="*/ 99 w 171"/>
                  <a:gd name="T29" fmla="*/ 109 h 234"/>
                  <a:gd name="T30" fmla="*/ 128 w 171"/>
                  <a:gd name="T31" fmla="*/ 129 h 234"/>
                  <a:gd name="T32" fmla="*/ 106 w 171"/>
                  <a:gd name="T33" fmla="*/ 148 h 234"/>
                  <a:gd name="T34" fmla="*/ 77 w 171"/>
                  <a:gd name="T35" fmla="*/ 155 h 234"/>
                  <a:gd name="T36" fmla="*/ 84 w 171"/>
                  <a:gd name="T37" fmla="*/ 175 h 234"/>
                  <a:gd name="T38" fmla="*/ 115 w 171"/>
                  <a:gd name="T39" fmla="*/ 191 h 234"/>
                  <a:gd name="T40" fmla="*/ 89 w 171"/>
                  <a:gd name="T41" fmla="*/ 233 h 234"/>
                  <a:gd name="T42" fmla="*/ 70 w 171"/>
                  <a:gd name="T43" fmla="*/ 228 h 234"/>
                  <a:gd name="T44" fmla="*/ 58 w 171"/>
                  <a:gd name="T45" fmla="*/ 199 h 234"/>
                  <a:gd name="T46" fmla="*/ 72 w 171"/>
                  <a:gd name="T47" fmla="*/ 183 h 234"/>
                  <a:gd name="T48" fmla="*/ 71 w 171"/>
                  <a:gd name="T49" fmla="*/ 170 h 234"/>
                  <a:gd name="T50" fmla="*/ 61 w 171"/>
                  <a:gd name="T51" fmla="*/ 171 h 234"/>
                  <a:gd name="T52" fmla="*/ 44 w 171"/>
                  <a:gd name="T53" fmla="*/ 188 h 234"/>
                  <a:gd name="T54" fmla="*/ 1 w 171"/>
                  <a:gd name="T55" fmla="*/ 153 h 234"/>
                  <a:gd name="T56" fmla="*/ 23 w 171"/>
                  <a:gd name="T57" fmla="*/ 116 h 234"/>
                  <a:gd name="T58" fmla="*/ 49 w 171"/>
                  <a:gd name="T59" fmla="*/ 131 h 234"/>
                  <a:gd name="T60" fmla="*/ 63 w 171"/>
                  <a:gd name="T61" fmla="*/ 132 h 234"/>
                  <a:gd name="T62" fmla="*/ 63 w 171"/>
                  <a:gd name="T63" fmla="*/ 118 h 234"/>
                  <a:gd name="T64" fmla="*/ 58 w 171"/>
                  <a:gd name="T65" fmla="*/ 90 h 234"/>
                  <a:gd name="T66" fmla="*/ 49 w 171"/>
                  <a:gd name="T67" fmla="*/ 84 h 234"/>
                  <a:gd name="T68" fmla="*/ 30 w 171"/>
                  <a:gd name="T69" fmla="*/ 64 h 234"/>
                  <a:gd name="T70" fmla="*/ 50 w 171"/>
                  <a:gd name="T71" fmla="*/ 38 h 234"/>
                  <a:gd name="T72" fmla="*/ 114 w 171"/>
                  <a:gd name="T73" fmla="*/ 1 h 234"/>
                  <a:gd name="T74" fmla="*/ 70 w 171"/>
                  <a:gd name="T75" fmla="*/ 42 h 234"/>
                  <a:gd name="T76" fmla="*/ 38 w 171"/>
                  <a:gd name="T77" fmla="*/ 42 h 234"/>
                  <a:gd name="T78" fmla="*/ 46 w 171"/>
                  <a:gd name="T79" fmla="*/ 85 h 234"/>
                  <a:gd name="T80" fmla="*/ 56 w 171"/>
                  <a:gd name="T81" fmla="*/ 103 h 234"/>
                  <a:gd name="T82" fmla="*/ 49 w 171"/>
                  <a:gd name="T83" fmla="*/ 130 h 234"/>
                  <a:gd name="T84" fmla="*/ 0 w 171"/>
                  <a:gd name="T85" fmla="*/ 153 h 234"/>
                  <a:gd name="T86" fmla="*/ 68 w 171"/>
                  <a:gd name="T87" fmla="*/ 169 h 234"/>
                  <a:gd name="T88" fmla="*/ 59 w 171"/>
                  <a:gd name="T89" fmla="*/ 212 h 234"/>
                  <a:gd name="T90" fmla="*/ 59 w 171"/>
                  <a:gd name="T91" fmla="*/ 212 h 234"/>
                  <a:gd name="T92" fmla="*/ 89 w 171"/>
                  <a:gd name="T93" fmla="*/ 234 h 234"/>
                  <a:gd name="T94" fmla="*/ 116 w 171"/>
                  <a:gd name="T95" fmla="*/ 190 h 234"/>
                  <a:gd name="T96" fmla="*/ 87 w 171"/>
                  <a:gd name="T97" fmla="*/ 147 h 234"/>
                  <a:gd name="T98" fmla="*/ 120 w 171"/>
                  <a:gd name="T99" fmla="*/ 113 h 234"/>
                  <a:gd name="T100" fmla="*/ 78 w 171"/>
                  <a:gd name="T101" fmla="*/ 121 h 234"/>
                  <a:gd name="T102" fmla="*/ 74 w 171"/>
                  <a:gd name="T103" fmla="*/ 89 h 234"/>
                  <a:gd name="T104" fmla="*/ 98 w 171"/>
                  <a:gd name="T105" fmla="*/ 88 h 234"/>
                  <a:gd name="T106" fmla="*/ 85 w 171"/>
                  <a:gd name="T107" fmla="*/ 61 h 234"/>
                  <a:gd name="T108" fmla="*/ 98 w 171"/>
                  <a:gd name="T109" fmla="*/ 39 h 234"/>
                  <a:gd name="T110" fmla="*/ 141 w 171"/>
                  <a:gd name="T111" fmla="*/ 57 h 234"/>
                  <a:gd name="T112" fmla="*/ 121 w 171"/>
                  <a:gd name="T113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1" h="234">
                    <a:moveTo>
                      <a:pt x="60" y="212"/>
                    </a:moveTo>
                    <a:cubicBezTo>
                      <a:pt x="60" y="212"/>
                      <a:pt x="60" y="212"/>
                      <a:pt x="60" y="212"/>
                    </a:cubicBezTo>
                    <a:cubicBezTo>
                      <a:pt x="60" y="212"/>
                      <a:pt x="60" y="212"/>
                      <a:pt x="60" y="212"/>
                    </a:cubicBezTo>
                    <a:moveTo>
                      <a:pt x="70" y="43"/>
                    </a:moveTo>
                    <a:cubicBezTo>
                      <a:pt x="73" y="43"/>
                      <a:pt x="75" y="42"/>
                      <a:pt x="78" y="41"/>
                    </a:cubicBezTo>
                    <a:cubicBezTo>
                      <a:pt x="87" y="38"/>
                      <a:pt x="92" y="37"/>
                      <a:pt x="100" y="32"/>
                    </a:cubicBezTo>
                    <a:cubicBezTo>
                      <a:pt x="102" y="30"/>
                      <a:pt x="103" y="28"/>
                      <a:pt x="104" y="25"/>
                    </a:cubicBezTo>
                    <a:cubicBezTo>
                      <a:pt x="105" y="21"/>
                      <a:pt x="105" y="16"/>
                      <a:pt x="106" y="11"/>
                    </a:cubicBezTo>
                    <a:cubicBezTo>
                      <a:pt x="107" y="7"/>
                      <a:pt x="109" y="3"/>
                      <a:pt x="114" y="2"/>
                    </a:cubicBezTo>
                    <a:cubicBezTo>
                      <a:pt x="116" y="1"/>
                      <a:pt x="119" y="1"/>
                      <a:pt x="121" y="1"/>
                    </a:cubicBezTo>
                    <a:cubicBezTo>
                      <a:pt x="128" y="1"/>
                      <a:pt x="137" y="3"/>
                      <a:pt x="141" y="5"/>
                    </a:cubicBezTo>
                    <a:cubicBezTo>
                      <a:pt x="146" y="8"/>
                      <a:pt x="149" y="12"/>
                      <a:pt x="152" y="17"/>
                    </a:cubicBezTo>
                    <a:cubicBezTo>
                      <a:pt x="154" y="21"/>
                      <a:pt x="155" y="26"/>
                      <a:pt x="157" y="29"/>
                    </a:cubicBezTo>
                    <a:cubicBezTo>
                      <a:pt x="161" y="34"/>
                      <a:pt x="162" y="38"/>
                      <a:pt x="162" y="41"/>
                    </a:cubicBezTo>
                    <a:cubicBezTo>
                      <a:pt x="162" y="46"/>
                      <a:pt x="160" y="50"/>
                      <a:pt x="156" y="52"/>
                    </a:cubicBezTo>
                    <a:cubicBezTo>
                      <a:pt x="152" y="55"/>
                      <a:pt x="147" y="56"/>
                      <a:pt x="141" y="56"/>
                    </a:cubicBezTo>
                    <a:cubicBezTo>
                      <a:pt x="137" y="56"/>
                      <a:pt x="132" y="55"/>
                      <a:pt x="128" y="54"/>
                    </a:cubicBezTo>
                    <a:cubicBezTo>
                      <a:pt x="121" y="51"/>
                      <a:pt x="118" y="47"/>
                      <a:pt x="115" y="43"/>
                    </a:cubicBezTo>
                    <a:cubicBezTo>
                      <a:pt x="113" y="41"/>
                      <a:pt x="112" y="40"/>
                      <a:pt x="110" y="38"/>
                    </a:cubicBezTo>
                    <a:cubicBezTo>
                      <a:pt x="109" y="37"/>
                      <a:pt x="107" y="36"/>
                      <a:pt x="104" y="36"/>
                    </a:cubicBezTo>
                    <a:cubicBezTo>
                      <a:pt x="102" y="36"/>
                      <a:pt x="100" y="37"/>
                      <a:pt x="98" y="38"/>
                    </a:cubicBezTo>
                    <a:cubicBezTo>
                      <a:pt x="98" y="38"/>
                      <a:pt x="98" y="38"/>
                      <a:pt x="98" y="38"/>
                    </a:cubicBezTo>
                    <a:cubicBezTo>
                      <a:pt x="94" y="39"/>
                      <a:pt x="88" y="41"/>
                      <a:pt x="82" y="45"/>
                    </a:cubicBezTo>
                    <a:cubicBezTo>
                      <a:pt x="76" y="48"/>
                      <a:pt x="71" y="52"/>
                      <a:pt x="71" y="57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60"/>
                      <a:pt x="71" y="61"/>
                      <a:pt x="72" y="62"/>
                    </a:cubicBezTo>
                    <a:cubicBezTo>
                      <a:pt x="73" y="63"/>
                      <a:pt x="75" y="64"/>
                      <a:pt x="76" y="64"/>
                    </a:cubicBezTo>
                    <a:cubicBezTo>
                      <a:pt x="79" y="64"/>
                      <a:pt x="82" y="63"/>
                      <a:pt x="85" y="62"/>
                    </a:cubicBezTo>
                    <a:cubicBezTo>
                      <a:pt x="88" y="61"/>
                      <a:pt x="92" y="61"/>
                      <a:pt x="95" y="61"/>
                    </a:cubicBezTo>
                    <a:cubicBezTo>
                      <a:pt x="98" y="61"/>
                      <a:pt x="101" y="62"/>
                      <a:pt x="103" y="64"/>
                    </a:cubicBezTo>
                    <a:cubicBezTo>
                      <a:pt x="104" y="67"/>
                      <a:pt x="105" y="69"/>
                      <a:pt x="105" y="72"/>
                    </a:cubicBezTo>
                    <a:cubicBezTo>
                      <a:pt x="105" y="78"/>
                      <a:pt x="101" y="84"/>
                      <a:pt x="97" y="87"/>
                    </a:cubicBezTo>
                    <a:cubicBezTo>
                      <a:pt x="94" y="89"/>
                      <a:pt x="91" y="90"/>
                      <a:pt x="89" y="90"/>
                    </a:cubicBezTo>
                    <a:cubicBezTo>
                      <a:pt x="89" y="90"/>
                      <a:pt x="89" y="90"/>
                      <a:pt x="88" y="90"/>
                    </a:cubicBezTo>
                    <a:cubicBezTo>
                      <a:pt x="84" y="90"/>
                      <a:pt x="79" y="88"/>
                      <a:pt x="74" y="88"/>
                    </a:cubicBezTo>
                    <a:cubicBezTo>
                      <a:pt x="73" y="88"/>
                      <a:pt x="72" y="88"/>
                      <a:pt x="71" y="88"/>
                    </a:cubicBezTo>
                    <a:cubicBezTo>
                      <a:pt x="67" y="89"/>
                      <a:pt x="64" y="91"/>
                      <a:pt x="62" y="93"/>
                    </a:cubicBezTo>
                    <a:cubicBezTo>
                      <a:pt x="60" y="95"/>
                      <a:pt x="60" y="98"/>
                      <a:pt x="60" y="101"/>
                    </a:cubicBezTo>
                    <a:cubicBezTo>
                      <a:pt x="60" y="106"/>
                      <a:pt x="62" y="111"/>
                      <a:pt x="64" y="115"/>
                    </a:cubicBezTo>
                    <a:cubicBezTo>
                      <a:pt x="67" y="119"/>
                      <a:pt x="71" y="122"/>
                      <a:pt x="75" y="123"/>
                    </a:cubicBezTo>
                    <a:cubicBezTo>
                      <a:pt x="76" y="123"/>
                      <a:pt x="77" y="122"/>
                      <a:pt x="78" y="122"/>
                    </a:cubicBezTo>
                    <a:cubicBezTo>
                      <a:pt x="82" y="120"/>
                      <a:pt x="84" y="117"/>
                      <a:pt x="86" y="115"/>
                    </a:cubicBezTo>
                    <a:cubicBezTo>
                      <a:pt x="88" y="112"/>
                      <a:pt x="90" y="110"/>
                      <a:pt x="96" y="109"/>
                    </a:cubicBezTo>
                    <a:cubicBezTo>
                      <a:pt x="97" y="109"/>
                      <a:pt x="98" y="109"/>
                      <a:pt x="99" y="109"/>
                    </a:cubicBezTo>
                    <a:cubicBezTo>
                      <a:pt x="99" y="109"/>
                      <a:pt x="99" y="109"/>
                      <a:pt x="99" y="109"/>
                    </a:cubicBezTo>
                    <a:cubicBezTo>
                      <a:pt x="106" y="109"/>
                      <a:pt x="115" y="111"/>
                      <a:pt x="119" y="114"/>
                    </a:cubicBezTo>
                    <a:cubicBezTo>
                      <a:pt x="126" y="118"/>
                      <a:pt x="128" y="124"/>
                      <a:pt x="128" y="129"/>
                    </a:cubicBezTo>
                    <a:cubicBezTo>
                      <a:pt x="128" y="134"/>
                      <a:pt x="126" y="139"/>
                      <a:pt x="123" y="142"/>
                    </a:cubicBezTo>
                    <a:cubicBezTo>
                      <a:pt x="119" y="146"/>
                      <a:pt x="114" y="148"/>
                      <a:pt x="108" y="148"/>
                    </a:cubicBezTo>
                    <a:cubicBezTo>
                      <a:pt x="108" y="148"/>
                      <a:pt x="107" y="148"/>
                      <a:pt x="106" y="148"/>
                    </a:cubicBezTo>
                    <a:cubicBezTo>
                      <a:pt x="99" y="147"/>
                      <a:pt x="92" y="146"/>
                      <a:pt x="87" y="146"/>
                    </a:cubicBezTo>
                    <a:cubicBezTo>
                      <a:pt x="84" y="146"/>
                      <a:pt x="82" y="146"/>
                      <a:pt x="80" y="148"/>
                    </a:cubicBezTo>
                    <a:cubicBezTo>
                      <a:pt x="78" y="149"/>
                      <a:pt x="77" y="151"/>
                      <a:pt x="77" y="155"/>
                    </a:cubicBezTo>
                    <a:cubicBezTo>
                      <a:pt x="77" y="158"/>
                      <a:pt x="78" y="161"/>
                      <a:pt x="80" y="166"/>
                    </a:cubicBezTo>
                    <a:cubicBezTo>
                      <a:pt x="81" y="169"/>
                      <a:pt x="81" y="171"/>
                      <a:pt x="82" y="173"/>
                    </a:cubicBezTo>
                    <a:cubicBezTo>
                      <a:pt x="82" y="174"/>
                      <a:pt x="83" y="174"/>
                      <a:pt x="84" y="175"/>
                    </a:cubicBezTo>
                    <a:cubicBezTo>
                      <a:pt x="85" y="176"/>
                      <a:pt x="86" y="176"/>
                      <a:pt x="88" y="176"/>
                    </a:cubicBezTo>
                    <a:cubicBezTo>
                      <a:pt x="89" y="176"/>
                      <a:pt x="92" y="176"/>
                      <a:pt x="95" y="177"/>
                    </a:cubicBezTo>
                    <a:cubicBezTo>
                      <a:pt x="103" y="178"/>
                      <a:pt x="111" y="185"/>
                      <a:pt x="115" y="191"/>
                    </a:cubicBezTo>
                    <a:cubicBezTo>
                      <a:pt x="118" y="195"/>
                      <a:pt x="119" y="199"/>
                      <a:pt x="119" y="203"/>
                    </a:cubicBezTo>
                    <a:cubicBezTo>
                      <a:pt x="119" y="215"/>
                      <a:pt x="111" y="226"/>
                      <a:pt x="101" y="231"/>
                    </a:cubicBezTo>
                    <a:cubicBezTo>
                      <a:pt x="97" y="233"/>
                      <a:pt x="93" y="233"/>
                      <a:pt x="89" y="233"/>
                    </a:cubicBezTo>
                    <a:cubicBezTo>
                      <a:pt x="89" y="233"/>
                      <a:pt x="89" y="233"/>
                      <a:pt x="89" y="233"/>
                    </a:cubicBezTo>
                    <a:cubicBezTo>
                      <a:pt x="89" y="233"/>
                      <a:pt x="89" y="233"/>
                      <a:pt x="89" y="233"/>
                    </a:cubicBezTo>
                    <a:cubicBezTo>
                      <a:pt x="82" y="233"/>
                      <a:pt x="75" y="232"/>
                      <a:pt x="70" y="228"/>
                    </a:cubicBezTo>
                    <a:cubicBezTo>
                      <a:pt x="65" y="224"/>
                      <a:pt x="61" y="219"/>
                      <a:pt x="60" y="212"/>
                    </a:cubicBezTo>
                    <a:cubicBezTo>
                      <a:pt x="60" y="212"/>
                      <a:pt x="60" y="212"/>
                      <a:pt x="60" y="212"/>
                    </a:cubicBezTo>
                    <a:cubicBezTo>
                      <a:pt x="60" y="207"/>
                      <a:pt x="57" y="203"/>
                      <a:pt x="58" y="199"/>
                    </a:cubicBezTo>
                    <a:cubicBezTo>
                      <a:pt x="58" y="197"/>
                      <a:pt x="58" y="195"/>
                      <a:pt x="60" y="192"/>
                    </a:cubicBezTo>
                    <a:cubicBezTo>
                      <a:pt x="62" y="190"/>
                      <a:pt x="65" y="189"/>
                      <a:pt x="68" y="187"/>
                    </a:cubicBezTo>
                    <a:cubicBezTo>
                      <a:pt x="69" y="186"/>
                      <a:pt x="71" y="185"/>
                      <a:pt x="72" y="183"/>
                    </a:cubicBezTo>
                    <a:cubicBezTo>
                      <a:pt x="73" y="182"/>
                      <a:pt x="73" y="180"/>
                      <a:pt x="73" y="178"/>
                    </a:cubicBezTo>
                    <a:cubicBezTo>
                      <a:pt x="73" y="177"/>
                      <a:pt x="73" y="177"/>
                      <a:pt x="73" y="176"/>
                    </a:cubicBezTo>
                    <a:cubicBezTo>
                      <a:pt x="73" y="173"/>
                      <a:pt x="72" y="171"/>
                      <a:pt x="71" y="170"/>
                    </a:cubicBezTo>
                    <a:cubicBezTo>
                      <a:pt x="71" y="169"/>
                      <a:pt x="69" y="168"/>
                      <a:pt x="68" y="168"/>
                    </a:cubicBezTo>
                    <a:cubicBezTo>
                      <a:pt x="68" y="168"/>
                      <a:pt x="68" y="168"/>
                      <a:pt x="68" y="168"/>
                    </a:cubicBezTo>
                    <a:cubicBezTo>
                      <a:pt x="65" y="168"/>
                      <a:pt x="63" y="169"/>
                      <a:pt x="61" y="171"/>
                    </a:cubicBezTo>
                    <a:cubicBezTo>
                      <a:pt x="58" y="173"/>
                      <a:pt x="54" y="177"/>
                      <a:pt x="51" y="181"/>
                    </a:cubicBezTo>
                    <a:cubicBezTo>
                      <a:pt x="49" y="182"/>
                      <a:pt x="48" y="184"/>
                      <a:pt x="47" y="185"/>
                    </a:cubicBezTo>
                    <a:cubicBezTo>
                      <a:pt x="45" y="186"/>
                      <a:pt x="44" y="187"/>
                      <a:pt x="44" y="188"/>
                    </a:cubicBezTo>
                    <a:cubicBezTo>
                      <a:pt x="40" y="189"/>
                      <a:pt x="36" y="190"/>
                      <a:pt x="33" y="190"/>
                    </a:cubicBezTo>
                    <a:cubicBezTo>
                      <a:pt x="24" y="190"/>
                      <a:pt x="16" y="185"/>
                      <a:pt x="11" y="178"/>
                    </a:cubicBezTo>
                    <a:cubicBezTo>
                      <a:pt x="5" y="171"/>
                      <a:pt x="1" y="161"/>
                      <a:pt x="1" y="153"/>
                    </a:cubicBezTo>
                    <a:cubicBezTo>
                      <a:pt x="1" y="153"/>
                      <a:pt x="1" y="152"/>
                      <a:pt x="1" y="152"/>
                    </a:cubicBezTo>
                    <a:cubicBezTo>
                      <a:pt x="1" y="145"/>
                      <a:pt x="3" y="136"/>
                      <a:pt x="6" y="130"/>
                    </a:cubicBezTo>
                    <a:cubicBezTo>
                      <a:pt x="10" y="123"/>
                      <a:pt x="15" y="118"/>
                      <a:pt x="23" y="116"/>
                    </a:cubicBezTo>
                    <a:cubicBezTo>
                      <a:pt x="25" y="115"/>
                      <a:pt x="26" y="115"/>
                      <a:pt x="27" y="115"/>
                    </a:cubicBezTo>
                    <a:cubicBezTo>
                      <a:pt x="32" y="115"/>
                      <a:pt x="35" y="118"/>
                      <a:pt x="39" y="121"/>
                    </a:cubicBezTo>
                    <a:cubicBezTo>
                      <a:pt x="42" y="124"/>
                      <a:pt x="45" y="128"/>
                      <a:pt x="49" y="131"/>
                    </a:cubicBezTo>
                    <a:cubicBezTo>
                      <a:pt x="52" y="133"/>
                      <a:pt x="55" y="134"/>
                      <a:pt x="58" y="134"/>
                    </a:cubicBezTo>
                    <a:cubicBezTo>
                      <a:pt x="58" y="134"/>
                      <a:pt x="58" y="134"/>
                      <a:pt x="58" y="134"/>
                    </a:cubicBezTo>
                    <a:cubicBezTo>
                      <a:pt x="60" y="134"/>
                      <a:pt x="62" y="133"/>
                      <a:pt x="63" y="132"/>
                    </a:cubicBezTo>
                    <a:cubicBezTo>
                      <a:pt x="64" y="130"/>
                      <a:pt x="65" y="128"/>
                      <a:pt x="65" y="125"/>
                    </a:cubicBezTo>
                    <a:cubicBezTo>
                      <a:pt x="65" y="124"/>
                      <a:pt x="65" y="123"/>
                      <a:pt x="65" y="122"/>
                    </a:cubicBezTo>
                    <a:cubicBezTo>
                      <a:pt x="64" y="120"/>
                      <a:pt x="64" y="119"/>
                      <a:pt x="63" y="118"/>
                    </a:cubicBezTo>
                    <a:cubicBezTo>
                      <a:pt x="61" y="115"/>
                      <a:pt x="57" y="112"/>
                      <a:pt x="57" y="103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7" y="99"/>
                      <a:pt x="58" y="94"/>
                      <a:pt x="58" y="90"/>
                    </a:cubicBezTo>
                    <a:cubicBezTo>
                      <a:pt x="58" y="90"/>
                      <a:pt x="58" y="89"/>
                      <a:pt x="58" y="88"/>
                    </a:cubicBezTo>
                    <a:cubicBezTo>
                      <a:pt x="58" y="88"/>
                      <a:pt x="57" y="87"/>
                      <a:pt x="57" y="87"/>
                    </a:cubicBezTo>
                    <a:cubicBezTo>
                      <a:pt x="54" y="84"/>
                      <a:pt x="51" y="84"/>
                      <a:pt x="49" y="84"/>
                    </a:cubicBezTo>
                    <a:cubicBezTo>
                      <a:pt x="47" y="84"/>
                      <a:pt x="45" y="84"/>
                      <a:pt x="43" y="84"/>
                    </a:cubicBezTo>
                    <a:cubicBezTo>
                      <a:pt x="42" y="84"/>
                      <a:pt x="41" y="84"/>
                      <a:pt x="40" y="84"/>
                    </a:cubicBezTo>
                    <a:cubicBezTo>
                      <a:pt x="34" y="81"/>
                      <a:pt x="30" y="72"/>
                      <a:pt x="30" y="64"/>
                    </a:cubicBezTo>
                    <a:cubicBezTo>
                      <a:pt x="30" y="55"/>
                      <a:pt x="34" y="46"/>
                      <a:pt x="39" y="43"/>
                    </a:cubicBezTo>
                    <a:cubicBezTo>
                      <a:pt x="43" y="39"/>
                      <a:pt x="46" y="38"/>
                      <a:pt x="50" y="38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6" y="38"/>
                      <a:pt x="62" y="43"/>
                      <a:pt x="70" y="43"/>
                    </a:cubicBezTo>
                    <a:moveTo>
                      <a:pt x="121" y="0"/>
                    </a:moveTo>
                    <a:cubicBezTo>
                      <a:pt x="119" y="0"/>
                      <a:pt x="116" y="0"/>
                      <a:pt x="114" y="1"/>
                    </a:cubicBezTo>
                    <a:cubicBezTo>
                      <a:pt x="100" y="6"/>
                      <a:pt x="107" y="26"/>
                      <a:pt x="99" y="31"/>
                    </a:cubicBezTo>
                    <a:cubicBezTo>
                      <a:pt x="91" y="36"/>
                      <a:pt x="86" y="37"/>
                      <a:pt x="78" y="40"/>
                    </a:cubicBezTo>
                    <a:cubicBezTo>
                      <a:pt x="75" y="41"/>
                      <a:pt x="73" y="42"/>
                      <a:pt x="70" y="42"/>
                    </a:cubicBezTo>
                    <a:cubicBezTo>
                      <a:pt x="67" y="42"/>
                      <a:pt x="63" y="41"/>
                      <a:pt x="60" y="40"/>
                    </a:cubicBezTo>
                    <a:cubicBezTo>
                      <a:pt x="56" y="39"/>
                      <a:pt x="53" y="37"/>
                      <a:pt x="50" y="37"/>
                    </a:cubicBezTo>
                    <a:cubicBezTo>
                      <a:pt x="46" y="37"/>
                      <a:pt x="42" y="39"/>
                      <a:pt x="38" y="42"/>
                    </a:cubicBezTo>
                    <a:cubicBezTo>
                      <a:pt x="27" y="50"/>
                      <a:pt x="26" y="78"/>
                      <a:pt x="40" y="85"/>
                    </a:cubicBezTo>
                    <a:cubicBezTo>
                      <a:pt x="41" y="85"/>
                      <a:pt x="42" y="85"/>
                      <a:pt x="43" y="85"/>
                    </a:cubicBezTo>
                    <a:cubicBezTo>
                      <a:pt x="44" y="85"/>
                      <a:pt x="45" y="85"/>
                      <a:pt x="46" y="85"/>
                    </a:cubicBezTo>
                    <a:cubicBezTo>
                      <a:pt x="47" y="85"/>
                      <a:pt x="48" y="85"/>
                      <a:pt x="49" y="85"/>
                    </a:cubicBezTo>
                    <a:cubicBezTo>
                      <a:pt x="51" y="85"/>
                      <a:pt x="54" y="85"/>
                      <a:pt x="56" y="87"/>
                    </a:cubicBezTo>
                    <a:cubicBezTo>
                      <a:pt x="58" y="89"/>
                      <a:pt x="55" y="99"/>
                      <a:pt x="56" y="103"/>
                    </a:cubicBezTo>
                    <a:cubicBezTo>
                      <a:pt x="56" y="116"/>
                      <a:pt x="63" y="116"/>
                      <a:pt x="64" y="122"/>
                    </a:cubicBezTo>
                    <a:cubicBezTo>
                      <a:pt x="65" y="130"/>
                      <a:pt x="62" y="133"/>
                      <a:pt x="58" y="133"/>
                    </a:cubicBezTo>
                    <a:cubicBezTo>
                      <a:pt x="55" y="133"/>
                      <a:pt x="52" y="132"/>
                      <a:pt x="49" y="130"/>
                    </a:cubicBezTo>
                    <a:cubicBezTo>
                      <a:pt x="41" y="125"/>
                      <a:pt x="38" y="114"/>
                      <a:pt x="27" y="114"/>
                    </a:cubicBezTo>
                    <a:cubicBezTo>
                      <a:pt x="26" y="114"/>
                      <a:pt x="25" y="114"/>
                      <a:pt x="23" y="115"/>
                    </a:cubicBezTo>
                    <a:cubicBezTo>
                      <a:pt x="6" y="119"/>
                      <a:pt x="0" y="138"/>
                      <a:pt x="0" y="153"/>
                    </a:cubicBezTo>
                    <a:cubicBezTo>
                      <a:pt x="1" y="170"/>
                      <a:pt x="15" y="191"/>
                      <a:pt x="33" y="191"/>
                    </a:cubicBezTo>
                    <a:cubicBezTo>
                      <a:pt x="36" y="191"/>
                      <a:pt x="40" y="190"/>
                      <a:pt x="44" y="188"/>
                    </a:cubicBezTo>
                    <a:cubicBezTo>
                      <a:pt x="49" y="186"/>
                      <a:pt x="61" y="169"/>
                      <a:pt x="68" y="169"/>
                    </a:cubicBezTo>
                    <a:cubicBezTo>
                      <a:pt x="70" y="169"/>
                      <a:pt x="72" y="171"/>
                      <a:pt x="72" y="176"/>
                    </a:cubicBezTo>
                    <a:cubicBezTo>
                      <a:pt x="74" y="186"/>
                      <a:pt x="64" y="186"/>
                      <a:pt x="59" y="192"/>
                    </a:cubicBezTo>
                    <a:cubicBezTo>
                      <a:pt x="53" y="199"/>
                      <a:pt x="59" y="204"/>
                      <a:pt x="59" y="212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60" y="212"/>
                      <a:pt x="60" y="212"/>
                      <a:pt x="60" y="212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60" y="221"/>
                      <a:pt x="65" y="227"/>
                      <a:pt x="73" y="231"/>
                    </a:cubicBezTo>
                    <a:cubicBezTo>
                      <a:pt x="78" y="233"/>
                      <a:pt x="83" y="234"/>
                      <a:pt x="89" y="234"/>
                    </a:cubicBezTo>
                    <a:cubicBezTo>
                      <a:pt x="93" y="234"/>
                      <a:pt x="98" y="234"/>
                      <a:pt x="101" y="232"/>
                    </a:cubicBezTo>
                    <a:cubicBezTo>
                      <a:pt x="104" y="231"/>
                      <a:pt x="106" y="229"/>
                      <a:pt x="109" y="227"/>
                    </a:cubicBezTo>
                    <a:cubicBezTo>
                      <a:pt x="119" y="218"/>
                      <a:pt x="124" y="202"/>
                      <a:pt x="116" y="190"/>
                    </a:cubicBezTo>
                    <a:cubicBezTo>
                      <a:pt x="112" y="184"/>
                      <a:pt x="103" y="177"/>
                      <a:pt x="96" y="176"/>
                    </a:cubicBezTo>
                    <a:cubicBezTo>
                      <a:pt x="83" y="173"/>
                      <a:pt x="84" y="178"/>
                      <a:pt x="81" y="166"/>
                    </a:cubicBezTo>
                    <a:cubicBezTo>
                      <a:pt x="76" y="150"/>
                      <a:pt x="79" y="147"/>
                      <a:pt x="87" y="147"/>
                    </a:cubicBezTo>
                    <a:cubicBezTo>
                      <a:pt x="92" y="147"/>
                      <a:pt x="99" y="148"/>
                      <a:pt x="106" y="149"/>
                    </a:cubicBezTo>
                    <a:cubicBezTo>
                      <a:pt x="107" y="149"/>
                      <a:pt x="108" y="149"/>
                      <a:pt x="108" y="149"/>
                    </a:cubicBezTo>
                    <a:cubicBezTo>
                      <a:pt x="128" y="149"/>
                      <a:pt x="138" y="125"/>
                      <a:pt x="120" y="113"/>
                    </a:cubicBezTo>
                    <a:cubicBezTo>
                      <a:pt x="115" y="110"/>
                      <a:pt x="106" y="108"/>
                      <a:pt x="99" y="108"/>
                    </a:cubicBezTo>
                    <a:cubicBezTo>
                      <a:pt x="98" y="108"/>
                      <a:pt x="96" y="108"/>
                      <a:pt x="95" y="108"/>
                    </a:cubicBezTo>
                    <a:cubicBezTo>
                      <a:pt x="84" y="110"/>
                      <a:pt x="85" y="118"/>
                      <a:pt x="78" y="121"/>
                    </a:cubicBezTo>
                    <a:cubicBezTo>
                      <a:pt x="77" y="121"/>
                      <a:pt x="76" y="122"/>
                      <a:pt x="75" y="122"/>
                    </a:cubicBezTo>
                    <a:cubicBezTo>
                      <a:pt x="64" y="122"/>
                      <a:pt x="51" y="92"/>
                      <a:pt x="71" y="89"/>
                    </a:cubicBezTo>
                    <a:cubicBezTo>
                      <a:pt x="72" y="89"/>
                      <a:pt x="73" y="89"/>
                      <a:pt x="74" y="89"/>
                    </a:cubicBezTo>
                    <a:cubicBezTo>
                      <a:pt x="76" y="89"/>
                      <a:pt x="79" y="90"/>
                      <a:pt x="81" y="90"/>
                    </a:cubicBezTo>
                    <a:cubicBezTo>
                      <a:pt x="84" y="91"/>
                      <a:pt x="86" y="91"/>
                      <a:pt x="89" y="91"/>
                    </a:cubicBezTo>
                    <a:cubicBezTo>
                      <a:pt x="92" y="91"/>
                      <a:pt x="95" y="90"/>
                      <a:pt x="98" y="88"/>
                    </a:cubicBezTo>
                    <a:cubicBezTo>
                      <a:pt x="104" y="84"/>
                      <a:pt x="109" y="71"/>
                      <a:pt x="104" y="64"/>
                    </a:cubicBezTo>
                    <a:cubicBezTo>
                      <a:pt x="101" y="61"/>
                      <a:pt x="98" y="60"/>
                      <a:pt x="95" y="60"/>
                    </a:cubicBezTo>
                    <a:cubicBezTo>
                      <a:pt x="91" y="60"/>
                      <a:pt x="88" y="61"/>
                      <a:pt x="85" y="61"/>
                    </a:cubicBezTo>
                    <a:cubicBezTo>
                      <a:pt x="82" y="62"/>
                      <a:pt x="79" y="63"/>
                      <a:pt x="76" y="63"/>
                    </a:cubicBezTo>
                    <a:cubicBezTo>
                      <a:pt x="73" y="63"/>
                      <a:pt x="71" y="62"/>
                      <a:pt x="71" y="57"/>
                    </a:cubicBezTo>
                    <a:cubicBezTo>
                      <a:pt x="73" y="48"/>
                      <a:pt x="91" y="41"/>
                      <a:pt x="98" y="39"/>
                    </a:cubicBezTo>
                    <a:cubicBezTo>
                      <a:pt x="101" y="38"/>
                      <a:pt x="103" y="37"/>
                      <a:pt x="104" y="37"/>
                    </a:cubicBezTo>
                    <a:cubicBezTo>
                      <a:pt x="113" y="37"/>
                      <a:pt x="114" y="49"/>
                      <a:pt x="127" y="55"/>
                    </a:cubicBezTo>
                    <a:cubicBezTo>
                      <a:pt x="132" y="56"/>
                      <a:pt x="136" y="57"/>
                      <a:pt x="141" y="57"/>
                    </a:cubicBezTo>
                    <a:cubicBezTo>
                      <a:pt x="157" y="57"/>
                      <a:pt x="171" y="46"/>
                      <a:pt x="158" y="28"/>
                    </a:cubicBezTo>
                    <a:cubicBezTo>
                      <a:pt x="154" y="23"/>
                      <a:pt x="152" y="10"/>
                      <a:pt x="142" y="4"/>
                    </a:cubicBezTo>
                    <a:cubicBezTo>
                      <a:pt x="138" y="2"/>
                      <a:pt x="129" y="0"/>
                      <a:pt x="121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3" name="Oval 152"/>
              <p:cNvSpPr>
                <a:spLocks noChangeArrowheads="1"/>
              </p:cNvSpPr>
              <p:nvPr/>
            </p:nvSpPr>
            <p:spPr bwMode="auto">
              <a:xfrm>
                <a:off x="2532" y="1537"/>
                <a:ext cx="80" cy="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4" name="Oval 153"/>
              <p:cNvSpPr>
                <a:spLocks noChangeArrowheads="1"/>
              </p:cNvSpPr>
              <p:nvPr/>
            </p:nvSpPr>
            <p:spPr bwMode="auto">
              <a:xfrm>
                <a:off x="2616" y="1537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5" name="Oval 154"/>
              <p:cNvSpPr>
                <a:spLocks noChangeArrowheads="1"/>
              </p:cNvSpPr>
              <p:nvPr/>
            </p:nvSpPr>
            <p:spPr bwMode="auto">
              <a:xfrm>
                <a:off x="2497" y="1606"/>
                <a:ext cx="27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6" name="Oval 155"/>
              <p:cNvSpPr>
                <a:spLocks noChangeArrowheads="1"/>
              </p:cNvSpPr>
              <p:nvPr/>
            </p:nvSpPr>
            <p:spPr bwMode="auto">
              <a:xfrm>
                <a:off x="2914" y="2014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7" name="Oval 156"/>
              <p:cNvSpPr>
                <a:spLocks noChangeArrowheads="1"/>
              </p:cNvSpPr>
              <p:nvPr/>
            </p:nvSpPr>
            <p:spPr bwMode="auto">
              <a:xfrm>
                <a:off x="2922" y="202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8" name="Freeform 157"/>
              <p:cNvSpPr>
                <a:spLocks/>
              </p:cNvSpPr>
              <p:nvPr/>
            </p:nvSpPr>
            <p:spPr bwMode="auto">
              <a:xfrm>
                <a:off x="2918" y="2022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9" name="Oval 158"/>
              <p:cNvSpPr>
                <a:spLocks noChangeArrowheads="1"/>
              </p:cNvSpPr>
              <p:nvPr/>
            </p:nvSpPr>
            <p:spPr bwMode="auto">
              <a:xfrm>
                <a:off x="2991" y="1920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0" name="Oval 159"/>
              <p:cNvSpPr>
                <a:spLocks noChangeArrowheads="1"/>
              </p:cNvSpPr>
              <p:nvPr/>
            </p:nvSpPr>
            <p:spPr bwMode="auto">
              <a:xfrm>
                <a:off x="2998" y="1928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1" name="Freeform 160"/>
              <p:cNvSpPr>
                <a:spLocks/>
              </p:cNvSpPr>
              <p:nvPr/>
            </p:nvSpPr>
            <p:spPr bwMode="auto">
              <a:xfrm>
                <a:off x="2998" y="1928"/>
                <a:ext cx="12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2" name="Oval 161"/>
              <p:cNvSpPr>
                <a:spLocks noChangeArrowheads="1"/>
              </p:cNvSpPr>
              <p:nvPr/>
            </p:nvSpPr>
            <p:spPr bwMode="auto">
              <a:xfrm>
                <a:off x="2895" y="1896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3" name="Oval 162"/>
              <p:cNvSpPr>
                <a:spLocks noChangeArrowheads="1"/>
              </p:cNvSpPr>
              <p:nvPr/>
            </p:nvSpPr>
            <p:spPr bwMode="auto">
              <a:xfrm>
                <a:off x="2903" y="1908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4" name="Freeform 163"/>
              <p:cNvSpPr>
                <a:spLocks/>
              </p:cNvSpPr>
              <p:nvPr/>
            </p:nvSpPr>
            <p:spPr bwMode="auto">
              <a:xfrm>
                <a:off x="2903" y="1904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5" name="Oval 164"/>
              <p:cNvSpPr>
                <a:spLocks noChangeArrowheads="1"/>
              </p:cNvSpPr>
              <p:nvPr/>
            </p:nvSpPr>
            <p:spPr bwMode="auto">
              <a:xfrm>
                <a:off x="3002" y="1985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6" name="Oval 165"/>
              <p:cNvSpPr>
                <a:spLocks noChangeArrowheads="1"/>
              </p:cNvSpPr>
              <p:nvPr/>
            </p:nvSpPr>
            <p:spPr bwMode="auto">
              <a:xfrm>
                <a:off x="3010" y="199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7" name="Freeform 166"/>
              <p:cNvSpPr>
                <a:spLocks/>
              </p:cNvSpPr>
              <p:nvPr/>
            </p:nvSpPr>
            <p:spPr bwMode="auto">
              <a:xfrm>
                <a:off x="3006" y="1994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8" name="Oval 167"/>
              <p:cNvSpPr>
                <a:spLocks noChangeArrowheads="1"/>
              </p:cNvSpPr>
              <p:nvPr/>
            </p:nvSpPr>
            <p:spPr bwMode="auto">
              <a:xfrm>
                <a:off x="2910" y="2047"/>
                <a:ext cx="35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9" name="Oval 168"/>
              <p:cNvSpPr>
                <a:spLocks noChangeArrowheads="1"/>
              </p:cNvSpPr>
              <p:nvPr/>
            </p:nvSpPr>
            <p:spPr bwMode="auto">
              <a:xfrm>
                <a:off x="2918" y="205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0" name="Freeform 169"/>
              <p:cNvSpPr>
                <a:spLocks/>
              </p:cNvSpPr>
              <p:nvPr/>
            </p:nvSpPr>
            <p:spPr bwMode="auto">
              <a:xfrm>
                <a:off x="2914" y="2055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1" name="Oval 170"/>
              <p:cNvSpPr>
                <a:spLocks noChangeArrowheads="1"/>
              </p:cNvSpPr>
              <p:nvPr/>
            </p:nvSpPr>
            <p:spPr bwMode="auto">
              <a:xfrm>
                <a:off x="2861" y="197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2" name="Oval 171"/>
              <p:cNvSpPr>
                <a:spLocks noChangeArrowheads="1"/>
              </p:cNvSpPr>
              <p:nvPr/>
            </p:nvSpPr>
            <p:spPr bwMode="auto">
              <a:xfrm>
                <a:off x="2868" y="1989"/>
                <a:ext cx="12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3" name="Freeform 172"/>
              <p:cNvSpPr>
                <a:spLocks/>
              </p:cNvSpPr>
              <p:nvPr/>
            </p:nvSpPr>
            <p:spPr bwMode="auto">
              <a:xfrm>
                <a:off x="2868" y="1985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5" name="Oval 173"/>
              <p:cNvSpPr>
                <a:spLocks noChangeArrowheads="1"/>
              </p:cNvSpPr>
              <p:nvPr/>
            </p:nvSpPr>
            <p:spPr bwMode="auto">
              <a:xfrm>
                <a:off x="2922" y="172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1" name="Oval 174"/>
              <p:cNvSpPr>
                <a:spLocks noChangeArrowheads="1"/>
              </p:cNvSpPr>
              <p:nvPr/>
            </p:nvSpPr>
            <p:spPr bwMode="auto">
              <a:xfrm>
                <a:off x="2930" y="1733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2" name="Freeform 175"/>
              <p:cNvSpPr>
                <a:spLocks/>
              </p:cNvSpPr>
              <p:nvPr/>
            </p:nvSpPr>
            <p:spPr bwMode="auto">
              <a:xfrm>
                <a:off x="2926" y="1728"/>
                <a:ext cx="11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3" name="Oval 176"/>
              <p:cNvSpPr>
                <a:spLocks noChangeArrowheads="1"/>
              </p:cNvSpPr>
              <p:nvPr/>
            </p:nvSpPr>
            <p:spPr bwMode="auto">
              <a:xfrm>
                <a:off x="2811" y="1769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4" name="Oval 177"/>
              <p:cNvSpPr>
                <a:spLocks noChangeArrowheads="1"/>
              </p:cNvSpPr>
              <p:nvPr/>
            </p:nvSpPr>
            <p:spPr bwMode="auto">
              <a:xfrm>
                <a:off x="2819" y="1781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5" name="Freeform 178"/>
              <p:cNvSpPr>
                <a:spLocks/>
              </p:cNvSpPr>
              <p:nvPr/>
            </p:nvSpPr>
            <p:spPr bwMode="auto">
              <a:xfrm>
                <a:off x="2815" y="1777"/>
                <a:ext cx="11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6" name="Oval 179"/>
              <p:cNvSpPr>
                <a:spLocks noChangeArrowheads="1"/>
              </p:cNvSpPr>
              <p:nvPr/>
            </p:nvSpPr>
            <p:spPr bwMode="auto">
              <a:xfrm>
                <a:off x="2953" y="181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7" name="Oval 180"/>
              <p:cNvSpPr>
                <a:spLocks noChangeArrowheads="1"/>
              </p:cNvSpPr>
              <p:nvPr/>
            </p:nvSpPr>
            <p:spPr bwMode="auto">
              <a:xfrm>
                <a:off x="2960" y="1822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8" name="Freeform 181"/>
              <p:cNvSpPr>
                <a:spLocks/>
              </p:cNvSpPr>
              <p:nvPr/>
            </p:nvSpPr>
            <p:spPr bwMode="auto">
              <a:xfrm>
                <a:off x="2960" y="1822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9" name="Oval 182"/>
              <p:cNvSpPr>
                <a:spLocks noChangeArrowheads="1"/>
              </p:cNvSpPr>
              <p:nvPr/>
            </p:nvSpPr>
            <p:spPr bwMode="auto">
              <a:xfrm>
                <a:off x="2979" y="1675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0" name="Oval 183"/>
              <p:cNvSpPr>
                <a:spLocks noChangeArrowheads="1"/>
              </p:cNvSpPr>
              <p:nvPr/>
            </p:nvSpPr>
            <p:spPr bwMode="auto">
              <a:xfrm>
                <a:off x="2987" y="168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1" name="Freeform 184"/>
              <p:cNvSpPr>
                <a:spLocks/>
              </p:cNvSpPr>
              <p:nvPr/>
            </p:nvSpPr>
            <p:spPr bwMode="auto">
              <a:xfrm>
                <a:off x="2983" y="1684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2" name="Oval 185"/>
              <p:cNvSpPr>
                <a:spLocks noChangeArrowheads="1"/>
              </p:cNvSpPr>
              <p:nvPr/>
            </p:nvSpPr>
            <p:spPr bwMode="auto">
              <a:xfrm>
                <a:off x="2466" y="1635"/>
                <a:ext cx="39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3" name="Oval 186"/>
              <p:cNvSpPr>
                <a:spLocks noChangeArrowheads="1"/>
              </p:cNvSpPr>
              <p:nvPr/>
            </p:nvSpPr>
            <p:spPr bwMode="auto">
              <a:xfrm>
                <a:off x="2474" y="164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4" name="Freeform 187"/>
              <p:cNvSpPr>
                <a:spLocks/>
              </p:cNvSpPr>
              <p:nvPr/>
            </p:nvSpPr>
            <p:spPr bwMode="auto">
              <a:xfrm>
                <a:off x="2474" y="1643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5" name="Oval 188"/>
              <p:cNvSpPr>
                <a:spLocks noChangeArrowheads="1"/>
              </p:cNvSpPr>
              <p:nvPr/>
            </p:nvSpPr>
            <p:spPr bwMode="auto">
              <a:xfrm>
                <a:off x="2727" y="146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6" name="Oval 189"/>
              <p:cNvSpPr>
                <a:spLocks noChangeArrowheads="1"/>
              </p:cNvSpPr>
              <p:nvPr/>
            </p:nvSpPr>
            <p:spPr bwMode="auto">
              <a:xfrm>
                <a:off x="2734" y="148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7" name="Freeform 190"/>
              <p:cNvSpPr>
                <a:spLocks/>
              </p:cNvSpPr>
              <p:nvPr/>
            </p:nvSpPr>
            <p:spPr bwMode="auto">
              <a:xfrm>
                <a:off x="2734" y="1476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8" name="Oval 191"/>
              <p:cNvSpPr>
                <a:spLocks noChangeArrowheads="1"/>
              </p:cNvSpPr>
              <p:nvPr/>
            </p:nvSpPr>
            <p:spPr bwMode="auto">
              <a:xfrm>
                <a:off x="2673" y="1427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9" name="Oval 192"/>
              <p:cNvSpPr>
                <a:spLocks noChangeArrowheads="1"/>
              </p:cNvSpPr>
              <p:nvPr/>
            </p:nvSpPr>
            <p:spPr bwMode="auto">
              <a:xfrm>
                <a:off x="2681" y="14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0" name="Freeform 193"/>
              <p:cNvSpPr>
                <a:spLocks/>
              </p:cNvSpPr>
              <p:nvPr/>
            </p:nvSpPr>
            <p:spPr bwMode="auto">
              <a:xfrm>
                <a:off x="2677" y="1435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1" name="Oval 194"/>
              <p:cNvSpPr>
                <a:spLocks noChangeArrowheads="1"/>
              </p:cNvSpPr>
              <p:nvPr/>
            </p:nvSpPr>
            <p:spPr bwMode="auto">
              <a:xfrm>
                <a:off x="2413" y="1712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2" name="Oval 195"/>
              <p:cNvSpPr>
                <a:spLocks noChangeArrowheads="1"/>
              </p:cNvSpPr>
              <p:nvPr/>
            </p:nvSpPr>
            <p:spPr bwMode="auto">
              <a:xfrm>
                <a:off x="2421" y="1724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3" name="Freeform 196"/>
              <p:cNvSpPr>
                <a:spLocks/>
              </p:cNvSpPr>
              <p:nvPr/>
            </p:nvSpPr>
            <p:spPr bwMode="auto">
              <a:xfrm>
                <a:off x="2421" y="1720"/>
                <a:ext cx="11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4" name="Oval 197"/>
              <p:cNvSpPr>
                <a:spLocks noChangeArrowheads="1"/>
              </p:cNvSpPr>
              <p:nvPr/>
            </p:nvSpPr>
            <p:spPr bwMode="auto">
              <a:xfrm>
                <a:off x="2359" y="1696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5" name="Oval 198"/>
              <p:cNvSpPr>
                <a:spLocks noChangeArrowheads="1"/>
              </p:cNvSpPr>
              <p:nvPr/>
            </p:nvSpPr>
            <p:spPr bwMode="auto">
              <a:xfrm>
                <a:off x="2367" y="170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6" name="Freeform 199"/>
              <p:cNvSpPr>
                <a:spLocks/>
              </p:cNvSpPr>
              <p:nvPr/>
            </p:nvSpPr>
            <p:spPr bwMode="auto">
              <a:xfrm>
                <a:off x="2363" y="1704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7" name="Oval 200"/>
              <p:cNvSpPr>
                <a:spLocks noChangeArrowheads="1"/>
              </p:cNvSpPr>
              <p:nvPr/>
            </p:nvSpPr>
            <p:spPr bwMode="auto">
              <a:xfrm>
                <a:off x="2352" y="1749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8" name="Oval 201"/>
              <p:cNvSpPr>
                <a:spLocks noChangeArrowheads="1"/>
              </p:cNvSpPr>
              <p:nvPr/>
            </p:nvSpPr>
            <p:spPr bwMode="auto">
              <a:xfrm>
                <a:off x="2359" y="1761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9" name="Freeform 202"/>
              <p:cNvSpPr>
                <a:spLocks/>
              </p:cNvSpPr>
              <p:nvPr/>
            </p:nvSpPr>
            <p:spPr bwMode="auto">
              <a:xfrm>
                <a:off x="2355" y="1757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0" name="Oval 203"/>
              <p:cNvSpPr>
                <a:spLocks noChangeArrowheads="1"/>
              </p:cNvSpPr>
              <p:nvPr/>
            </p:nvSpPr>
            <p:spPr bwMode="auto">
              <a:xfrm>
                <a:off x="2386" y="1867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1" name="Oval 204"/>
              <p:cNvSpPr>
                <a:spLocks noChangeArrowheads="1"/>
              </p:cNvSpPr>
              <p:nvPr/>
            </p:nvSpPr>
            <p:spPr bwMode="auto">
              <a:xfrm>
                <a:off x="2394" y="187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2" name="Freeform 205"/>
              <p:cNvSpPr>
                <a:spLocks/>
              </p:cNvSpPr>
              <p:nvPr/>
            </p:nvSpPr>
            <p:spPr bwMode="auto">
              <a:xfrm>
                <a:off x="2394" y="1875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3" name="Oval 206"/>
              <p:cNvSpPr>
                <a:spLocks noChangeArrowheads="1"/>
              </p:cNvSpPr>
              <p:nvPr/>
            </p:nvSpPr>
            <p:spPr bwMode="auto">
              <a:xfrm>
                <a:off x="2432" y="182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4" name="Oval 207"/>
              <p:cNvSpPr>
                <a:spLocks noChangeArrowheads="1"/>
              </p:cNvSpPr>
              <p:nvPr/>
            </p:nvSpPr>
            <p:spPr bwMode="auto">
              <a:xfrm>
                <a:off x="2440" y="1834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5" name="Freeform 208"/>
              <p:cNvSpPr>
                <a:spLocks/>
              </p:cNvSpPr>
              <p:nvPr/>
            </p:nvSpPr>
            <p:spPr bwMode="auto">
              <a:xfrm>
                <a:off x="2436" y="1834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6" name="Oval 209"/>
              <p:cNvSpPr>
                <a:spLocks noChangeArrowheads="1"/>
              </p:cNvSpPr>
              <p:nvPr/>
            </p:nvSpPr>
            <p:spPr bwMode="auto">
              <a:xfrm>
                <a:off x="2562" y="1810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7" name="Oval 210"/>
              <p:cNvSpPr>
                <a:spLocks noChangeArrowheads="1"/>
              </p:cNvSpPr>
              <p:nvPr/>
            </p:nvSpPr>
            <p:spPr bwMode="auto">
              <a:xfrm>
                <a:off x="2570" y="181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8" name="Freeform 211"/>
              <p:cNvSpPr>
                <a:spLocks/>
              </p:cNvSpPr>
              <p:nvPr/>
            </p:nvSpPr>
            <p:spPr bwMode="auto">
              <a:xfrm>
                <a:off x="2566" y="1818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9" name="Oval 212"/>
              <p:cNvSpPr>
                <a:spLocks noChangeArrowheads="1"/>
              </p:cNvSpPr>
              <p:nvPr/>
            </p:nvSpPr>
            <p:spPr bwMode="auto">
              <a:xfrm>
                <a:off x="2428" y="1741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0" name="Oval 213"/>
              <p:cNvSpPr>
                <a:spLocks noChangeArrowheads="1"/>
              </p:cNvSpPr>
              <p:nvPr/>
            </p:nvSpPr>
            <p:spPr bwMode="auto">
              <a:xfrm>
                <a:off x="2436" y="174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1" name="Freeform 214"/>
              <p:cNvSpPr>
                <a:spLocks/>
              </p:cNvSpPr>
              <p:nvPr/>
            </p:nvSpPr>
            <p:spPr bwMode="auto">
              <a:xfrm>
                <a:off x="2432" y="1749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2" name="Oval 215"/>
              <p:cNvSpPr>
                <a:spLocks noChangeArrowheads="1"/>
              </p:cNvSpPr>
              <p:nvPr/>
            </p:nvSpPr>
            <p:spPr bwMode="auto">
              <a:xfrm>
                <a:off x="2428" y="2055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3" name="Oval 216"/>
              <p:cNvSpPr>
                <a:spLocks noChangeArrowheads="1"/>
              </p:cNvSpPr>
              <p:nvPr/>
            </p:nvSpPr>
            <p:spPr bwMode="auto">
              <a:xfrm>
                <a:off x="2436" y="206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4" name="Freeform 217"/>
              <p:cNvSpPr>
                <a:spLocks/>
              </p:cNvSpPr>
              <p:nvPr/>
            </p:nvSpPr>
            <p:spPr bwMode="auto">
              <a:xfrm>
                <a:off x="2436" y="2063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5" name="Oval 218"/>
              <p:cNvSpPr>
                <a:spLocks noChangeArrowheads="1"/>
              </p:cNvSpPr>
              <p:nvPr/>
            </p:nvSpPr>
            <p:spPr bwMode="auto">
              <a:xfrm>
                <a:off x="2459" y="212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6" name="Oval 219"/>
              <p:cNvSpPr>
                <a:spLocks noChangeArrowheads="1"/>
              </p:cNvSpPr>
              <p:nvPr/>
            </p:nvSpPr>
            <p:spPr bwMode="auto">
              <a:xfrm>
                <a:off x="2466" y="213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7" name="Freeform 220"/>
              <p:cNvSpPr>
                <a:spLocks/>
              </p:cNvSpPr>
              <p:nvPr/>
            </p:nvSpPr>
            <p:spPr bwMode="auto">
              <a:xfrm>
                <a:off x="2463" y="2128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8" name="Oval 221"/>
              <p:cNvSpPr>
                <a:spLocks noChangeArrowheads="1"/>
              </p:cNvSpPr>
              <p:nvPr/>
            </p:nvSpPr>
            <p:spPr bwMode="auto">
              <a:xfrm>
                <a:off x="2413" y="212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9" name="Oval 222"/>
              <p:cNvSpPr>
                <a:spLocks noChangeArrowheads="1"/>
              </p:cNvSpPr>
              <p:nvPr/>
            </p:nvSpPr>
            <p:spPr bwMode="auto">
              <a:xfrm>
                <a:off x="2421" y="2128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0" name="Freeform 223"/>
              <p:cNvSpPr>
                <a:spLocks/>
              </p:cNvSpPr>
              <p:nvPr/>
            </p:nvSpPr>
            <p:spPr bwMode="auto">
              <a:xfrm>
                <a:off x="2417" y="2128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1" name="Oval 224"/>
              <p:cNvSpPr>
                <a:spLocks noChangeArrowheads="1"/>
              </p:cNvSpPr>
              <p:nvPr/>
            </p:nvSpPr>
            <p:spPr bwMode="auto">
              <a:xfrm>
                <a:off x="2501" y="2206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2" name="Oval 225"/>
              <p:cNvSpPr>
                <a:spLocks noChangeArrowheads="1"/>
              </p:cNvSpPr>
              <p:nvPr/>
            </p:nvSpPr>
            <p:spPr bwMode="auto">
              <a:xfrm>
                <a:off x="2509" y="221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3" name="Freeform 226"/>
              <p:cNvSpPr>
                <a:spLocks/>
              </p:cNvSpPr>
              <p:nvPr/>
            </p:nvSpPr>
            <p:spPr bwMode="auto">
              <a:xfrm>
                <a:off x="2505" y="2214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4" name="Oval 227"/>
              <p:cNvSpPr>
                <a:spLocks noChangeArrowheads="1"/>
              </p:cNvSpPr>
              <p:nvPr/>
            </p:nvSpPr>
            <p:spPr bwMode="auto">
              <a:xfrm>
                <a:off x="2585" y="2169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5" name="Oval 228"/>
              <p:cNvSpPr>
                <a:spLocks noChangeArrowheads="1"/>
              </p:cNvSpPr>
              <p:nvPr/>
            </p:nvSpPr>
            <p:spPr bwMode="auto">
              <a:xfrm>
                <a:off x="2593" y="218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6" name="Freeform 229"/>
              <p:cNvSpPr>
                <a:spLocks/>
              </p:cNvSpPr>
              <p:nvPr/>
            </p:nvSpPr>
            <p:spPr bwMode="auto">
              <a:xfrm>
                <a:off x="2589" y="2177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7" name="Oval 230"/>
              <p:cNvSpPr>
                <a:spLocks noChangeArrowheads="1"/>
              </p:cNvSpPr>
              <p:nvPr/>
            </p:nvSpPr>
            <p:spPr bwMode="auto">
              <a:xfrm>
                <a:off x="2665" y="218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8" name="Oval 231"/>
              <p:cNvSpPr>
                <a:spLocks noChangeArrowheads="1"/>
              </p:cNvSpPr>
              <p:nvPr/>
            </p:nvSpPr>
            <p:spPr bwMode="auto">
              <a:xfrm>
                <a:off x="2673" y="2197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9" name="Freeform 232"/>
              <p:cNvSpPr>
                <a:spLocks/>
              </p:cNvSpPr>
              <p:nvPr/>
            </p:nvSpPr>
            <p:spPr bwMode="auto">
              <a:xfrm>
                <a:off x="2669" y="2197"/>
                <a:ext cx="12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0" name="Oval 233"/>
              <p:cNvSpPr>
                <a:spLocks noChangeArrowheads="1"/>
              </p:cNvSpPr>
              <p:nvPr/>
            </p:nvSpPr>
            <p:spPr bwMode="auto">
              <a:xfrm>
                <a:off x="2639" y="225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1" name="Oval 234"/>
              <p:cNvSpPr>
                <a:spLocks noChangeArrowheads="1"/>
              </p:cNvSpPr>
              <p:nvPr/>
            </p:nvSpPr>
            <p:spPr bwMode="auto">
              <a:xfrm>
                <a:off x="2646" y="2259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2" name="Freeform 235"/>
              <p:cNvSpPr>
                <a:spLocks/>
              </p:cNvSpPr>
              <p:nvPr/>
            </p:nvSpPr>
            <p:spPr bwMode="auto">
              <a:xfrm>
                <a:off x="2643" y="2259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3" name="Oval 236"/>
              <p:cNvSpPr>
                <a:spLocks noChangeArrowheads="1"/>
              </p:cNvSpPr>
              <p:nvPr/>
            </p:nvSpPr>
            <p:spPr bwMode="auto">
              <a:xfrm>
                <a:off x="2899" y="2218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4" name="Oval 237"/>
              <p:cNvSpPr>
                <a:spLocks noChangeArrowheads="1"/>
              </p:cNvSpPr>
              <p:nvPr/>
            </p:nvSpPr>
            <p:spPr bwMode="auto">
              <a:xfrm>
                <a:off x="2907" y="2230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5" name="Freeform 238"/>
              <p:cNvSpPr>
                <a:spLocks/>
              </p:cNvSpPr>
              <p:nvPr/>
            </p:nvSpPr>
            <p:spPr bwMode="auto">
              <a:xfrm>
                <a:off x="2907" y="2226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6" name="Oval 239"/>
              <p:cNvSpPr>
                <a:spLocks noChangeArrowheads="1"/>
              </p:cNvSpPr>
              <p:nvPr/>
            </p:nvSpPr>
            <p:spPr bwMode="auto">
              <a:xfrm>
                <a:off x="2949" y="2165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7" name="Oval 240"/>
              <p:cNvSpPr>
                <a:spLocks noChangeArrowheads="1"/>
              </p:cNvSpPr>
              <p:nvPr/>
            </p:nvSpPr>
            <p:spPr bwMode="auto">
              <a:xfrm>
                <a:off x="2956" y="217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8" name="Freeform 241"/>
              <p:cNvSpPr>
                <a:spLocks/>
              </p:cNvSpPr>
              <p:nvPr/>
            </p:nvSpPr>
            <p:spPr bwMode="auto">
              <a:xfrm>
                <a:off x="2956" y="2173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9" name="Oval 242"/>
              <p:cNvSpPr>
                <a:spLocks noChangeArrowheads="1"/>
              </p:cNvSpPr>
              <p:nvPr/>
            </p:nvSpPr>
            <p:spPr bwMode="auto">
              <a:xfrm>
                <a:off x="2899" y="2157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0" name="Oval 243"/>
              <p:cNvSpPr>
                <a:spLocks noChangeArrowheads="1"/>
              </p:cNvSpPr>
              <p:nvPr/>
            </p:nvSpPr>
            <p:spPr bwMode="auto">
              <a:xfrm>
                <a:off x="2907" y="2169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1" name="Freeform 244"/>
              <p:cNvSpPr>
                <a:spLocks/>
              </p:cNvSpPr>
              <p:nvPr/>
            </p:nvSpPr>
            <p:spPr bwMode="auto">
              <a:xfrm>
                <a:off x="2903" y="2165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2" name="Oval 245"/>
              <p:cNvSpPr>
                <a:spLocks noChangeArrowheads="1"/>
              </p:cNvSpPr>
              <p:nvPr/>
            </p:nvSpPr>
            <p:spPr bwMode="auto">
              <a:xfrm>
                <a:off x="2945" y="212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3" name="Oval 246"/>
              <p:cNvSpPr>
                <a:spLocks noChangeArrowheads="1"/>
              </p:cNvSpPr>
              <p:nvPr/>
            </p:nvSpPr>
            <p:spPr bwMode="auto">
              <a:xfrm>
                <a:off x="2953" y="2132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4" name="Freeform 247"/>
              <p:cNvSpPr>
                <a:spLocks/>
              </p:cNvSpPr>
              <p:nvPr/>
            </p:nvSpPr>
            <p:spPr bwMode="auto">
              <a:xfrm>
                <a:off x="2949" y="2132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5" name="Oval 248"/>
              <p:cNvSpPr>
                <a:spLocks noChangeArrowheads="1"/>
              </p:cNvSpPr>
              <p:nvPr/>
            </p:nvSpPr>
            <p:spPr bwMode="auto">
              <a:xfrm>
                <a:off x="3106" y="1834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6" name="Oval 249"/>
              <p:cNvSpPr>
                <a:spLocks noChangeArrowheads="1"/>
              </p:cNvSpPr>
              <p:nvPr/>
            </p:nvSpPr>
            <p:spPr bwMode="auto">
              <a:xfrm>
                <a:off x="3113" y="184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7" name="Freeform 250"/>
              <p:cNvSpPr>
                <a:spLocks/>
              </p:cNvSpPr>
              <p:nvPr/>
            </p:nvSpPr>
            <p:spPr bwMode="auto">
              <a:xfrm>
                <a:off x="3109" y="1843"/>
                <a:ext cx="16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8" name="Oval 251"/>
              <p:cNvSpPr>
                <a:spLocks noChangeArrowheads="1"/>
              </p:cNvSpPr>
              <p:nvPr/>
            </p:nvSpPr>
            <p:spPr bwMode="auto">
              <a:xfrm>
                <a:off x="3129" y="1879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9" name="Oval 252"/>
              <p:cNvSpPr>
                <a:spLocks noChangeArrowheads="1"/>
              </p:cNvSpPr>
              <p:nvPr/>
            </p:nvSpPr>
            <p:spPr bwMode="auto">
              <a:xfrm>
                <a:off x="3136" y="189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0" name="Freeform 253"/>
              <p:cNvSpPr>
                <a:spLocks/>
              </p:cNvSpPr>
              <p:nvPr/>
            </p:nvSpPr>
            <p:spPr bwMode="auto">
              <a:xfrm>
                <a:off x="3132" y="1887"/>
                <a:ext cx="16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1" name="Oval 254"/>
              <p:cNvSpPr>
                <a:spLocks noChangeArrowheads="1"/>
              </p:cNvSpPr>
              <p:nvPr/>
            </p:nvSpPr>
            <p:spPr bwMode="auto">
              <a:xfrm>
                <a:off x="3071" y="1892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2" name="Oval 255"/>
              <p:cNvSpPr>
                <a:spLocks noChangeArrowheads="1"/>
              </p:cNvSpPr>
              <p:nvPr/>
            </p:nvSpPr>
            <p:spPr bwMode="auto">
              <a:xfrm>
                <a:off x="3079" y="1904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3" name="Freeform 256"/>
              <p:cNvSpPr>
                <a:spLocks/>
              </p:cNvSpPr>
              <p:nvPr/>
            </p:nvSpPr>
            <p:spPr bwMode="auto">
              <a:xfrm>
                <a:off x="3079" y="1900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4" name="Oval 257"/>
              <p:cNvSpPr>
                <a:spLocks noChangeArrowheads="1"/>
              </p:cNvSpPr>
              <p:nvPr/>
            </p:nvSpPr>
            <p:spPr bwMode="auto">
              <a:xfrm>
                <a:off x="3071" y="1834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5" name="Oval 258"/>
              <p:cNvSpPr>
                <a:spLocks noChangeArrowheads="1"/>
              </p:cNvSpPr>
              <p:nvPr/>
            </p:nvSpPr>
            <p:spPr bwMode="auto">
              <a:xfrm>
                <a:off x="3079" y="184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6" name="Freeform 259"/>
              <p:cNvSpPr>
                <a:spLocks/>
              </p:cNvSpPr>
              <p:nvPr/>
            </p:nvSpPr>
            <p:spPr bwMode="auto">
              <a:xfrm>
                <a:off x="3075" y="1843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7" name="Oval 260"/>
              <p:cNvSpPr>
                <a:spLocks noChangeArrowheads="1"/>
              </p:cNvSpPr>
              <p:nvPr/>
            </p:nvSpPr>
            <p:spPr bwMode="auto">
              <a:xfrm>
                <a:off x="3052" y="1761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8" name="Oval 261"/>
              <p:cNvSpPr>
                <a:spLocks noChangeArrowheads="1"/>
              </p:cNvSpPr>
              <p:nvPr/>
            </p:nvSpPr>
            <p:spPr bwMode="auto">
              <a:xfrm>
                <a:off x="3060" y="1769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9" name="Freeform 262"/>
              <p:cNvSpPr>
                <a:spLocks/>
              </p:cNvSpPr>
              <p:nvPr/>
            </p:nvSpPr>
            <p:spPr bwMode="auto">
              <a:xfrm>
                <a:off x="3056" y="1769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0" name="Oval 263"/>
              <p:cNvSpPr>
                <a:spLocks noChangeArrowheads="1"/>
              </p:cNvSpPr>
              <p:nvPr/>
            </p:nvSpPr>
            <p:spPr bwMode="auto">
              <a:xfrm>
                <a:off x="3098" y="1618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1" name="Oval 264"/>
              <p:cNvSpPr>
                <a:spLocks noChangeArrowheads="1"/>
              </p:cNvSpPr>
              <p:nvPr/>
            </p:nvSpPr>
            <p:spPr bwMode="auto">
              <a:xfrm>
                <a:off x="3106" y="1627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2" name="Freeform 265"/>
              <p:cNvSpPr>
                <a:spLocks/>
              </p:cNvSpPr>
              <p:nvPr/>
            </p:nvSpPr>
            <p:spPr bwMode="auto">
              <a:xfrm>
                <a:off x="3102" y="1627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07" name="Group 266"/>
            <p:cNvGrpSpPr>
              <a:grpSpLocks/>
            </p:cNvGrpSpPr>
            <p:nvPr/>
          </p:nvGrpSpPr>
          <p:grpSpPr bwMode="auto">
            <a:xfrm>
              <a:off x="4787532" y="3585422"/>
              <a:ext cx="252000" cy="252000"/>
              <a:chOff x="3156" y="1752"/>
              <a:chExt cx="1168" cy="1219"/>
            </a:xfrm>
          </p:grpSpPr>
          <p:sp>
            <p:nvSpPr>
              <p:cNvPr id="2484" name="Freeform 267"/>
              <p:cNvSpPr>
                <a:spLocks/>
              </p:cNvSpPr>
              <p:nvPr/>
            </p:nvSpPr>
            <p:spPr bwMode="auto">
              <a:xfrm>
                <a:off x="3156" y="1752"/>
                <a:ext cx="1168" cy="1219"/>
              </a:xfrm>
              <a:custGeom>
                <a:avLst/>
                <a:gdLst>
                  <a:gd name="T0" fmla="*/ 115 w 305"/>
                  <a:gd name="T1" fmla="*/ 10 h 299"/>
                  <a:gd name="T2" fmla="*/ 23 w 305"/>
                  <a:gd name="T3" fmla="*/ 93 h 299"/>
                  <a:gd name="T4" fmla="*/ 9 w 305"/>
                  <a:gd name="T5" fmla="*/ 195 h 299"/>
                  <a:gd name="T6" fmla="*/ 65 w 305"/>
                  <a:gd name="T7" fmla="*/ 276 h 299"/>
                  <a:gd name="T8" fmla="*/ 197 w 305"/>
                  <a:gd name="T9" fmla="*/ 280 h 299"/>
                  <a:gd name="T10" fmla="*/ 279 w 305"/>
                  <a:gd name="T11" fmla="*/ 200 h 299"/>
                  <a:gd name="T12" fmla="*/ 221 w 305"/>
                  <a:gd name="T13" fmla="*/ 20 h 299"/>
                  <a:gd name="T14" fmla="*/ 115 w 305"/>
                  <a:gd name="T15" fmla="*/ 1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299">
                    <a:moveTo>
                      <a:pt x="115" y="10"/>
                    </a:moveTo>
                    <a:cubicBezTo>
                      <a:pt x="59" y="22"/>
                      <a:pt x="31" y="66"/>
                      <a:pt x="23" y="93"/>
                    </a:cubicBezTo>
                    <a:cubicBezTo>
                      <a:pt x="12" y="128"/>
                      <a:pt x="0" y="158"/>
                      <a:pt x="9" y="195"/>
                    </a:cubicBezTo>
                    <a:cubicBezTo>
                      <a:pt x="19" y="234"/>
                      <a:pt x="33" y="251"/>
                      <a:pt x="65" y="276"/>
                    </a:cubicBezTo>
                    <a:cubicBezTo>
                      <a:pt x="95" y="298"/>
                      <a:pt x="166" y="299"/>
                      <a:pt x="197" y="280"/>
                    </a:cubicBezTo>
                    <a:cubicBezTo>
                      <a:pt x="226" y="262"/>
                      <a:pt x="260" y="237"/>
                      <a:pt x="279" y="200"/>
                    </a:cubicBezTo>
                    <a:cubicBezTo>
                      <a:pt x="295" y="166"/>
                      <a:pt x="305" y="46"/>
                      <a:pt x="221" y="20"/>
                    </a:cubicBezTo>
                    <a:cubicBezTo>
                      <a:pt x="197" y="12"/>
                      <a:pt x="156" y="0"/>
                      <a:pt x="115" y="10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5" name="Freeform 268"/>
              <p:cNvSpPr>
                <a:spLocks/>
              </p:cNvSpPr>
              <p:nvPr/>
            </p:nvSpPr>
            <p:spPr bwMode="auto">
              <a:xfrm>
                <a:off x="3225" y="1854"/>
                <a:ext cx="911" cy="893"/>
              </a:xfrm>
              <a:custGeom>
                <a:avLst/>
                <a:gdLst>
                  <a:gd name="T0" fmla="*/ 79 w 238"/>
                  <a:gd name="T1" fmla="*/ 95 h 219"/>
                  <a:gd name="T2" fmla="*/ 49 w 238"/>
                  <a:gd name="T3" fmla="*/ 100 h 219"/>
                  <a:gd name="T4" fmla="*/ 29 w 238"/>
                  <a:gd name="T5" fmla="*/ 102 h 219"/>
                  <a:gd name="T6" fmla="*/ 3 w 238"/>
                  <a:gd name="T7" fmla="*/ 157 h 219"/>
                  <a:gd name="T8" fmla="*/ 74 w 238"/>
                  <a:gd name="T9" fmla="*/ 197 h 219"/>
                  <a:gd name="T10" fmla="*/ 85 w 238"/>
                  <a:gd name="T11" fmla="*/ 174 h 219"/>
                  <a:gd name="T12" fmla="*/ 77 w 238"/>
                  <a:gd name="T13" fmla="*/ 139 h 219"/>
                  <a:gd name="T14" fmla="*/ 83 w 238"/>
                  <a:gd name="T15" fmla="*/ 113 h 219"/>
                  <a:gd name="T16" fmla="*/ 91 w 238"/>
                  <a:gd name="T17" fmla="*/ 94 h 219"/>
                  <a:gd name="T18" fmla="*/ 107 w 238"/>
                  <a:gd name="T19" fmla="*/ 82 h 219"/>
                  <a:gd name="T20" fmla="*/ 113 w 238"/>
                  <a:gd name="T21" fmla="*/ 82 h 219"/>
                  <a:gd name="T22" fmla="*/ 119 w 238"/>
                  <a:gd name="T23" fmla="*/ 82 h 219"/>
                  <a:gd name="T24" fmla="*/ 133 w 238"/>
                  <a:gd name="T25" fmla="*/ 76 h 219"/>
                  <a:gd name="T26" fmla="*/ 158 w 238"/>
                  <a:gd name="T27" fmla="*/ 35 h 219"/>
                  <a:gd name="T28" fmla="*/ 173 w 238"/>
                  <a:gd name="T29" fmla="*/ 41 h 219"/>
                  <a:gd name="T30" fmla="*/ 167 w 238"/>
                  <a:gd name="T31" fmla="*/ 66 h 219"/>
                  <a:gd name="T32" fmla="*/ 152 w 238"/>
                  <a:gd name="T33" fmla="*/ 112 h 219"/>
                  <a:gd name="T34" fmla="*/ 174 w 238"/>
                  <a:gd name="T35" fmla="*/ 112 h 219"/>
                  <a:gd name="T36" fmla="*/ 195 w 238"/>
                  <a:gd name="T37" fmla="*/ 111 h 219"/>
                  <a:gd name="T38" fmla="*/ 201 w 238"/>
                  <a:gd name="T39" fmla="*/ 130 h 219"/>
                  <a:gd name="T40" fmla="*/ 179 w 238"/>
                  <a:gd name="T41" fmla="*/ 151 h 219"/>
                  <a:gd name="T42" fmla="*/ 173 w 238"/>
                  <a:gd name="T43" fmla="*/ 185 h 219"/>
                  <a:gd name="T44" fmla="*/ 211 w 238"/>
                  <a:gd name="T45" fmla="*/ 182 h 219"/>
                  <a:gd name="T46" fmla="*/ 237 w 238"/>
                  <a:gd name="T47" fmla="*/ 139 h 219"/>
                  <a:gd name="T48" fmla="*/ 217 w 238"/>
                  <a:gd name="T49" fmla="*/ 127 h 219"/>
                  <a:gd name="T50" fmla="*/ 203 w 238"/>
                  <a:gd name="T51" fmla="*/ 112 h 219"/>
                  <a:gd name="T52" fmla="*/ 198 w 238"/>
                  <a:gd name="T53" fmla="*/ 95 h 219"/>
                  <a:gd name="T54" fmla="*/ 202 w 238"/>
                  <a:gd name="T55" fmla="*/ 75 h 219"/>
                  <a:gd name="T56" fmla="*/ 178 w 238"/>
                  <a:gd name="T57" fmla="*/ 63 h 219"/>
                  <a:gd name="T58" fmla="*/ 178 w 238"/>
                  <a:gd name="T59" fmla="*/ 40 h 219"/>
                  <a:gd name="T60" fmla="*/ 170 w 238"/>
                  <a:gd name="T61" fmla="*/ 31 h 219"/>
                  <a:gd name="T62" fmla="*/ 162 w 238"/>
                  <a:gd name="T63" fmla="*/ 19 h 219"/>
                  <a:gd name="T64" fmla="*/ 94 w 238"/>
                  <a:gd name="T65" fmla="*/ 25 h 219"/>
                  <a:gd name="T66" fmla="*/ 86 w 238"/>
                  <a:gd name="T67" fmla="*/ 47 h 219"/>
                  <a:gd name="T68" fmla="*/ 95 w 238"/>
                  <a:gd name="T69" fmla="*/ 66 h 219"/>
                  <a:gd name="T70" fmla="*/ 91 w 238"/>
                  <a:gd name="T71" fmla="*/ 81 h 219"/>
                  <a:gd name="T72" fmla="*/ 79 w 238"/>
                  <a:gd name="T73" fmla="*/ 9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8" h="219">
                    <a:moveTo>
                      <a:pt x="79" y="95"/>
                    </a:moveTo>
                    <a:cubicBezTo>
                      <a:pt x="67" y="102"/>
                      <a:pt x="58" y="101"/>
                      <a:pt x="49" y="100"/>
                    </a:cubicBezTo>
                    <a:cubicBezTo>
                      <a:pt x="42" y="99"/>
                      <a:pt x="35" y="98"/>
                      <a:pt x="29" y="102"/>
                    </a:cubicBezTo>
                    <a:cubicBezTo>
                      <a:pt x="15" y="111"/>
                      <a:pt x="0" y="139"/>
                      <a:pt x="3" y="157"/>
                    </a:cubicBezTo>
                    <a:cubicBezTo>
                      <a:pt x="6" y="187"/>
                      <a:pt x="45" y="219"/>
                      <a:pt x="74" y="197"/>
                    </a:cubicBezTo>
                    <a:cubicBezTo>
                      <a:pt x="81" y="192"/>
                      <a:pt x="83" y="181"/>
                      <a:pt x="85" y="174"/>
                    </a:cubicBezTo>
                    <a:cubicBezTo>
                      <a:pt x="87" y="159"/>
                      <a:pt x="80" y="153"/>
                      <a:pt x="77" y="139"/>
                    </a:cubicBezTo>
                    <a:cubicBezTo>
                      <a:pt x="76" y="129"/>
                      <a:pt x="80" y="122"/>
                      <a:pt x="83" y="113"/>
                    </a:cubicBezTo>
                    <a:cubicBezTo>
                      <a:pt x="86" y="104"/>
                      <a:pt x="85" y="101"/>
                      <a:pt x="91" y="94"/>
                    </a:cubicBezTo>
                    <a:cubicBezTo>
                      <a:pt x="95" y="90"/>
                      <a:pt x="101" y="83"/>
                      <a:pt x="107" y="82"/>
                    </a:cubicBezTo>
                    <a:cubicBezTo>
                      <a:pt x="109" y="81"/>
                      <a:pt x="111" y="82"/>
                      <a:pt x="113" y="82"/>
                    </a:cubicBezTo>
                    <a:cubicBezTo>
                      <a:pt x="115" y="82"/>
                      <a:pt x="117" y="83"/>
                      <a:pt x="119" y="82"/>
                    </a:cubicBezTo>
                    <a:cubicBezTo>
                      <a:pt x="124" y="82"/>
                      <a:pt x="129" y="79"/>
                      <a:pt x="133" y="76"/>
                    </a:cubicBezTo>
                    <a:cubicBezTo>
                      <a:pt x="147" y="66"/>
                      <a:pt x="140" y="39"/>
                      <a:pt x="158" y="35"/>
                    </a:cubicBezTo>
                    <a:cubicBezTo>
                      <a:pt x="165" y="34"/>
                      <a:pt x="170" y="35"/>
                      <a:pt x="173" y="41"/>
                    </a:cubicBezTo>
                    <a:cubicBezTo>
                      <a:pt x="178" y="51"/>
                      <a:pt x="172" y="58"/>
                      <a:pt x="167" y="66"/>
                    </a:cubicBezTo>
                    <a:cubicBezTo>
                      <a:pt x="160" y="76"/>
                      <a:pt x="139" y="87"/>
                      <a:pt x="152" y="112"/>
                    </a:cubicBezTo>
                    <a:cubicBezTo>
                      <a:pt x="157" y="120"/>
                      <a:pt x="165" y="116"/>
                      <a:pt x="174" y="112"/>
                    </a:cubicBezTo>
                    <a:cubicBezTo>
                      <a:pt x="181" y="109"/>
                      <a:pt x="189" y="106"/>
                      <a:pt x="195" y="111"/>
                    </a:cubicBezTo>
                    <a:cubicBezTo>
                      <a:pt x="200" y="114"/>
                      <a:pt x="203" y="124"/>
                      <a:pt x="201" y="130"/>
                    </a:cubicBezTo>
                    <a:cubicBezTo>
                      <a:pt x="199" y="140"/>
                      <a:pt x="185" y="144"/>
                      <a:pt x="179" y="151"/>
                    </a:cubicBezTo>
                    <a:cubicBezTo>
                      <a:pt x="174" y="159"/>
                      <a:pt x="166" y="176"/>
                      <a:pt x="173" y="185"/>
                    </a:cubicBezTo>
                    <a:cubicBezTo>
                      <a:pt x="182" y="195"/>
                      <a:pt x="203" y="188"/>
                      <a:pt x="211" y="182"/>
                    </a:cubicBezTo>
                    <a:cubicBezTo>
                      <a:pt x="223" y="172"/>
                      <a:pt x="238" y="156"/>
                      <a:pt x="237" y="139"/>
                    </a:cubicBezTo>
                    <a:cubicBezTo>
                      <a:pt x="237" y="125"/>
                      <a:pt x="227" y="130"/>
                      <a:pt x="217" y="127"/>
                    </a:cubicBezTo>
                    <a:cubicBezTo>
                      <a:pt x="208" y="123"/>
                      <a:pt x="209" y="119"/>
                      <a:pt x="203" y="112"/>
                    </a:cubicBezTo>
                    <a:cubicBezTo>
                      <a:pt x="197" y="104"/>
                      <a:pt x="193" y="106"/>
                      <a:pt x="198" y="95"/>
                    </a:cubicBezTo>
                    <a:cubicBezTo>
                      <a:pt x="200" y="88"/>
                      <a:pt x="207" y="83"/>
                      <a:pt x="202" y="75"/>
                    </a:cubicBezTo>
                    <a:cubicBezTo>
                      <a:pt x="196" y="68"/>
                      <a:pt x="182" y="73"/>
                      <a:pt x="178" y="63"/>
                    </a:cubicBezTo>
                    <a:cubicBezTo>
                      <a:pt x="175" y="56"/>
                      <a:pt x="182" y="47"/>
                      <a:pt x="178" y="40"/>
                    </a:cubicBezTo>
                    <a:cubicBezTo>
                      <a:pt x="176" y="35"/>
                      <a:pt x="173" y="35"/>
                      <a:pt x="170" y="31"/>
                    </a:cubicBezTo>
                    <a:cubicBezTo>
                      <a:pt x="167" y="28"/>
                      <a:pt x="165" y="23"/>
                      <a:pt x="162" y="19"/>
                    </a:cubicBezTo>
                    <a:cubicBezTo>
                      <a:pt x="146" y="0"/>
                      <a:pt x="109" y="8"/>
                      <a:pt x="94" y="25"/>
                    </a:cubicBezTo>
                    <a:cubicBezTo>
                      <a:pt x="89" y="32"/>
                      <a:pt x="85" y="38"/>
                      <a:pt x="86" y="47"/>
                    </a:cubicBezTo>
                    <a:cubicBezTo>
                      <a:pt x="87" y="55"/>
                      <a:pt x="94" y="59"/>
                      <a:pt x="95" y="66"/>
                    </a:cubicBezTo>
                    <a:cubicBezTo>
                      <a:pt x="97" y="76"/>
                      <a:pt x="95" y="76"/>
                      <a:pt x="91" y="81"/>
                    </a:cubicBezTo>
                    <a:cubicBezTo>
                      <a:pt x="87" y="85"/>
                      <a:pt x="84" y="93"/>
                      <a:pt x="79" y="95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6" name="Freeform 269"/>
              <p:cNvSpPr>
                <a:spLocks/>
              </p:cNvSpPr>
              <p:nvPr/>
            </p:nvSpPr>
            <p:spPr bwMode="auto">
              <a:xfrm>
                <a:off x="3244" y="2286"/>
                <a:ext cx="111" cy="314"/>
              </a:xfrm>
              <a:custGeom>
                <a:avLst/>
                <a:gdLst>
                  <a:gd name="T0" fmla="*/ 29 w 29"/>
                  <a:gd name="T1" fmla="*/ 0 h 77"/>
                  <a:gd name="T2" fmla="*/ 6 w 29"/>
                  <a:gd name="T3" fmla="*/ 36 h 77"/>
                  <a:gd name="T4" fmla="*/ 21 w 29"/>
                  <a:gd name="T5" fmla="*/ 77 h 77"/>
                  <a:gd name="T6" fmla="*/ 15 w 29"/>
                  <a:gd name="T7" fmla="*/ 33 h 77"/>
                  <a:gd name="T8" fmla="*/ 29 w 29"/>
                  <a:gd name="T9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cubicBezTo>
                      <a:pt x="20" y="13"/>
                      <a:pt x="12" y="22"/>
                      <a:pt x="6" y="36"/>
                    </a:cubicBezTo>
                    <a:cubicBezTo>
                      <a:pt x="0" y="50"/>
                      <a:pt x="9" y="70"/>
                      <a:pt x="21" y="77"/>
                    </a:cubicBezTo>
                    <a:cubicBezTo>
                      <a:pt x="12" y="64"/>
                      <a:pt x="10" y="48"/>
                      <a:pt x="15" y="33"/>
                    </a:cubicBezTo>
                    <a:cubicBezTo>
                      <a:pt x="20" y="21"/>
                      <a:pt x="26" y="14"/>
                      <a:pt x="29" y="1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7" name="Freeform 270"/>
              <p:cNvSpPr>
                <a:spLocks/>
              </p:cNvSpPr>
              <p:nvPr/>
            </p:nvSpPr>
            <p:spPr bwMode="auto">
              <a:xfrm>
                <a:off x="3550" y="1882"/>
                <a:ext cx="238" cy="208"/>
              </a:xfrm>
              <a:custGeom>
                <a:avLst/>
                <a:gdLst>
                  <a:gd name="T0" fmla="*/ 62 w 62"/>
                  <a:gd name="T1" fmla="*/ 5 h 51"/>
                  <a:gd name="T2" fmla="*/ 18 w 62"/>
                  <a:gd name="T3" fmla="*/ 15 h 51"/>
                  <a:gd name="T4" fmla="*/ 14 w 62"/>
                  <a:gd name="T5" fmla="*/ 51 h 51"/>
                  <a:gd name="T6" fmla="*/ 25 w 62"/>
                  <a:gd name="T7" fmla="*/ 16 h 51"/>
                  <a:gd name="T8" fmla="*/ 58 w 62"/>
                  <a:gd name="T9" fmla="*/ 4 h 51"/>
                  <a:gd name="T10" fmla="*/ 62 w 62"/>
                  <a:gd name="T11" fmla="*/ 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51">
                    <a:moveTo>
                      <a:pt x="62" y="5"/>
                    </a:moveTo>
                    <a:cubicBezTo>
                      <a:pt x="47" y="0"/>
                      <a:pt x="30" y="7"/>
                      <a:pt x="18" y="15"/>
                    </a:cubicBezTo>
                    <a:cubicBezTo>
                      <a:pt x="7" y="22"/>
                      <a:pt x="0" y="44"/>
                      <a:pt x="14" y="51"/>
                    </a:cubicBezTo>
                    <a:cubicBezTo>
                      <a:pt x="6" y="40"/>
                      <a:pt x="14" y="22"/>
                      <a:pt x="25" y="16"/>
                    </a:cubicBezTo>
                    <a:cubicBezTo>
                      <a:pt x="32" y="12"/>
                      <a:pt x="51" y="2"/>
                      <a:pt x="58" y="4"/>
                    </a:cubicBezTo>
                    <a:cubicBezTo>
                      <a:pt x="62" y="5"/>
                      <a:pt x="62" y="5"/>
                      <a:pt x="62" y="5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8" name="Freeform 271"/>
              <p:cNvSpPr>
                <a:spLocks/>
              </p:cNvSpPr>
              <p:nvPr/>
            </p:nvSpPr>
            <p:spPr bwMode="auto">
              <a:xfrm>
                <a:off x="3795" y="2143"/>
                <a:ext cx="85" cy="172"/>
              </a:xfrm>
              <a:custGeom>
                <a:avLst/>
                <a:gdLst>
                  <a:gd name="T0" fmla="*/ 19 w 22"/>
                  <a:gd name="T1" fmla="*/ 0 h 42"/>
                  <a:gd name="T2" fmla="*/ 3 w 22"/>
                  <a:gd name="T3" fmla="*/ 21 h 42"/>
                  <a:gd name="T4" fmla="*/ 11 w 22"/>
                  <a:gd name="T5" fmla="*/ 42 h 42"/>
                  <a:gd name="T6" fmla="*/ 10 w 22"/>
                  <a:gd name="T7" fmla="*/ 20 h 42"/>
                  <a:gd name="T8" fmla="*/ 18 w 22"/>
                  <a:gd name="T9" fmla="*/ 12 h 42"/>
                  <a:gd name="T10" fmla="*/ 22 w 22"/>
                  <a:gd name="T11" fmla="*/ 1 h 42"/>
                  <a:gd name="T12" fmla="*/ 19 w 2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2">
                    <a:moveTo>
                      <a:pt x="19" y="0"/>
                    </a:moveTo>
                    <a:cubicBezTo>
                      <a:pt x="15" y="8"/>
                      <a:pt x="6" y="11"/>
                      <a:pt x="3" y="21"/>
                    </a:cubicBezTo>
                    <a:cubicBezTo>
                      <a:pt x="0" y="28"/>
                      <a:pt x="1" y="39"/>
                      <a:pt x="11" y="42"/>
                    </a:cubicBezTo>
                    <a:cubicBezTo>
                      <a:pt x="3" y="37"/>
                      <a:pt x="6" y="27"/>
                      <a:pt x="10" y="20"/>
                    </a:cubicBezTo>
                    <a:cubicBezTo>
                      <a:pt x="13" y="17"/>
                      <a:pt x="16" y="15"/>
                      <a:pt x="18" y="12"/>
                    </a:cubicBezTo>
                    <a:cubicBezTo>
                      <a:pt x="19" y="8"/>
                      <a:pt x="19" y="4"/>
                      <a:pt x="22" y="1"/>
                    </a:cubicBez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9" name="Freeform 272"/>
              <p:cNvSpPr>
                <a:spLocks/>
              </p:cNvSpPr>
              <p:nvPr/>
            </p:nvSpPr>
            <p:spPr bwMode="auto">
              <a:xfrm>
                <a:off x="3834" y="2421"/>
                <a:ext cx="176" cy="183"/>
              </a:xfrm>
              <a:custGeom>
                <a:avLst/>
                <a:gdLst>
                  <a:gd name="T0" fmla="*/ 44 w 46"/>
                  <a:gd name="T1" fmla="*/ 0 h 45"/>
                  <a:gd name="T2" fmla="*/ 24 w 46"/>
                  <a:gd name="T3" fmla="*/ 45 h 45"/>
                  <a:gd name="T4" fmla="*/ 20 w 46"/>
                  <a:gd name="T5" fmla="*/ 35 h 45"/>
                  <a:gd name="T6" fmla="*/ 30 w 46"/>
                  <a:gd name="T7" fmla="*/ 22 h 45"/>
                  <a:gd name="T8" fmla="*/ 46 w 46"/>
                  <a:gd name="T9" fmla="*/ 1 h 45"/>
                  <a:gd name="T10" fmla="*/ 44 w 46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45">
                    <a:moveTo>
                      <a:pt x="44" y="0"/>
                    </a:moveTo>
                    <a:cubicBezTo>
                      <a:pt x="31" y="3"/>
                      <a:pt x="0" y="39"/>
                      <a:pt x="24" y="45"/>
                    </a:cubicBezTo>
                    <a:cubicBezTo>
                      <a:pt x="19" y="44"/>
                      <a:pt x="19" y="39"/>
                      <a:pt x="20" y="35"/>
                    </a:cubicBezTo>
                    <a:cubicBezTo>
                      <a:pt x="21" y="27"/>
                      <a:pt x="25" y="27"/>
                      <a:pt x="30" y="22"/>
                    </a:cubicBezTo>
                    <a:cubicBezTo>
                      <a:pt x="35" y="17"/>
                      <a:pt x="38" y="5"/>
                      <a:pt x="46" y="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0" name="Freeform 273"/>
              <p:cNvSpPr>
                <a:spLocks/>
              </p:cNvSpPr>
              <p:nvPr/>
            </p:nvSpPr>
            <p:spPr bwMode="auto">
              <a:xfrm>
                <a:off x="3401" y="2355"/>
                <a:ext cx="122" cy="319"/>
              </a:xfrm>
              <a:custGeom>
                <a:avLst/>
                <a:gdLst>
                  <a:gd name="T0" fmla="*/ 29 w 32"/>
                  <a:gd name="T1" fmla="*/ 0 h 78"/>
                  <a:gd name="T2" fmla="*/ 31 w 32"/>
                  <a:gd name="T3" fmla="*/ 47 h 78"/>
                  <a:gd name="T4" fmla="*/ 23 w 32"/>
                  <a:gd name="T5" fmla="*/ 69 h 78"/>
                  <a:gd name="T6" fmla="*/ 0 w 32"/>
                  <a:gd name="T7" fmla="*/ 72 h 78"/>
                  <a:gd name="T8" fmla="*/ 20 w 32"/>
                  <a:gd name="T9" fmla="*/ 65 h 78"/>
                  <a:gd name="T10" fmla="*/ 20 w 32"/>
                  <a:gd name="T11" fmla="*/ 45 h 78"/>
                  <a:gd name="T12" fmla="*/ 29 w 32"/>
                  <a:gd name="T13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78">
                    <a:moveTo>
                      <a:pt x="29" y="0"/>
                    </a:moveTo>
                    <a:cubicBezTo>
                      <a:pt x="20" y="14"/>
                      <a:pt x="32" y="32"/>
                      <a:pt x="31" y="47"/>
                    </a:cubicBezTo>
                    <a:cubicBezTo>
                      <a:pt x="31" y="54"/>
                      <a:pt x="30" y="64"/>
                      <a:pt x="23" y="69"/>
                    </a:cubicBezTo>
                    <a:cubicBezTo>
                      <a:pt x="18" y="73"/>
                      <a:pt x="5" y="78"/>
                      <a:pt x="0" y="72"/>
                    </a:cubicBezTo>
                    <a:cubicBezTo>
                      <a:pt x="6" y="74"/>
                      <a:pt x="15" y="70"/>
                      <a:pt x="20" y="65"/>
                    </a:cubicBezTo>
                    <a:cubicBezTo>
                      <a:pt x="25" y="59"/>
                      <a:pt x="21" y="52"/>
                      <a:pt x="20" y="45"/>
                    </a:cubicBezTo>
                    <a:cubicBezTo>
                      <a:pt x="19" y="31"/>
                      <a:pt x="20" y="14"/>
                      <a:pt x="29" y="2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1" name="Freeform 274"/>
              <p:cNvSpPr>
                <a:spLocks/>
              </p:cNvSpPr>
              <p:nvPr/>
            </p:nvSpPr>
            <p:spPr bwMode="auto">
              <a:xfrm>
                <a:off x="3918" y="2151"/>
                <a:ext cx="76" cy="102"/>
              </a:xfrm>
              <a:custGeom>
                <a:avLst/>
                <a:gdLst>
                  <a:gd name="T0" fmla="*/ 7 w 20"/>
                  <a:gd name="T1" fmla="*/ 0 h 25"/>
                  <a:gd name="T2" fmla="*/ 3 w 20"/>
                  <a:gd name="T3" fmla="*/ 25 h 25"/>
                  <a:gd name="T4" fmla="*/ 0 w 20"/>
                  <a:gd name="T5" fmla="*/ 1 h 25"/>
                  <a:gd name="T6" fmla="*/ 7 w 20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5">
                    <a:moveTo>
                      <a:pt x="7" y="0"/>
                    </a:moveTo>
                    <a:cubicBezTo>
                      <a:pt x="20" y="7"/>
                      <a:pt x="15" y="18"/>
                      <a:pt x="3" y="25"/>
                    </a:cubicBezTo>
                    <a:cubicBezTo>
                      <a:pt x="12" y="18"/>
                      <a:pt x="9" y="6"/>
                      <a:pt x="0" y="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2" name="Freeform 275"/>
              <p:cNvSpPr>
                <a:spLocks/>
              </p:cNvSpPr>
              <p:nvPr/>
            </p:nvSpPr>
            <p:spPr bwMode="auto">
              <a:xfrm>
                <a:off x="3945" y="2384"/>
                <a:ext cx="187" cy="224"/>
              </a:xfrm>
              <a:custGeom>
                <a:avLst/>
                <a:gdLst>
                  <a:gd name="T0" fmla="*/ 41 w 49"/>
                  <a:gd name="T1" fmla="*/ 3 h 55"/>
                  <a:gd name="T2" fmla="*/ 33 w 49"/>
                  <a:gd name="T3" fmla="*/ 33 h 55"/>
                  <a:gd name="T4" fmla="*/ 0 w 49"/>
                  <a:gd name="T5" fmla="*/ 55 h 55"/>
                  <a:gd name="T6" fmla="*/ 29 w 49"/>
                  <a:gd name="T7" fmla="*/ 27 h 55"/>
                  <a:gd name="T8" fmla="*/ 37 w 49"/>
                  <a:gd name="T9" fmla="*/ 14 h 55"/>
                  <a:gd name="T10" fmla="*/ 34 w 49"/>
                  <a:gd name="T11" fmla="*/ 1 h 55"/>
                  <a:gd name="T12" fmla="*/ 41 w 49"/>
                  <a:gd name="T13" fmla="*/ 3 h 55"/>
                  <a:gd name="T14" fmla="*/ 41 w 49"/>
                  <a:gd name="T15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5">
                    <a:moveTo>
                      <a:pt x="41" y="3"/>
                    </a:moveTo>
                    <a:cubicBezTo>
                      <a:pt x="49" y="12"/>
                      <a:pt x="39" y="26"/>
                      <a:pt x="33" y="33"/>
                    </a:cubicBezTo>
                    <a:cubicBezTo>
                      <a:pt x="26" y="44"/>
                      <a:pt x="14" y="54"/>
                      <a:pt x="0" y="55"/>
                    </a:cubicBezTo>
                    <a:cubicBezTo>
                      <a:pt x="13" y="52"/>
                      <a:pt x="21" y="36"/>
                      <a:pt x="29" y="27"/>
                    </a:cubicBezTo>
                    <a:cubicBezTo>
                      <a:pt x="32" y="23"/>
                      <a:pt x="36" y="19"/>
                      <a:pt x="37" y="14"/>
                    </a:cubicBezTo>
                    <a:cubicBezTo>
                      <a:pt x="39" y="8"/>
                      <a:pt x="35" y="6"/>
                      <a:pt x="34" y="1"/>
                    </a:cubicBezTo>
                    <a:cubicBezTo>
                      <a:pt x="37" y="0"/>
                      <a:pt x="39" y="1"/>
                      <a:pt x="41" y="3"/>
                    </a:cubicBezTo>
                    <a:cubicBezTo>
                      <a:pt x="41" y="3"/>
                      <a:pt x="41" y="3"/>
                      <a:pt x="41" y="3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3" name="Freeform 276"/>
              <p:cNvSpPr>
                <a:spLocks/>
              </p:cNvSpPr>
              <p:nvPr/>
            </p:nvSpPr>
            <p:spPr bwMode="auto">
              <a:xfrm>
                <a:off x="3642" y="1956"/>
                <a:ext cx="195" cy="224"/>
              </a:xfrm>
              <a:custGeom>
                <a:avLst/>
                <a:gdLst>
                  <a:gd name="T0" fmla="*/ 3 w 51"/>
                  <a:gd name="T1" fmla="*/ 49 h 55"/>
                  <a:gd name="T2" fmla="*/ 28 w 51"/>
                  <a:gd name="T3" fmla="*/ 30 h 55"/>
                  <a:gd name="T4" fmla="*/ 51 w 51"/>
                  <a:gd name="T5" fmla="*/ 7 h 55"/>
                  <a:gd name="T6" fmla="*/ 26 w 51"/>
                  <a:gd name="T7" fmla="*/ 20 h 55"/>
                  <a:gd name="T8" fmla="*/ 16 w 51"/>
                  <a:gd name="T9" fmla="*/ 37 h 55"/>
                  <a:gd name="T10" fmla="*/ 0 w 51"/>
                  <a:gd name="T11" fmla="*/ 48 h 55"/>
                  <a:gd name="T12" fmla="*/ 3 w 51"/>
                  <a:gd name="T13" fmla="*/ 4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5">
                    <a:moveTo>
                      <a:pt x="3" y="49"/>
                    </a:moveTo>
                    <a:cubicBezTo>
                      <a:pt x="17" y="55"/>
                      <a:pt x="25" y="40"/>
                      <a:pt x="28" y="30"/>
                    </a:cubicBezTo>
                    <a:cubicBezTo>
                      <a:pt x="33" y="17"/>
                      <a:pt x="39" y="11"/>
                      <a:pt x="51" y="7"/>
                    </a:cubicBezTo>
                    <a:cubicBezTo>
                      <a:pt x="40" y="0"/>
                      <a:pt x="30" y="11"/>
                      <a:pt x="26" y="20"/>
                    </a:cubicBezTo>
                    <a:cubicBezTo>
                      <a:pt x="23" y="26"/>
                      <a:pt x="22" y="32"/>
                      <a:pt x="16" y="37"/>
                    </a:cubicBezTo>
                    <a:cubicBezTo>
                      <a:pt x="13" y="40"/>
                      <a:pt x="5" y="49"/>
                      <a:pt x="0" y="48"/>
                    </a:cubicBezTo>
                    <a:cubicBezTo>
                      <a:pt x="3" y="49"/>
                      <a:pt x="3" y="49"/>
                      <a:pt x="3" y="49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4" name="Freeform 277"/>
              <p:cNvSpPr>
                <a:spLocks/>
              </p:cNvSpPr>
              <p:nvPr/>
            </p:nvSpPr>
            <p:spPr bwMode="auto">
              <a:xfrm>
                <a:off x="3550" y="1988"/>
                <a:ext cx="732" cy="947"/>
              </a:xfrm>
              <a:custGeom>
                <a:avLst/>
                <a:gdLst>
                  <a:gd name="T0" fmla="*/ 161 w 191"/>
                  <a:gd name="T1" fmla="*/ 0 h 232"/>
                  <a:gd name="T2" fmla="*/ 172 w 191"/>
                  <a:gd name="T3" fmla="*/ 131 h 232"/>
                  <a:gd name="T4" fmla="*/ 102 w 191"/>
                  <a:gd name="T5" fmla="*/ 210 h 232"/>
                  <a:gd name="T6" fmla="*/ 0 w 191"/>
                  <a:gd name="T7" fmla="*/ 227 h 232"/>
                  <a:gd name="T8" fmla="*/ 97 w 191"/>
                  <a:gd name="T9" fmla="*/ 196 h 232"/>
                  <a:gd name="T10" fmla="*/ 165 w 191"/>
                  <a:gd name="T11" fmla="*/ 104 h 232"/>
                  <a:gd name="T12" fmla="*/ 161 w 191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1" h="232">
                    <a:moveTo>
                      <a:pt x="161" y="0"/>
                    </a:moveTo>
                    <a:cubicBezTo>
                      <a:pt x="174" y="22"/>
                      <a:pt x="191" y="90"/>
                      <a:pt x="172" y="131"/>
                    </a:cubicBezTo>
                    <a:cubicBezTo>
                      <a:pt x="152" y="172"/>
                      <a:pt x="130" y="188"/>
                      <a:pt x="102" y="210"/>
                    </a:cubicBezTo>
                    <a:cubicBezTo>
                      <a:pt x="74" y="231"/>
                      <a:pt x="34" y="232"/>
                      <a:pt x="0" y="227"/>
                    </a:cubicBezTo>
                    <a:cubicBezTo>
                      <a:pt x="14" y="226"/>
                      <a:pt x="56" y="226"/>
                      <a:pt x="97" y="196"/>
                    </a:cubicBezTo>
                    <a:cubicBezTo>
                      <a:pt x="138" y="166"/>
                      <a:pt x="160" y="127"/>
                      <a:pt x="165" y="104"/>
                    </a:cubicBezTo>
                    <a:cubicBezTo>
                      <a:pt x="170" y="82"/>
                      <a:pt x="178" y="32"/>
                      <a:pt x="161" y="0"/>
                    </a:cubicBezTo>
                    <a:close/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5" name="Freeform 278"/>
              <p:cNvSpPr>
                <a:spLocks/>
              </p:cNvSpPr>
              <p:nvPr/>
            </p:nvSpPr>
            <p:spPr bwMode="auto">
              <a:xfrm>
                <a:off x="3183" y="1792"/>
                <a:ext cx="497" cy="727"/>
              </a:xfrm>
              <a:custGeom>
                <a:avLst/>
                <a:gdLst>
                  <a:gd name="T0" fmla="*/ 130 w 130"/>
                  <a:gd name="T1" fmla="*/ 0 h 178"/>
                  <a:gd name="T2" fmla="*/ 40 w 130"/>
                  <a:gd name="T3" fmla="*/ 51 h 178"/>
                  <a:gd name="T4" fmla="*/ 6 w 130"/>
                  <a:gd name="T5" fmla="*/ 136 h 178"/>
                  <a:gd name="T6" fmla="*/ 4 w 130"/>
                  <a:gd name="T7" fmla="*/ 178 h 178"/>
                  <a:gd name="T8" fmla="*/ 18 w 130"/>
                  <a:gd name="T9" fmla="*/ 116 h 178"/>
                  <a:gd name="T10" fmla="*/ 55 w 130"/>
                  <a:gd name="T11" fmla="*/ 49 h 178"/>
                  <a:gd name="T12" fmla="*/ 130 w 130"/>
                  <a:gd name="T13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78">
                    <a:moveTo>
                      <a:pt x="130" y="0"/>
                    </a:moveTo>
                    <a:cubicBezTo>
                      <a:pt x="106" y="2"/>
                      <a:pt x="63" y="20"/>
                      <a:pt x="40" y="51"/>
                    </a:cubicBezTo>
                    <a:cubicBezTo>
                      <a:pt x="16" y="82"/>
                      <a:pt x="12" y="121"/>
                      <a:pt x="6" y="136"/>
                    </a:cubicBezTo>
                    <a:cubicBezTo>
                      <a:pt x="0" y="150"/>
                      <a:pt x="4" y="178"/>
                      <a:pt x="4" y="178"/>
                    </a:cubicBezTo>
                    <a:cubicBezTo>
                      <a:pt x="4" y="159"/>
                      <a:pt x="7" y="141"/>
                      <a:pt x="18" y="116"/>
                    </a:cubicBezTo>
                    <a:cubicBezTo>
                      <a:pt x="28" y="92"/>
                      <a:pt x="31" y="76"/>
                      <a:pt x="55" y="49"/>
                    </a:cubicBezTo>
                    <a:cubicBezTo>
                      <a:pt x="79" y="22"/>
                      <a:pt x="110" y="6"/>
                      <a:pt x="130" y="0"/>
                    </a:cubicBezTo>
                    <a:close/>
                  </a:path>
                </a:pathLst>
              </a:custGeom>
              <a:solidFill>
                <a:srgbClr val="FF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6" name="Freeform 279"/>
              <p:cNvSpPr>
                <a:spLocks/>
              </p:cNvSpPr>
              <p:nvPr/>
            </p:nvSpPr>
            <p:spPr bwMode="auto">
              <a:xfrm>
                <a:off x="3175" y="1772"/>
                <a:ext cx="1095" cy="1179"/>
              </a:xfrm>
              <a:custGeom>
                <a:avLst/>
                <a:gdLst>
                  <a:gd name="T0" fmla="*/ 110 w 286"/>
                  <a:gd name="T1" fmla="*/ 5 h 289"/>
                  <a:gd name="T2" fmla="*/ 110 w 286"/>
                  <a:gd name="T3" fmla="*/ 4 h 289"/>
                  <a:gd name="T4" fmla="*/ 17 w 286"/>
                  <a:gd name="T5" fmla="*/ 87 h 289"/>
                  <a:gd name="T6" fmla="*/ 0 w 286"/>
                  <a:gd name="T7" fmla="*/ 163 h 289"/>
                  <a:gd name="T8" fmla="*/ 3 w 286"/>
                  <a:gd name="T9" fmla="*/ 191 h 289"/>
                  <a:gd name="T10" fmla="*/ 60 w 286"/>
                  <a:gd name="T11" fmla="*/ 272 h 289"/>
                  <a:gd name="T12" fmla="*/ 130 w 286"/>
                  <a:gd name="T13" fmla="*/ 289 h 289"/>
                  <a:gd name="T14" fmla="*/ 193 w 286"/>
                  <a:gd name="T15" fmla="*/ 276 h 289"/>
                  <a:gd name="T16" fmla="*/ 275 w 286"/>
                  <a:gd name="T17" fmla="*/ 195 h 289"/>
                  <a:gd name="T18" fmla="*/ 286 w 286"/>
                  <a:gd name="T19" fmla="*/ 132 h 289"/>
                  <a:gd name="T20" fmla="*/ 272 w 286"/>
                  <a:gd name="T21" fmla="*/ 62 h 289"/>
                  <a:gd name="T22" fmla="*/ 217 w 286"/>
                  <a:gd name="T23" fmla="*/ 14 h 289"/>
                  <a:gd name="T24" fmla="*/ 216 w 286"/>
                  <a:gd name="T25" fmla="*/ 15 h 289"/>
                  <a:gd name="T26" fmla="*/ 217 w 286"/>
                  <a:gd name="T27" fmla="*/ 14 h 289"/>
                  <a:gd name="T28" fmla="*/ 145 w 286"/>
                  <a:gd name="T29" fmla="*/ 0 h 289"/>
                  <a:gd name="T30" fmla="*/ 110 w 286"/>
                  <a:gd name="T31" fmla="*/ 4 h 289"/>
                  <a:gd name="T32" fmla="*/ 110 w 286"/>
                  <a:gd name="T33" fmla="*/ 5 h 289"/>
                  <a:gd name="T34" fmla="*/ 110 w 286"/>
                  <a:gd name="T35" fmla="*/ 4 h 289"/>
                  <a:gd name="T36" fmla="*/ 110 w 286"/>
                  <a:gd name="T37" fmla="*/ 5 h 289"/>
                  <a:gd name="T38" fmla="*/ 111 w 286"/>
                  <a:gd name="T39" fmla="*/ 6 h 289"/>
                  <a:gd name="T40" fmla="*/ 145 w 286"/>
                  <a:gd name="T41" fmla="*/ 2 h 289"/>
                  <a:gd name="T42" fmla="*/ 216 w 286"/>
                  <a:gd name="T43" fmla="*/ 16 h 289"/>
                  <a:gd name="T44" fmla="*/ 216 w 286"/>
                  <a:gd name="T45" fmla="*/ 16 h 289"/>
                  <a:gd name="T46" fmla="*/ 270 w 286"/>
                  <a:gd name="T47" fmla="*/ 63 h 289"/>
                  <a:gd name="T48" fmla="*/ 284 w 286"/>
                  <a:gd name="T49" fmla="*/ 132 h 289"/>
                  <a:gd name="T50" fmla="*/ 273 w 286"/>
                  <a:gd name="T51" fmla="*/ 194 h 289"/>
                  <a:gd name="T52" fmla="*/ 192 w 286"/>
                  <a:gd name="T53" fmla="*/ 274 h 289"/>
                  <a:gd name="T54" fmla="*/ 130 w 286"/>
                  <a:gd name="T55" fmla="*/ 288 h 289"/>
                  <a:gd name="T56" fmla="*/ 61 w 286"/>
                  <a:gd name="T57" fmla="*/ 270 h 289"/>
                  <a:gd name="T58" fmla="*/ 5 w 286"/>
                  <a:gd name="T59" fmla="*/ 190 h 289"/>
                  <a:gd name="T60" fmla="*/ 2 w 286"/>
                  <a:gd name="T61" fmla="*/ 163 h 289"/>
                  <a:gd name="T62" fmla="*/ 19 w 286"/>
                  <a:gd name="T63" fmla="*/ 88 h 289"/>
                  <a:gd name="T64" fmla="*/ 111 w 286"/>
                  <a:gd name="T65" fmla="*/ 6 h 289"/>
                  <a:gd name="T66" fmla="*/ 111 w 286"/>
                  <a:gd name="T67" fmla="*/ 6 h 289"/>
                  <a:gd name="T68" fmla="*/ 110 w 286"/>
                  <a:gd name="T69" fmla="*/ 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86" h="289">
                    <a:moveTo>
                      <a:pt x="110" y="5"/>
                    </a:moveTo>
                    <a:cubicBezTo>
                      <a:pt x="110" y="4"/>
                      <a:pt x="110" y="4"/>
                      <a:pt x="110" y="4"/>
                    </a:cubicBezTo>
                    <a:cubicBezTo>
                      <a:pt x="54" y="17"/>
                      <a:pt x="25" y="61"/>
                      <a:pt x="17" y="87"/>
                    </a:cubicBezTo>
                    <a:cubicBezTo>
                      <a:pt x="9" y="114"/>
                      <a:pt x="0" y="137"/>
                      <a:pt x="0" y="163"/>
                    </a:cubicBezTo>
                    <a:cubicBezTo>
                      <a:pt x="0" y="172"/>
                      <a:pt x="1" y="181"/>
                      <a:pt x="3" y="191"/>
                    </a:cubicBezTo>
                    <a:cubicBezTo>
                      <a:pt x="13" y="230"/>
                      <a:pt x="28" y="247"/>
                      <a:pt x="60" y="272"/>
                    </a:cubicBezTo>
                    <a:cubicBezTo>
                      <a:pt x="76" y="284"/>
                      <a:pt x="103" y="289"/>
                      <a:pt x="130" y="289"/>
                    </a:cubicBezTo>
                    <a:cubicBezTo>
                      <a:pt x="154" y="289"/>
                      <a:pt x="178" y="285"/>
                      <a:pt x="193" y="276"/>
                    </a:cubicBezTo>
                    <a:cubicBezTo>
                      <a:pt x="222" y="258"/>
                      <a:pt x="256" y="233"/>
                      <a:pt x="275" y="195"/>
                    </a:cubicBezTo>
                    <a:cubicBezTo>
                      <a:pt x="281" y="183"/>
                      <a:pt x="286" y="159"/>
                      <a:pt x="286" y="132"/>
                    </a:cubicBezTo>
                    <a:cubicBezTo>
                      <a:pt x="286" y="109"/>
                      <a:pt x="282" y="83"/>
                      <a:pt x="272" y="62"/>
                    </a:cubicBezTo>
                    <a:cubicBezTo>
                      <a:pt x="261" y="40"/>
                      <a:pt x="243" y="22"/>
                      <a:pt x="217" y="14"/>
                    </a:cubicBezTo>
                    <a:cubicBezTo>
                      <a:pt x="216" y="15"/>
                      <a:pt x="216" y="15"/>
                      <a:pt x="216" y="15"/>
                    </a:cubicBezTo>
                    <a:cubicBezTo>
                      <a:pt x="217" y="14"/>
                      <a:pt x="217" y="14"/>
                      <a:pt x="217" y="14"/>
                    </a:cubicBezTo>
                    <a:cubicBezTo>
                      <a:pt x="199" y="8"/>
                      <a:pt x="173" y="0"/>
                      <a:pt x="145" y="0"/>
                    </a:cubicBezTo>
                    <a:cubicBezTo>
                      <a:pt x="133" y="0"/>
                      <a:pt x="122" y="1"/>
                      <a:pt x="110" y="4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10" y="4"/>
                      <a:pt x="110" y="4"/>
                      <a:pt x="110" y="4"/>
                    </a:cubicBezTo>
                    <a:cubicBezTo>
                      <a:pt x="110" y="5"/>
                      <a:pt x="110" y="5"/>
                      <a:pt x="110" y="5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22" y="3"/>
                      <a:pt x="134" y="2"/>
                      <a:pt x="145" y="2"/>
                    </a:cubicBezTo>
                    <a:cubicBezTo>
                      <a:pt x="173" y="2"/>
                      <a:pt x="199" y="10"/>
                      <a:pt x="216" y="16"/>
                    </a:cubicBezTo>
                    <a:cubicBezTo>
                      <a:pt x="216" y="16"/>
                      <a:pt x="216" y="16"/>
                      <a:pt x="216" y="16"/>
                    </a:cubicBezTo>
                    <a:cubicBezTo>
                      <a:pt x="242" y="24"/>
                      <a:pt x="259" y="42"/>
                      <a:pt x="270" y="63"/>
                    </a:cubicBezTo>
                    <a:cubicBezTo>
                      <a:pt x="280" y="84"/>
                      <a:pt x="284" y="109"/>
                      <a:pt x="284" y="132"/>
                    </a:cubicBezTo>
                    <a:cubicBezTo>
                      <a:pt x="284" y="158"/>
                      <a:pt x="279" y="182"/>
                      <a:pt x="273" y="194"/>
                    </a:cubicBezTo>
                    <a:cubicBezTo>
                      <a:pt x="254" y="231"/>
                      <a:pt x="221" y="256"/>
                      <a:pt x="192" y="274"/>
                    </a:cubicBezTo>
                    <a:cubicBezTo>
                      <a:pt x="177" y="283"/>
                      <a:pt x="154" y="288"/>
                      <a:pt x="130" y="288"/>
                    </a:cubicBezTo>
                    <a:cubicBezTo>
                      <a:pt x="103" y="288"/>
                      <a:pt x="76" y="282"/>
                      <a:pt x="61" y="270"/>
                    </a:cubicBezTo>
                    <a:cubicBezTo>
                      <a:pt x="29" y="245"/>
                      <a:pt x="15" y="229"/>
                      <a:pt x="5" y="190"/>
                    </a:cubicBezTo>
                    <a:cubicBezTo>
                      <a:pt x="3" y="181"/>
                      <a:pt x="2" y="172"/>
                      <a:pt x="2" y="163"/>
                    </a:cubicBezTo>
                    <a:cubicBezTo>
                      <a:pt x="2" y="137"/>
                      <a:pt x="11" y="114"/>
                      <a:pt x="19" y="88"/>
                    </a:cubicBezTo>
                    <a:cubicBezTo>
                      <a:pt x="27" y="62"/>
                      <a:pt x="55" y="18"/>
                      <a:pt x="111" y="6"/>
                    </a:cubicBezTo>
                    <a:cubicBezTo>
                      <a:pt x="111" y="6"/>
                      <a:pt x="111" y="6"/>
                      <a:pt x="111" y="6"/>
                    </a:cubicBezTo>
                    <a:cubicBezTo>
                      <a:pt x="110" y="5"/>
                      <a:pt x="110" y="5"/>
                      <a:pt x="110" y="5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7" name="Freeform 280"/>
              <p:cNvSpPr>
                <a:spLocks noEditPoints="1"/>
              </p:cNvSpPr>
              <p:nvPr/>
            </p:nvSpPr>
            <p:spPr bwMode="auto">
              <a:xfrm>
                <a:off x="3225" y="1882"/>
                <a:ext cx="915" cy="808"/>
              </a:xfrm>
              <a:custGeom>
                <a:avLst/>
                <a:gdLst>
                  <a:gd name="T0" fmla="*/ 91 w 239"/>
                  <a:gd name="T1" fmla="*/ 74 h 198"/>
                  <a:gd name="T2" fmla="*/ 94 w 239"/>
                  <a:gd name="T3" fmla="*/ 18 h 198"/>
                  <a:gd name="T4" fmla="*/ 170 w 239"/>
                  <a:gd name="T5" fmla="*/ 24 h 198"/>
                  <a:gd name="T6" fmla="*/ 202 w 239"/>
                  <a:gd name="T7" fmla="*/ 68 h 198"/>
                  <a:gd name="T8" fmla="*/ 217 w 239"/>
                  <a:gd name="T9" fmla="*/ 120 h 198"/>
                  <a:gd name="T10" fmla="*/ 187 w 239"/>
                  <a:gd name="T11" fmla="*/ 183 h 198"/>
                  <a:gd name="T12" fmla="*/ 201 w 239"/>
                  <a:gd name="T13" fmla="*/ 123 h 198"/>
                  <a:gd name="T14" fmla="*/ 174 w 239"/>
                  <a:gd name="T15" fmla="*/ 105 h 198"/>
                  <a:gd name="T16" fmla="*/ 167 w 239"/>
                  <a:gd name="T17" fmla="*/ 59 h 198"/>
                  <a:gd name="T18" fmla="*/ 158 w 239"/>
                  <a:gd name="T19" fmla="*/ 28 h 198"/>
                  <a:gd name="T20" fmla="*/ 118 w 239"/>
                  <a:gd name="T21" fmla="*/ 76 h 198"/>
                  <a:gd name="T22" fmla="*/ 107 w 239"/>
                  <a:gd name="T23" fmla="*/ 75 h 198"/>
                  <a:gd name="T24" fmla="*/ 77 w 239"/>
                  <a:gd name="T25" fmla="*/ 132 h 198"/>
                  <a:gd name="T26" fmla="*/ 54 w 239"/>
                  <a:gd name="T27" fmla="*/ 197 h 198"/>
                  <a:gd name="T28" fmla="*/ 40 w 239"/>
                  <a:gd name="T29" fmla="*/ 92 h 198"/>
                  <a:gd name="T30" fmla="*/ 135 w 239"/>
                  <a:gd name="T31" fmla="*/ 0 h 198"/>
                  <a:gd name="T32" fmla="*/ 85 w 239"/>
                  <a:gd name="T33" fmla="*/ 40 h 198"/>
                  <a:gd name="T34" fmla="*/ 95 w 239"/>
                  <a:gd name="T35" fmla="*/ 65 h 198"/>
                  <a:gd name="T36" fmla="*/ 78 w 239"/>
                  <a:gd name="T37" fmla="*/ 88 h 198"/>
                  <a:gd name="T38" fmla="*/ 40 w 239"/>
                  <a:gd name="T39" fmla="*/ 91 h 198"/>
                  <a:gd name="T40" fmla="*/ 1 w 239"/>
                  <a:gd name="T41" fmla="*/ 146 h 198"/>
                  <a:gd name="T42" fmla="*/ 54 w 239"/>
                  <a:gd name="T43" fmla="*/ 198 h 198"/>
                  <a:gd name="T44" fmla="*/ 86 w 239"/>
                  <a:gd name="T45" fmla="*/ 167 h 198"/>
                  <a:gd name="T46" fmla="*/ 78 w 239"/>
                  <a:gd name="T47" fmla="*/ 132 h 198"/>
                  <a:gd name="T48" fmla="*/ 87 w 239"/>
                  <a:gd name="T49" fmla="*/ 96 h 198"/>
                  <a:gd name="T50" fmla="*/ 109 w 239"/>
                  <a:gd name="T51" fmla="*/ 75 h 198"/>
                  <a:gd name="T52" fmla="*/ 134 w 239"/>
                  <a:gd name="T53" fmla="*/ 70 h 198"/>
                  <a:gd name="T54" fmla="*/ 158 w 239"/>
                  <a:gd name="T55" fmla="*/ 29 h 198"/>
                  <a:gd name="T56" fmla="*/ 172 w 239"/>
                  <a:gd name="T57" fmla="*/ 35 h 198"/>
                  <a:gd name="T58" fmla="*/ 155 w 239"/>
                  <a:gd name="T59" fmla="*/ 71 h 198"/>
                  <a:gd name="T60" fmla="*/ 160 w 239"/>
                  <a:gd name="T61" fmla="*/ 111 h 198"/>
                  <a:gd name="T62" fmla="*/ 188 w 239"/>
                  <a:gd name="T63" fmla="*/ 102 h 198"/>
                  <a:gd name="T64" fmla="*/ 200 w 239"/>
                  <a:gd name="T65" fmla="*/ 123 h 198"/>
                  <a:gd name="T66" fmla="*/ 170 w 239"/>
                  <a:gd name="T67" fmla="*/ 168 h 198"/>
                  <a:gd name="T68" fmla="*/ 187 w 239"/>
                  <a:gd name="T69" fmla="*/ 184 h 198"/>
                  <a:gd name="T70" fmla="*/ 238 w 239"/>
                  <a:gd name="T71" fmla="*/ 132 h 198"/>
                  <a:gd name="T72" fmla="*/ 217 w 239"/>
                  <a:gd name="T73" fmla="*/ 119 h 198"/>
                  <a:gd name="T74" fmla="*/ 199 w 239"/>
                  <a:gd name="T75" fmla="*/ 99 h 198"/>
                  <a:gd name="T76" fmla="*/ 202 w 239"/>
                  <a:gd name="T77" fmla="*/ 82 h 198"/>
                  <a:gd name="T78" fmla="*/ 197 w 239"/>
                  <a:gd name="T79" fmla="*/ 63 h 198"/>
                  <a:gd name="T80" fmla="*/ 178 w 239"/>
                  <a:gd name="T81" fmla="*/ 52 h 198"/>
                  <a:gd name="T82" fmla="*/ 175 w 239"/>
                  <a:gd name="T83" fmla="*/ 27 h 198"/>
                  <a:gd name="T84" fmla="*/ 135 w 239"/>
                  <a:gd name="T85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198">
                    <a:moveTo>
                      <a:pt x="59" y="94"/>
                    </a:moveTo>
                    <a:cubicBezTo>
                      <a:pt x="65" y="94"/>
                      <a:pt x="71" y="93"/>
                      <a:pt x="79" y="88"/>
                    </a:cubicBezTo>
                    <a:cubicBezTo>
                      <a:pt x="84" y="86"/>
                      <a:pt x="87" y="78"/>
                      <a:pt x="91" y="74"/>
                    </a:cubicBezTo>
                    <a:cubicBezTo>
                      <a:pt x="95" y="69"/>
                      <a:pt x="97" y="69"/>
                      <a:pt x="95" y="59"/>
                    </a:cubicBezTo>
                    <a:cubicBezTo>
                      <a:pt x="94" y="52"/>
                      <a:pt x="87" y="48"/>
                      <a:pt x="86" y="40"/>
                    </a:cubicBezTo>
                    <a:cubicBezTo>
                      <a:pt x="85" y="31"/>
                      <a:pt x="89" y="25"/>
                      <a:pt x="94" y="18"/>
                    </a:cubicBezTo>
                    <a:cubicBezTo>
                      <a:pt x="103" y="8"/>
                      <a:pt x="120" y="1"/>
                      <a:pt x="135" y="1"/>
                    </a:cubicBezTo>
                    <a:cubicBezTo>
                      <a:pt x="146" y="1"/>
                      <a:pt x="156" y="4"/>
                      <a:pt x="162" y="12"/>
                    </a:cubicBezTo>
                    <a:cubicBezTo>
                      <a:pt x="165" y="16"/>
                      <a:pt x="167" y="21"/>
                      <a:pt x="170" y="24"/>
                    </a:cubicBezTo>
                    <a:cubicBezTo>
                      <a:pt x="173" y="28"/>
                      <a:pt x="176" y="28"/>
                      <a:pt x="178" y="33"/>
                    </a:cubicBezTo>
                    <a:cubicBezTo>
                      <a:pt x="182" y="40"/>
                      <a:pt x="175" y="49"/>
                      <a:pt x="178" y="56"/>
                    </a:cubicBezTo>
                    <a:cubicBezTo>
                      <a:pt x="182" y="66"/>
                      <a:pt x="196" y="61"/>
                      <a:pt x="202" y="68"/>
                    </a:cubicBezTo>
                    <a:cubicBezTo>
                      <a:pt x="207" y="76"/>
                      <a:pt x="200" y="81"/>
                      <a:pt x="198" y="88"/>
                    </a:cubicBezTo>
                    <a:cubicBezTo>
                      <a:pt x="193" y="99"/>
                      <a:pt x="197" y="97"/>
                      <a:pt x="203" y="105"/>
                    </a:cubicBezTo>
                    <a:cubicBezTo>
                      <a:pt x="209" y="112"/>
                      <a:pt x="208" y="116"/>
                      <a:pt x="217" y="120"/>
                    </a:cubicBezTo>
                    <a:cubicBezTo>
                      <a:pt x="227" y="123"/>
                      <a:pt x="237" y="118"/>
                      <a:pt x="237" y="132"/>
                    </a:cubicBezTo>
                    <a:cubicBezTo>
                      <a:pt x="238" y="149"/>
                      <a:pt x="223" y="165"/>
                      <a:pt x="211" y="175"/>
                    </a:cubicBezTo>
                    <a:cubicBezTo>
                      <a:pt x="206" y="179"/>
                      <a:pt x="196" y="183"/>
                      <a:pt x="187" y="183"/>
                    </a:cubicBezTo>
                    <a:cubicBezTo>
                      <a:pt x="182" y="183"/>
                      <a:pt x="177" y="182"/>
                      <a:pt x="173" y="178"/>
                    </a:cubicBezTo>
                    <a:cubicBezTo>
                      <a:pt x="166" y="169"/>
                      <a:pt x="174" y="152"/>
                      <a:pt x="179" y="144"/>
                    </a:cubicBezTo>
                    <a:cubicBezTo>
                      <a:pt x="185" y="137"/>
                      <a:pt x="199" y="133"/>
                      <a:pt x="201" y="123"/>
                    </a:cubicBezTo>
                    <a:cubicBezTo>
                      <a:pt x="203" y="117"/>
                      <a:pt x="200" y="107"/>
                      <a:pt x="195" y="104"/>
                    </a:cubicBezTo>
                    <a:cubicBezTo>
                      <a:pt x="193" y="102"/>
                      <a:pt x="190" y="101"/>
                      <a:pt x="188" y="101"/>
                    </a:cubicBezTo>
                    <a:cubicBezTo>
                      <a:pt x="183" y="101"/>
                      <a:pt x="178" y="103"/>
                      <a:pt x="174" y="105"/>
                    </a:cubicBezTo>
                    <a:cubicBezTo>
                      <a:pt x="169" y="108"/>
                      <a:pt x="164" y="110"/>
                      <a:pt x="160" y="110"/>
                    </a:cubicBezTo>
                    <a:cubicBezTo>
                      <a:pt x="157" y="110"/>
                      <a:pt x="154" y="108"/>
                      <a:pt x="152" y="105"/>
                    </a:cubicBezTo>
                    <a:cubicBezTo>
                      <a:pt x="139" y="80"/>
                      <a:pt x="160" y="69"/>
                      <a:pt x="167" y="59"/>
                    </a:cubicBezTo>
                    <a:cubicBezTo>
                      <a:pt x="172" y="51"/>
                      <a:pt x="178" y="44"/>
                      <a:pt x="173" y="34"/>
                    </a:cubicBezTo>
                    <a:cubicBezTo>
                      <a:pt x="171" y="29"/>
                      <a:pt x="167" y="28"/>
                      <a:pt x="163" y="28"/>
                    </a:cubicBezTo>
                    <a:cubicBezTo>
                      <a:pt x="161" y="28"/>
                      <a:pt x="160" y="28"/>
                      <a:pt x="158" y="28"/>
                    </a:cubicBezTo>
                    <a:cubicBezTo>
                      <a:pt x="140" y="32"/>
                      <a:pt x="147" y="59"/>
                      <a:pt x="133" y="69"/>
                    </a:cubicBezTo>
                    <a:cubicBezTo>
                      <a:pt x="129" y="72"/>
                      <a:pt x="124" y="75"/>
                      <a:pt x="119" y="75"/>
                    </a:cubicBezTo>
                    <a:cubicBezTo>
                      <a:pt x="119" y="76"/>
                      <a:pt x="118" y="76"/>
                      <a:pt x="118" y="76"/>
                    </a:cubicBezTo>
                    <a:cubicBezTo>
                      <a:pt x="116" y="76"/>
                      <a:pt x="115" y="75"/>
                      <a:pt x="113" y="75"/>
                    </a:cubicBezTo>
                    <a:cubicBezTo>
                      <a:pt x="112" y="75"/>
                      <a:pt x="110" y="74"/>
                      <a:pt x="109" y="74"/>
                    </a:cubicBezTo>
                    <a:cubicBezTo>
                      <a:pt x="108" y="74"/>
                      <a:pt x="108" y="74"/>
                      <a:pt x="107" y="75"/>
                    </a:cubicBezTo>
                    <a:cubicBezTo>
                      <a:pt x="101" y="76"/>
                      <a:pt x="95" y="83"/>
                      <a:pt x="91" y="87"/>
                    </a:cubicBezTo>
                    <a:cubicBezTo>
                      <a:pt x="85" y="94"/>
                      <a:pt x="86" y="97"/>
                      <a:pt x="83" y="106"/>
                    </a:cubicBezTo>
                    <a:cubicBezTo>
                      <a:pt x="80" y="115"/>
                      <a:pt x="76" y="122"/>
                      <a:pt x="77" y="132"/>
                    </a:cubicBezTo>
                    <a:cubicBezTo>
                      <a:pt x="80" y="146"/>
                      <a:pt x="87" y="152"/>
                      <a:pt x="85" y="167"/>
                    </a:cubicBezTo>
                    <a:cubicBezTo>
                      <a:pt x="83" y="174"/>
                      <a:pt x="81" y="185"/>
                      <a:pt x="74" y="190"/>
                    </a:cubicBezTo>
                    <a:cubicBezTo>
                      <a:pt x="68" y="195"/>
                      <a:pt x="61" y="197"/>
                      <a:pt x="54" y="197"/>
                    </a:cubicBezTo>
                    <a:cubicBezTo>
                      <a:pt x="29" y="197"/>
                      <a:pt x="5" y="173"/>
                      <a:pt x="3" y="150"/>
                    </a:cubicBezTo>
                    <a:cubicBezTo>
                      <a:pt x="0" y="132"/>
                      <a:pt x="15" y="104"/>
                      <a:pt x="29" y="95"/>
                    </a:cubicBezTo>
                    <a:cubicBezTo>
                      <a:pt x="33" y="93"/>
                      <a:pt x="36" y="92"/>
                      <a:pt x="40" y="92"/>
                    </a:cubicBezTo>
                    <a:cubicBezTo>
                      <a:pt x="43" y="92"/>
                      <a:pt x="46" y="93"/>
                      <a:pt x="49" y="93"/>
                    </a:cubicBezTo>
                    <a:cubicBezTo>
                      <a:pt x="52" y="93"/>
                      <a:pt x="55" y="94"/>
                      <a:pt x="59" y="94"/>
                    </a:cubicBezTo>
                    <a:moveTo>
                      <a:pt x="135" y="0"/>
                    </a:moveTo>
                    <a:cubicBezTo>
                      <a:pt x="119" y="0"/>
                      <a:pt x="103" y="7"/>
                      <a:pt x="94" y="18"/>
                    </a:cubicBezTo>
                    <a:cubicBezTo>
                      <a:pt x="89" y="24"/>
                      <a:pt x="85" y="30"/>
                      <a:pt x="85" y="38"/>
                    </a:cubicBezTo>
                    <a:cubicBezTo>
                      <a:pt x="85" y="38"/>
                      <a:pt x="85" y="39"/>
                      <a:pt x="85" y="40"/>
                    </a:cubicBezTo>
                    <a:cubicBezTo>
                      <a:pt x="86" y="45"/>
                      <a:pt x="88" y="48"/>
                      <a:pt x="90" y="51"/>
                    </a:cubicBezTo>
                    <a:cubicBezTo>
                      <a:pt x="92" y="54"/>
                      <a:pt x="94" y="56"/>
                      <a:pt x="94" y="60"/>
                    </a:cubicBezTo>
                    <a:cubicBezTo>
                      <a:pt x="95" y="62"/>
                      <a:pt x="95" y="63"/>
                      <a:pt x="95" y="65"/>
                    </a:cubicBezTo>
                    <a:cubicBezTo>
                      <a:pt x="95" y="67"/>
                      <a:pt x="94" y="68"/>
                      <a:pt x="94" y="69"/>
                    </a:cubicBezTo>
                    <a:cubicBezTo>
                      <a:pt x="93" y="70"/>
                      <a:pt x="91" y="71"/>
                      <a:pt x="90" y="73"/>
                    </a:cubicBezTo>
                    <a:cubicBezTo>
                      <a:pt x="86" y="78"/>
                      <a:pt x="83" y="85"/>
                      <a:pt x="78" y="88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1" y="92"/>
                      <a:pt x="65" y="93"/>
                      <a:pt x="59" y="93"/>
                    </a:cubicBezTo>
                    <a:cubicBezTo>
                      <a:pt x="52" y="93"/>
                      <a:pt x="46" y="91"/>
                      <a:pt x="40" y="91"/>
                    </a:cubicBezTo>
                    <a:cubicBezTo>
                      <a:pt x="36" y="91"/>
                      <a:pt x="33" y="92"/>
                      <a:pt x="29" y="94"/>
                    </a:cubicBezTo>
                    <a:cubicBezTo>
                      <a:pt x="22" y="99"/>
                      <a:pt x="15" y="107"/>
                      <a:pt x="10" y="117"/>
                    </a:cubicBezTo>
                    <a:cubicBezTo>
                      <a:pt x="5" y="126"/>
                      <a:pt x="1" y="137"/>
                      <a:pt x="1" y="146"/>
                    </a:cubicBezTo>
                    <a:cubicBezTo>
                      <a:pt x="1" y="147"/>
                      <a:pt x="1" y="149"/>
                      <a:pt x="2" y="150"/>
                    </a:cubicBezTo>
                    <a:cubicBezTo>
                      <a:pt x="3" y="162"/>
                      <a:pt x="10" y="174"/>
                      <a:pt x="19" y="183"/>
                    </a:cubicBezTo>
                    <a:cubicBezTo>
                      <a:pt x="29" y="192"/>
                      <a:pt x="41" y="198"/>
                      <a:pt x="54" y="198"/>
                    </a:cubicBezTo>
                    <a:cubicBezTo>
                      <a:pt x="61" y="198"/>
                      <a:pt x="68" y="196"/>
                      <a:pt x="75" y="191"/>
                    </a:cubicBezTo>
                    <a:cubicBezTo>
                      <a:pt x="78" y="188"/>
                      <a:pt x="81" y="184"/>
                      <a:pt x="82" y="180"/>
                    </a:cubicBezTo>
                    <a:cubicBezTo>
                      <a:pt x="84" y="176"/>
                      <a:pt x="85" y="171"/>
                      <a:pt x="86" y="167"/>
                    </a:cubicBezTo>
                    <a:cubicBezTo>
                      <a:pt x="86" y="165"/>
                      <a:pt x="86" y="162"/>
                      <a:pt x="86" y="160"/>
                    </a:cubicBezTo>
                    <a:cubicBezTo>
                      <a:pt x="86" y="155"/>
                      <a:pt x="85" y="151"/>
                      <a:pt x="83" y="146"/>
                    </a:cubicBezTo>
                    <a:cubicBezTo>
                      <a:pt x="81" y="142"/>
                      <a:pt x="79" y="138"/>
                      <a:pt x="78" y="132"/>
                    </a:cubicBezTo>
                    <a:cubicBezTo>
                      <a:pt x="78" y="131"/>
                      <a:pt x="78" y="129"/>
                      <a:pt x="78" y="128"/>
                    </a:cubicBezTo>
                    <a:cubicBezTo>
                      <a:pt x="78" y="121"/>
                      <a:pt x="82" y="115"/>
                      <a:pt x="84" y="107"/>
                    </a:cubicBezTo>
                    <a:cubicBezTo>
                      <a:pt x="86" y="102"/>
                      <a:pt x="86" y="99"/>
                      <a:pt x="87" y="96"/>
                    </a:cubicBezTo>
                    <a:cubicBezTo>
                      <a:pt x="88" y="94"/>
                      <a:pt x="89" y="92"/>
                      <a:pt x="92" y="88"/>
                    </a:cubicBezTo>
                    <a:cubicBezTo>
                      <a:pt x="96" y="84"/>
                      <a:pt x="102" y="77"/>
                      <a:pt x="108" y="76"/>
                    </a:cubicBezTo>
                    <a:cubicBezTo>
                      <a:pt x="108" y="75"/>
                      <a:pt x="108" y="75"/>
                      <a:pt x="109" y="75"/>
                    </a:cubicBezTo>
                    <a:cubicBezTo>
                      <a:pt x="111" y="75"/>
                      <a:pt x="115" y="77"/>
                      <a:pt x="118" y="77"/>
                    </a:cubicBezTo>
                    <a:cubicBezTo>
                      <a:pt x="118" y="77"/>
                      <a:pt x="119" y="77"/>
                      <a:pt x="119" y="76"/>
                    </a:cubicBezTo>
                    <a:cubicBezTo>
                      <a:pt x="124" y="76"/>
                      <a:pt x="130" y="73"/>
                      <a:pt x="134" y="70"/>
                    </a:cubicBezTo>
                    <a:cubicBezTo>
                      <a:pt x="141" y="65"/>
                      <a:pt x="143" y="55"/>
                      <a:pt x="145" y="47"/>
                    </a:cubicBezTo>
                    <a:cubicBezTo>
                      <a:pt x="146" y="43"/>
                      <a:pt x="147" y="39"/>
                      <a:pt x="149" y="35"/>
                    </a:cubicBezTo>
                    <a:cubicBezTo>
                      <a:pt x="151" y="32"/>
                      <a:pt x="154" y="30"/>
                      <a:pt x="158" y="29"/>
                    </a:cubicBezTo>
                    <a:cubicBezTo>
                      <a:pt x="160" y="29"/>
                      <a:pt x="162" y="29"/>
                      <a:pt x="163" y="29"/>
                    </a:cubicBezTo>
                    <a:cubicBezTo>
                      <a:pt x="165" y="29"/>
                      <a:pt x="167" y="29"/>
                      <a:pt x="168" y="30"/>
                    </a:cubicBezTo>
                    <a:cubicBezTo>
                      <a:pt x="170" y="31"/>
                      <a:pt x="171" y="32"/>
                      <a:pt x="172" y="35"/>
                    </a:cubicBezTo>
                    <a:cubicBezTo>
                      <a:pt x="174" y="37"/>
                      <a:pt x="174" y="40"/>
                      <a:pt x="174" y="42"/>
                    </a:cubicBezTo>
                    <a:cubicBezTo>
                      <a:pt x="174" y="48"/>
                      <a:pt x="170" y="53"/>
                      <a:pt x="166" y="58"/>
                    </a:cubicBezTo>
                    <a:cubicBezTo>
                      <a:pt x="164" y="62"/>
                      <a:pt x="159" y="66"/>
                      <a:pt x="155" y="71"/>
                    </a:cubicBezTo>
                    <a:cubicBezTo>
                      <a:pt x="150" y="76"/>
                      <a:pt x="147" y="82"/>
                      <a:pt x="147" y="90"/>
                    </a:cubicBezTo>
                    <a:cubicBezTo>
                      <a:pt x="147" y="94"/>
                      <a:pt x="148" y="99"/>
                      <a:pt x="151" y="105"/>
                    </a:cubicBezTo>
                    <a:cubicBezTo>
                      <a:pt x="154" y="109"/>
                      <a:pt x="157" y="111"/>
                      <a:pt x="160" y="111"/>
                    </a:cubicBezTo>
                    <a:cubicBezTo>
                      <a:pt x="160" y="111"/>
                      <a:pt x="160" y="111"/>
                      <a:pt x="160" y="111"/>
                    </a:cubicBezTo>
                    <a:cubicBezTo>
                      <a:pt x="165" y="111"/>
                      <a:pt x="169" y="108"/>
                      <a:pt x="174" y="106"/>
                    </a:cubicBezTo>
                    <a:cubicBezTo>
                      <a:pt x="179" y="104"/>
                      <a:pt x="184" y="102"/>
                      <a:pt x="188" y="102"/>
                    </a:cubicBezTo>
                    <a:cubicBezTo>
                      <a:pt x="190" y="102"/>
                      <a:pt x="193" y="103"/>
                      <a:pt x="195" y="105"/>
                    </a:cubicBezTo>
                    <a:cubicBezTo>
                      <a:pt x="198" y="107"/>
                      <a:pt x="201" y="114"/>
                      <a:pt x="201" y="120"/>
                    </a:cubicBezTo>
                    <a:cubicBezTo>
                      <a:pt x="201" y="121"/>
                      <a:pt x="201" y="122"/>
                      <a:pt x="200" y="123"/>
                    </a:cubicBezTo>
                    <a:cubicBezTo>
                      <a:pt x="200" y="127"/>
                      <a:pt x="196" y="130"/>
                      <a:pt x="191" y="134"/>
                    </a:cubicBezTo>
                    <a:cubicBezTo>
                      <a:pt x="187" y="137"/>
                      <a:pt x="182" y="140"/>
                      <a:pt x="179" y="144"/>
                    </a:cubicBezTo>
                    <a:cubicBezTo>
                      <a:pt x="175" y="149"/>
                      <a:pt x="170" y="159"/>
                      <a:pt x="170" y="168"/>
                    </a:cubicBezTo>
                    <a:cubicBezTo>
                      <a:pt x="170" y="172"/>
                      <a:pt x="170" y="175"/>
                      <a:pt x="173" y="178"/>
                    </a:cubicBezTo>
                    <a:cubicBezTo>
                      <a:pt x="176" y="182"/>
                      <a:pt x="181" y="184"/>
                      <a:pt x="187" y="184"/>
                    </a:cubicBezTo>
                    <a:cubicBezTo>
                      <a:pt x="187" y="184"/>
                      <a:pt x="187" y="184"/>
                      <a:pt x="187" y="184"/>
                    </a:cubicBezTo>
                    <a:cubicBezTo>
                      <a:pt x="196" y="184"/>
                      <a:pt x="206" y="180"/>
                      <a:pt x="212" y="175"/>
                    </a:cubicBezTo>
                    <a:cubicBezTo>
                      <a:pt x="224" y="166"/>
                      <a:pt x="238" y="150"/>
                      <a:pt x="239" y="133"/>
                    </a:cubicBezTo>
                    <a:cubicBezTo>
                      <a:pt x="238" y="132"/>
                      <a:pt x="238" y="132"/>
                      <a:pt x="238" y="132"/>
                    </a:cubicBezTo>
                    <a:cubicBezTo>
                      <a:pt x="238" y="129"/>
                      <a:pt x="238" y="126"/>
                      <a:pt x="236" y="124"/>
                    </a:cubicBezTo>
                    <a:cubicBezTo>
                      <a:pt x="235" y="123"/>
                      <a:pt x="234" y="122"/>
                      <a:pt x="233" y="121"/>
                    </a:cubicBezTo>
                    <a:cubicBezTo>
                      <a:pt x="228" y="120"/>
                      <a:pt x="223" y="121"/>
                      <a:pt x="217" y="119"/>
                    </a:cubicBezTo>
                    <a:cubicBezTo>
                      <a:pt x="213" y="117"/>
                      <a:pt x="211" y="115"/>
                      <a:pt x="210" y="113"/>
                    </a:cubicBezTo>
                    <a:cubicBezTo>
                      <a:pt x="208" y="111"/>
                      <a:pt x="207" y="108"/>
                      <a:pt x="204" y="105"/>
                    </a:cubicBezTo>
                    <a:cubicBezTo>
                      <a:pt x="202" y="102"/>
                      <a:pt x="200" y="100"/>
                      <a:pt x="199" y="99"/>
                    </a:cubicBezTo>
                    <a:cubicBezTo>
                      <a:pt x="197" y="98"/>
                      <a:pt x="197" y="97"/>
                      <a:pt x="197" y="95"/>
                    </a:cubicBezTo>
                    <a:cubicBezTo>
                      <a:pt x="197" y="94"/>
                      <a:pt x="197" y="92"/>
                      <a:pt x="199" y="89"/>
                    </a:cubicBezTo>
                    <a:cubicBezTo>
                      <a:pt x="199" y="86"/>
                      <a:pt x="201" y="84"/>
                      <a:pt x="202" y="82"/>
                    </a:cubicBezTo>
                    <a:cubicBezTo>
                      <a:pt x="204" y="79"/>
                      <a:pt x="205" y="77"/>
                      <a:pt x="205" y="74"/>
                    </a:cubicBezTo>
                    <a:cubicBezTo>
                      <a:pt x="205" y="72"/>
                      <a:pt x="204" y="70"/>
                      <a:pt x="202" y="68"/>
                    </a:cubicBezTo>
                    <a:cubicBezTo>
                      <a:pt x="201" y="65"/>
                      <a:pt x="199" y="64"/>
                      <a:pt x="197" y="63"/>
                    </a:cubicBezTo>
                    <a:cubicBezTo>
                      <a:pt x="193" y="62"/>
                      <a:pt x="189" y="62"/>
                      <a:pt x="186" y="61"/>
                    </a:cubicBezTo>
                    <a:cubicBezTo>
                      <a:pt x="183" y="60"/>
                      <a:pt x="181" y="59"/>
                      <a:pt x="179" y="56"/>
                    </a:cubicBezTo>
                    <a:cubicBezTo>
                      <a:pt x="179" y="55"/>
                      <a:pt x="178" y="53"/>
                      <a:pt x="178" y="52"/>
                    </a:cubicBezTo>
                    <a:cubicBezTo>
                      <a:pt x="178" y="48"/>
                      <a:pt x="180" y="43"/>
                      <a:pt x="180" y="38"/>
                    </a:cubicBezTo>
                    <a:cubicBezTo>
                      <a:pt x="180" y="36"/>
                      <a:pt x="180" y="34"/>
                      <a:pt x="179" y="32"/>
                    </a:cubicBezTo>
                    <a:cubicBezTo>
                      <a:pt x="178" y="30"/>
                      <a:pt x="177" y="28"/>
                      <a:pt x="175" y="27"/>
                    </a:cubicBezTo>
                    <a:cubicBezTo>
                      <a:pt x="174" y="26"/>
                      <a:pt x="172" y="25"/>
                      <a:pt x="171" y="24"/>
                    </a:cubicBezTo>
                    <a:cubicBezTo>
                      <a:pt x="168" y="20"/>
                      <a:pt x="166" y="16"/>
                      <a:pt x="163" y="12"/>
                    </a:cubicBezTo>
                    <a:cubicBezTo>
                      <a:pt x="156" y="4"/>
                      <a:pt x="146" y="0"/>
                      <a:pt x="135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8" name="Freeform 281"/>
              <p:cNvSpPr>
                <a:spLocks noEditPoints="1"/>
              </p:cNvSpPr>
              <p:nvPr/>
            </p:nvSpPr>
            <p:spPr bwMode="auto">
              <a:xfrm>
                <a:off x="3225" y="1886"/>
                <a:ext cx="911" cy="800"/>
              </a:xfrm>
              <a:custGeom>
                <a:avLst/>
                <a:gdLst>
                  <a:gd name="T0" fmla="*/ 95 w 238"/>
                  <a:gd name="T1" fmla="*/ 69 h 196"/>
                  <a:gd name="T2" fmla="*/ 91 w 238"/>
                  <a:gd name="T3" fmla="*/ 49 h 196"/>
                  <a:gd name="T4" fmla="*/ 95 w 238"/>
                  <a:gd name="T5" fmla="*/ 18 h 196"/>
                  <a:gd name="T6" fmla="*/ 170 w 238"/>
                  <a:gd name="T7" fmla="*/ 24 h 196"/>
                  <a:gd name="T8" fmla="*/ 178 w 238"/>
                  <a:gd name="T9" fmla="*/ 37 h 196"/>
                  <a:gd name="T10" fmla="*/ 182 w 238"/>
                  <a:gd name="T11" fmla="*/ 61 h 196"/>
                  <a:gd name="T12" fmla="*/ 203 w 238"/>
                  <a:gd name="T13" fmla="*/ 73 h 196"/>
                  <a:gd name="T14" fmla="*/ 195 w 238"/>
                  <a:gd name="T15" fmla="*/ 94 h 196"/>
                  <a:gd name="T16" fmla="*/ 208 w 238"/>
                  <a:gd name="T17" fmla="*/ 113 h 196"/>
                  <a:gd name="T18" fmla="*/ 235 w 238"/>
                  <a:gd name="T19" fmla="*/ 124 h 196"/>
                  <a:gd name="T20" fmla="*/ 211 w 238"/>
                  <a:gd name="T21" fmla="*/ 173 h 196"/>
                  <a:gd name="T22" fmla="*/ 172 w 238"/>
                  <a:gd name="T23" fmla="*/ 167 h 196"/>
                  <a:gd name="T24" fmla="*/ 202 w 238"/>
                  <a:gd name="T25" fmla="*/ 123 h 196"/>
                  <a:gd name="T26" fmla="*/ 188 w 238"/>
                  <a:gd name="T27" fmla="*/ 99 h 196"/>
                  <a:gd name="T28" fmla="*/ 153 w 238"/>
                  <a:gd name="T29" fmla="*/ 103 h 196"/>
                  <a:gd name="T30" fmla="*/ 168 w 238"/>
                  <a:gd name="T31" fmla="*/ 58 h 196"/>
                  <a:gd name="T32" fmla="*/ 169 w 238"/>
                  <a:gd name="T33" fmla="*/ 27 h 196"/>
                  <a:gd name="T34" fmla="*/ 148 w 238"/>
                  <a:gd name="T35" fmla="*/ 33 h 196"/>
                  <a:gd name="T36" fmla="*/ 119 w 238"/>
                  <a:gd name="T37" fmla="*/ 73 h 196"/>
                  <a:gd name="T38" fmla="*/ 109 w 238"/>
                  <a:gd name="T39" fmla="*/ 72 h 196"/>
                  <a:gd name="T40" fmla="*/ 85 w 238"/>
                  <a:gd name="T41" fmla="*/ 95 h 196"/>
                  <a:gd name="T42" fmla="*/ 77 w 238"/>
                  <a:gd name="T43" fmla="*/ 132 h 196"/>
                  <a:gd name="T44" fmla="*/ 84 w 238"/>
                  <a:gd name="T45" fmla="*/ 165 h 196"/>
                  <a:gd name="T46" fmla="*/ 54 w 238"/>
                  <a:gd name="T47" fmla="*/ 195 h 196"/>
                  <a:gd name="T48" fmla="*/ 3 w 238"/>
                  <a:gd name="T49" fmla="*/ 145 h 196"/>
                  <a:gd name="T50" fmla="*/ 40 w 238"/>
                  <a:gd name="T51" fmla="*/ 92 h 196"/>
                  <a:gd name="T52" fmla="*/ 79 w 238"/>
                  <a:gd name="T53" fmla="*/ 88 h 196"/>
                  <a:gd name="T54" fmla="*/ 86 w 238"/>
                  <a:gd name="T55" fmla="*/ 39 h 196"/>
                  <a:gd name="T56" fmla="*/ 79 w 238"/>
                  <a:gd name="T57" fmla="*/ 87 h 196"/>
                  <a:gd name="T58" fmla="*/ 40 w 238"/>
                  <a:gd name="T59" fmla="*/ 91 h 196"/>
                  <a:gd name="T60" fmla="*/ 54 w 238"/>
                  <a:gd name="T61" fmla="*/ 196 h 196"/>
                  <a:gd name="T62" fmla="*/ 77 w 238"/>
                  <a:gd name="T63" fmla="*/ 131 h 196"/>
                  <a:gd name="T64" fmla="*/ 107 w 238"/>
                  <a:gd name="T65" fmla="*/ 74 h 196"/>
                  <a:gd name="T66" fmla="*/ 118 w 238"/>
                  <a:gd name="T67" fmla="*/ 75 h 196"/>
                  <a:gd name="T68" fmla="*/ 158 w 238"/>
                  <a:gd name="T69" fmla="*/ 27 h 196"/>
                  <a:gd name="T70" fmla="*/ 167 w 238"/>
                  <a:gd name="T71" fmla="*/ 58 h 196"/>
                  <a:gd name="T72" fmla="*/ 174 w 238"/>
                  <a:gd name="T73" fmla="*/ 104 h 196"/>
                  <a:gd name="T74" fmla="*/ 201 w 238"/>
                  <a:gd name="T75" fmla="*/ 122 h 196"/>
                  <a:gd name="T76" fmla="*/ 187 w 238"/>
                  <a:gd name="T77" fmla="*/ 182 h 196"/>
                  <a:gd name="T78" fmla="*/ 217 w 238"/>
                  <a:gd name="T79" fmla="*/ 119 h 196"/>
                  <a:gd name="T80" fmla="*/ 202 w 238"/>
                  <a:gd name="T81" fmla="*/ 67 h 196"/>
                  <a:gd name="T82" fmla="*/ 170 w 238"/>
                  <a:gd name="T83" fmla="*/ 23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8" h="196">
                    <a:moveTo>
                      <a:pt x="79" y="88"/>
                    </a:moveTo>
                    <a:cubicBezTo>
                      <a:pt x="84" y="85"/>
                      <a:pt x="88" y="78"/>
                      <a:pt x="91" y="73"/>
                    </a:cubicBezTo>
                    <a:cubicBezTo>
                      <a:pt x="93" y="71"/>
                      <a:pt x="94" y="70"/>
                      <a:pt x="95" y="69"/>
                    </a:cubicBezTo>
                    <a:cubicBezTo>
                      <a:pt x="96" y="68"/>
                      <a:pt x="97" y="66"/>
                      <a:pt x="97" y="64"/>
                    </a:cubicBezTo>
                    <a:cubicBezTo>
                      <a:pt x="97" y="62"/>
                      <a:pt x="97" y="61"/>
                      <a:pt x="96" y="58"/>
                    </a:cubicBezTo>
                    <a:cubicBezTo>
                      <a:pt x="95" y="54"/>
                      <a:pt x="93" y="51"/>
                      <a:pt x="91" y="49"/>
                    </a:cubicBezTo>
                    <a:cubicBezTo>
                      <a:pt x="89" y="46"/>
                      <a:pt x="88" y="43"/>
                      <a:pt x="87" y="39"/>
                    </a:cubicBezTo>
                    <a:cubicBezTo>
                      <a:pt x="87" y="38"/>
                      <a:pt x="87" y="37"/>
                      <a:pt x="87" y="37"/>
                    </a:cubicBezTo>
                    <a:cubicBezTo>
                      <a:pt x="87" y="29"/>
                      <a:pt x="90" y="24"/>
                      <a:pt x="95" y="18"/>
                    </a:cubicBezTo>
                    <a:cubicBezTo>
                      <a:pt x="104" y="8"/>
                      <a:pt x="120" y="1"/>
                      <a:pt x="135" y="1"/>
                    </a:cubicBezTo>
                    <a:cubicBezTo>
                      <a:pt x="145" y="1"/>
                      <a:pt x="155" y="4"/>
                      <a:pt x="161" y="12"/>
                    </a:cubicBezTo>
                    <a:cubicBezTo>
                      <a:pt x="164" y="16"/>
                      <a:pt x="166" y="20"/>
                      <a:pt x="170" y="24"/>
                    </a:cubicBezTo>
                    <a:cubicBezTo>
                      <a:pt x="171" y="26"/>
                      <a:pt x="173" y="27"/>
                      <a:pt x="174" y="28"/>
                    </a:cubicBezTo>
                    <a:cubicBezTo>
                      <a:pt x="175" y="29"/>
                      <a:pt x="176" y="30"/>
                      <a:pt x="177" y="32"/>
                    </a:cubicBezTo>
                    <a:cubicBezTo>
                      <a:pt x="178" y="34"/>
                      <a:pt x="178" y="35"/>
                      <a:pt x="178" y="37"/>
                    </a:cubicBezTo>
                    <a:cubicBezTo>
                      <a:pt x="178" y="41"/>
                      <a:pt x="176" y="46"/>
                      <a:pt x="176" y="51"/>
                    </a:cubicBezTo>
                    <a:cubicBezTo>
                      <a:pt x="176" y="53"/>
                      <a:pt x="177" y="54"/>
                      <a:pt x="177" y="56"/>
                    </a:cubicBezTo>
                    <a:cubicBezTo>
                      <a:pt x="178" y="58"/>
                      <a:pt x="180" y="60"/>
                      <a:pt x="182" y="61"/>
                    </a:cubicBezTo>
                    <a:cubicBezTo>
                      <a:pt x="186" y="63"/>
                      <a:pt x="189" y="63"/>
                      <a:pt x="193" y="64"/>
                    </a:cubicBezTo>
                    <a:cubicBezTo>
                      <a:pt x="196" y="64"/>
                      <a:pt x="199" y="65"/>
                      <a:pt x="201" y="68"/>
                    </a:cubicBezTo>
                    <a:cubicBezTo>
                      <a:pt x="202" y="70"/>
                      <a:pt x="203" y="71"/>
                      <a:pt x="203" y="73"/>
                    </a:cubicBezTo>
                    <a:cubicBezTo>
                      <a:pt x="203" y="75"/>
                      <a:pt x="202" y="77"/>
                      <a:pt x="201" y="80"/>
                    </a:cubicBezTo>
                    <a:cubicBezTo>
                      <a:pt x="199" y="82"/>
                      <a:pt x="198" y="84"/>
                      <a:pt x="197" y="87"/>
                    </a:cubicBezTo>
                    <a:cubicBezTo>
                      <a:pt x="195" y="90"/>
                      <a:pt x="195" y="93"/>
                      <a:pt x="195" y="94"/>
                    </a:cubicBezTo>
                    <a:cubicBezTo>
                      <a:pt x="195" y="97"/>
                      <a:pt x="196" y="98"/>
                      <a:pt x="197" y="99"/>
                    </a:cubicBezTo>
                    <a:cubicBezTo>
                      <a:pt x="199" y="101"/>
                      <a:pt x="200" y="102"/>
                      <a:pt x="203" y="105"/>
                    </a:cubicBezTo>
                    <a:cubicBezTo>
                      <a:pt x="205" y="108"/>
                      <a:pt x="206" y="111"/>
                      <a:pt x="208" y="113"/>
                    </a:cubicBezTo>
                    <a:cubicBezTo>
                      <a:pt x="210" y="116"/>
                      <a:pt x="212" y="118"/>
                      <a:pt x="217" y="120"/>
                    </a:cubicBezTo>
                    <a:cubicBezTo>
                      <a:pt x="222" y="122"/>
                      <a:pt x="227" y="121"/>
                      <a:pt x="231" y="122"/>
                    </a:cubicBezTo>
                    <a:cubicBezTo>
                      <a:pt x="232" y="122"/>
                      <a:pt x="234" y="123"/>
                      <a:pt x="235" y="124"/>
                    </a:cubicBezTo>
                    <a:cubicBezTo>
                      <a:pt x="236" y="126"/>
                      <a:pt x="236" y="128"/>
                      <a:pt x="236" y="131"/>
                    </a:cubicBezTo>
                    <a:cubicBezTo>
                      <a:pt x="236" y="132"/>
                      <a:pt x="236" y="132"/>
                      <a:pt x="236" y="132"/>
                    </a:cubicBezTo>
                    <a:cubicBezTo>
                      <a:pt x="237" y="148"/>
                      <a:pt x="222" y="164"/>
                      <a:pt x="211" y="173"/>
                    </a:cubicBezTo>
                    <a:cubicBezTo>
                      <a:pt x="205" y="177"/>
                      <a:pt x="195" y="181"/>
                      <a:pt x="187" y="181"/>
                    </a:cubicBezTo>
                    <a:cubicBezTo>
                      <a:pt x="182" y="181"/>
                      <a:pt x="177" y="180"/>
                      <a:pt x="174" y="176"/>
                    </a:cubicBezTo>
                    <a:cubicBezTo>
                      <a:pt x="172" y="174"/>
                      <a:pt x="172" y="171"/>
                      <a:pt x="172" y="167"/>
                    </a:cubicBezTo>
                    <a:cubicBezTo>
                      <a:pt x="172" y="159"/>
                      <a:pt x="176" y="149"/>
                      <a:pt x="180" y="144"/>
                    </a:cubicBezTo>
                    <a:cubicBezTo>
                      <a:pt x="183" y="140"/>
                      <a:pt x="188" y="137"/>
                      <a:pt x="192" y="134"/>
                    </a:cubicBezTo>
                    <a:cubicBezTo>
                      <a:pt x="197" y="131"/>
                      <a:pt x="201" y="128"/>
                      <a:pt x="202" y="123"/>
                    </a:cubicBezTo>
                    <a:cubicBezTo>
                      <a:pt x="203" y="121"/>
                      <a:pt x="203" y="120"/>
                      <a:pt x="203" y="119"/>
                    </a:cubicBezTo>
                    <a:cubicBezTo>
                      <a:pt x="203" y="113"/>
                      <a:pt x="200" y="105"/>
                      <a:pt x="196" y="102"/>
                    </a:cubicBezTo>
                    <a:cubicBezTo>
                      <a:pt x="193" y="100"/>
                      <a:pt x="191" y="99"/>
                      <a:pt x="188" y="99"/>
                    </a:cubicBezTo>
                    <a:cubicBezTo>
                      <a:pt x="183" y="99"/>
                      <a:pt x="178" y="101"/>
                      <a:pt x="173" y="104"/>
                    </a:cubicBezTo>
                    <a:cubicBezTo>
                      <a:pt x="168" y="106"/>
                      <a:pt x="164" y="108"/>
                      <a:pt x="160" y="108"/>
                    </a:cubicBezTo>
                    <a:cubicBezTo>
                      <a:pt x="157" y="108"/>
                      <a:pt x="155" y="107"/>
                      <a:pt x="153" y="103"/>
                    </a:cubicBezTo>
                    <a:cubicBezTo>
                      <a:pt x="150" y="98"/>
                      <a:pt x="149" y="93"/>
                      <a:pt x="149" y="89"/>
                    </a:cubicBezTo>
                    <a:cubicBezTo>
                      <a:pt x="149" y="82"/>
                      <a:pt x="152" y="76"/>
                      <a:pt x="156" y="71"/>
                    </a:cubicBezTo>
                    <a:cubicBezTo>
                      <a:pt x="160" y="66"/>
                      <a:pt x="165" y="62"/>
                      <a:pt x="168" y="58"/>
                    </a:cubicBezTo>
                    <a:cubicBezTo>
                      <a:pt x="172" y="53"/>
                      <a:pt x="176" y="48"/>
                      <a:pt x="176" y="41"/>
                    </a:cubicBezTo>
                    <a:cubicBezTo>
                      <a:pt x="176" y="38"/>
                      <a:pt x="176" y="36"/>
                      <a:pt x="174" y="33"/>
                    </a:cubicBezTo>
                    <a:cubicBezTo>
                      <a:pt x="173" y="30"/>
                      <a:pt x="171" y="28"/>
                      <a:pt x="169" y="27"/>
                    </a:cubicBezTo>
                    <a:cubicBezTo>
                      <a:pt x="168" y="26"/>
                      <a:pt x="165" y="26"/>
                      <a:pt x="163" y="26"/>
                    </a:cubicBezTo>
                    <a:cubicBezTo>
                      <a:pt x="161" y="26"/>
                      <a:pt x="160" y="26"/>
                      <a:pt x="158" y="26"/>
                    </a:cubicBezTo>
                    <a:cubicBezTo>
                      <a:pt x="153" y="27"/>
                      <a:pt x="150" y="30"/>
                      <a:pt x="148" y="33"/>
                    </a:cubicBezTo>
                    <a:cubicBezTo>
                      <a:pt x="144" y="39"/>
                      <a:pt x="143" y="45"/>
                      <a:pt x="141" y="52"/>
                    </a:cubicBezTo>
                    <a:cubicBezTo>
                      <a:pt x="140" y="58"/>
                      <a:pt x="137" y="64"/>
                      <a:pt x="133" y="68"/>
                    </a:cubicBezTo>
                    <a:cubicBezTo>
                      <a:pt x="129" y="70"/>
                      <a:pt x="123" y="73"/>
                      <a:pt x="119" y="73"/>
                    </a:cubicBezTo>
                    <a:cubicBezTo>
                      <a:pt x="119" y="74"/>
                      <a:pt x="118" y="74"/>
                      <a:pt x="118" y="74"/>
                    </a:cubicBezTo>
                    <a:cubicBezTo>
                      <a:pt x="118" y="74"/>
                      <a:pt x="118" y="74"/>
                      <a:pt x="118" y="74"/>
                    </a:cubicBezTo>
                    <a:cubicBezTo>
                      <a:pt x="115" y="74"/>
                      <a:pt x="112" y="72"/>
                      <a:pt x="109" y="72"/>
                    </a:cubicBezTo>
                    <a:cubicBezTo>
                      <a:pt x="108" y="72"/>
                      <a:pt x="108" y="72"/>
                      <a:pt x="107" y="73"/>
                    </a:cubicBezTo>
                    <a:cubicBezTo>
                      <a:pt x="100" y="74"/>
                      <a:pt x="95" y="81"/>
                      <a:pt x="91" y="86"/>
                    </a:cubicBezTo>
                    <a:cubicBezTo>
                      <a:pt x="87" y="89"/>
                      <a:pt x="86" y="92"/>
                      <a:pt x="85" y="95"/>
                    </a:cubicBezTo>
                    <a:cubicBezTo>
                      <a:pt x="84" y="97"/>
                      <a:pt x="84" y="100"/>
                      <a:pt x="82" y="105"/>
                    </a:cubicBezTo>
                    <a:cubicBezTo>
                      <a:pt x="80" y="113"/>
                      <a:pt x="76" y="119"/>
                      <a:pt x="76" y="127"/>
                    </a:cubicBezTo>
                    <a:cubicBezTo>
                      <a:pt x="76" y="128"/>
                      <a:pt x="76" y="130"/>
                      <a:pt x="77" y="132"/>
                    </a:cubicBezTo>
                    <a:cubicBezTo>
                      <a:pt x="78" y="137"/>
                      <a:pt x="80" y="142"/>
                      <a:pt x="81" y="146"/>
                    </a:cubicBezTo>
                    <a:cubicBezTo>
                      <a:pt x="83" y="150"/>
                      <a:pt x="84" y="154"/>
                      <a:pt x="84" y="159"/>
                    </a:cubicBezTo>
                    <a:cubicBezTo>
                      <a:pt x="84" y="161"/>
                      <a:pt x="84" y="163"/>
                      <a:pt x="84" y="165"/>
                    </a:cubicBezTo>
                    <a:cubicBezTo>
                      <a:pt x="83" y="169"/>
                      <a:pt x="82" y="174"/>
                      <a:pt x="80" y="178"/>
                    </a:cubicBezTo>
                    <a:cubicBezTo>
                      <a:pt x="79" y="182"/>
                      <a:pt x="77" y="186"/>
                      <a:pt x="74" y="188"/>
                    </a:cubicBezTo>
                    <a:cubicBezTo>
                      <a:pt x="67" y="193"/>
                      <a:pt x="61" y="195"/>
                      <a:pt x="54" y="195"/>
                    </a:cubicBezTo>
                    <a:cubicBezTo>
                      <a:pt x="42" y="195"/>
                      <a:pt x="30" y="189"/>
                      <a:pt x="21" y="180"/>
                    </a:cubicBezTo>
                    <a:cubicBezTo>
                      <a:pt x="11" y="171"/>
                      <a:pt x="5" y="160"/>
                      <a:pt x="4" y="148"/>
                    </a:cubicBezTo>
                    <a:cubicBezTo>
                      <a:pt x="3" y="147"/>
                      <a:pt x="3" y="146"/>
                      <a:pt x="3" y="145"/>
                    </a:cubicBezTo>
                    <a:cubicBezTo>
                      <a:pt x="3" y="136"/>
                      <a:pt x="7" y="126"/>
                      <a:pt x="12" y="117"/>
                    </a:cubicBezTo>
                    <a:cubicBezTo>
                      <a:pt x="17" y="107"/>
                      <a:pt x="23" y="99"/>
                      <a:pt x="30" y="95"/>
                    </a:cubicBezTo>
                    <a:cubicBezTo>
                      <a:pt x="33" y="93"/>
                      <a:pt x="37" y="92"/>
                      <a:pt x="40" y="92"/>
                    </a:cubicBezTo>
                    <a:cubicBezTo>
                      <a:pt x="46" y="92"/>
                      <a:pt x="52" y="94"/>
                      <a:pt x="59" y="94"/>
                    </a:cubicBezTo>
                    <a:cubicBezTo>
                      <a:pt x="65" y="94"/>
                      <a:pt x="72" y="93"/>
                      <a:pt x="79" y="88"/>
                    </a:cubicBezTo>
                    <a:cubicBezTo>
                      <a:pt x="79" y="88"/>
                      <a:pt x="79" y="88"/>
                      <a:pt x="79" y="88"/>
                    </a:cubicBezTo>
                    <a:moveTo>
                      <a:pt x="135" y="0"/>
                    </a:moveTo>
                    <a:cubicBezTo>
                      <a:pt x="120" y="0"/>
                      <a:pt x="103" y="7"/>
                      <a:pt x="94" y="17"/>
                    </a:cubicBezTo>
                    <a:cubicBezTo>
                      <a:pt x="89" y="24"/>
                      <a:pt x="85" y="30"/>
                      <a:pt x="86" y="39"/>
                    </a:cubicBezTo>
                    <a:cubicBezTo>
                      <a:pt x="87" y="47"/>
                      <a:pt x="94" y="51"/>
                      <a:pt x="95" y="58"/>
                    </a:cubicBezTo>
                    <a:cubicBezTo>
                      <a:pt x="97" y="68"/>
                      <a:pt x="95" y="68"/>
                      <a:pt x="91" y="73"/>
                    </a:cubicBezTo>
                    <a:cubicBezTo>
                      <a:pt x="87" y="77"/>
                      <a:pt x="84" y="85"/>
                      <a:pt x="79" y="87"/>
                    </a:cubicBezTo>
                    <a:cubicBezTo>
                      <a:pt x="71" y="92"/>
                      <a:pt x="65" y="93"/>
                      <a:pt x="59" y="93"/>
                    </a:cubicBezTo>
                    <a:cubicBezTo>
                      <a:pt x="55" y="93"/>
                      <a:pt x="52" y="92"/>
                      <a:pt x="49" y="92"/>
                    </a:cubicBezTo>
                    <a:cubicBezTo>
                      <a:pt x="46" y="92"/>
                      <a:pt x="43" y="91"/>
                      <a:pt x="40" y="91"/>
                    </a:cubicBezTo>
                    <a:cubicBezTo>
                      <a:pt x="36" y="91"/>
                      <a:pt x="33" y="92"/>
                      <a:pt x="29" y="94"/>
                    </a:cubicBezTo>
                    <a:cubicBezTo>
                      <a:pt x="15" y="103"/>
                      <a:pt x="0" y="131"/>
                      <a:pt x="3" y="149"/>
                    </a:cubicBezTo>
                    <a:cubicBezTo>
                      <a:pt x="5" y="172"/>
                      <a:pt x="29" y="196"/>
                      <a:pt x="54" y="196"/>
                    </a:cubicBezTo>
                    <a:cubicBezTo>
                      <a:pt x="61" y="196"/>
                      <a:pt x="68" y="194"/>
                      <a:pt x="74" y="189"/>
                    </a:cubicBezTo>
                    <a:cubicBezTo>
                      <a:pt x="81" y="184"/>
                      <a:pt x="83" y="173"/>
                      <a:pt x="85" y="166"/>
                    </a:cubicBezTo>
                    <a:cubicBezTo>
                      <a:pt x="87" y="151"/>
                      <a:pt x="80" y="145"/>
                      <a:pt x="77" y="131"/>
                    </a:cubicBezTo>
                    <a:cubicBezTo>
                      <a:pt x="76" y="121"/>
                      <a:pt x="80" y="114"/>
                      <a:pt x="83" y="105"/>
                    </a:cubicBezTo>
                    <a:cubicBezTo>
                      <a:pt x="86" y="96"/>
                      <a:pt x="85" y="93"/>
                      <a:pt x="91" y="86"/>
                    </a:cubicBezTo>
                    <a:cubicBezTo>
                      <a:pt x="95" y="82"/>
                      <a:pt x="101" y="75"/>
                      <a:pt x="107" y="74"/>
                    </a:cubicBezTo>
                    <a:cubicBezTo>
                      <a:pt x="108" y="73"/>
                      <a:pt x="108" y="73"/>
                      <a:pt x="109" y="73"/>
                    </a:cubicBezTo>
                    <a:cubicBezTo>
                      <a:pt x="110" y="73"/>
                      <a:pt x="112" y="74"/>
                      <a:pt x="113" y="74"/>
                    </a:cubicBezTo>
                    <a:cubicBezTo>
                      <a:pt x="115" y="74"/>
                      <a:pt x="116" y="75"/>
                      <a:pt x="118" y="75"/>
                    </a:cubicBezTo>
                    <a:cubicBezTo>
                      <a:pt x="118" y="75"/>
                      <a:pt x="119" y="75"/>
                      <a:pt x="119" y="74"/>
                    </a:cubicBezTo>
                    <a:cubicBezTo>
                      <a:pt x="124" y="74"/>
                      <a:pt x="129" y="71"/>
                      <a:pt x="133" y="68"/>
                    </a:cubicBezTo>
                    <a:cubicBezTo>
                      <a:pt x="147" y="58"/>
                      <a:pt x="140" y="31"/>
                      <a:pt x="158" y="27"/>
                    </a:cubicBezTo>
                    <a:cubicBezTo>
                      <a:pt x="160" y="27"/>
                      <a:pt x="161" y="27"/>
                      <a:pt x="163" y="27"/>
                    </a:cubicBezTo>
                    <a:cubicBezTo>
                      <a:pt x="167" y="27"/>
                      <a:pt x="171" y="28"/>
                      <a:pt x="173" y="33"/>
                    </a:cubicBezTo>
                    <a:cubicBezTo>
                      <a:pt x="178" y="43"/>
                      <a:pt x="172" y="50"/>
                      <a:pt x="167" y="58"/>
                    </a:cubicBezTo>
                    <a:cubicBezTo>
                      <a:pt x="160" y="68"/>
                      <a:pt x="139" y="79"/>
                      <a:pt x="152" y="104"/>
                    </a:cubicBezTo>
                    <a:cubicBezTo>
                      <a:pt x="154" y="107"/>
                      <a:pt x="157" y="109"/>
                      <a:pt x="160" y="109"/>
                    </a:cubicBezTo>
                    <a:cubicBezTo>
                      <a:pt x="164" y="109"/>
                      <a:pt x="169" y="107"/>
                      <a:pt x="174" y="104"/>
                    </a:cubicBezTo>
                    <a:cubicBezTo>
                      <a:pt x="178" y="102"/>
                      <a:pt x="183" y="100"/>
                      <a:pt x="188" y="100"/>
                    </a:cubicBezTo>
                    <a:cubicBezTo>
                      <a:pt x="190" y="100"/>
                      <a:pt x="193" y="101"/>
                      <a:pt x="195" y="103"/>
                    </a:cubicBezTo>
                    <a:cubicBezTo>
                      <a:pt x="200" y="106"/>
                      <a:pt x="203" y="116"/>
                      <a:pt x="201" y="122"/>
                    </a:cubicBezTo>
                    <a:cubicBezTo>
                      <a:pt x="199" y="132"/>
                      <a:pt x="185" y="136"/>
                      <a:pt x="179" y="143"/>
                    </a:cubicBezTo>
                    <a:cubicBezTo>
                      <a:pt x="174" y="151"/>
                      <a:pt x="166" y="168"/>
                      <a:pt x="173" y="177"/>
                    </a:cubicBezTo>
                    <a:cubicBezTo>
                      <a:pt x="177" y="181"/>
                      <a:pt x="182" y="182"/>
                      <a:pt x="187" y="182"/>
                    </a:cubicBezTo>
                    <a:cubicBezTo>
                      <a:pt x="196" y="182"/>
                      <a:pt x="206" y="178"/>
                      <a:pt x="211" y="174"/>
                    </a:cubicBezTo>
                    <a:cubicBezTo>
                      <a:pt x="223" y="164"/>
                      <a:pt x="238" y="148"/>
                      <a:pt x="237" y="131"/>
                    </a:cubicBezTo>
                    <a:cubicBezTo>
                      <a:pt x="237" y="117"/>
                      <a:pt x="227" y="122"/>
                      <a:pt x="217" y="119"/>
                    </a:cubicBezTo>
                    <a:cubicBezTo>
                      <a:pt x="208" y="115"/>
                      <a:pt x="209" y="111"/>
                      <a:pt x="203" y="104"/>
                    </a:cubicBezTo>
                    <a:cubicBezTo>
                      <a:pt x="197" y="96"/>
                      <a:pt x="193" y="98"/>
                      <a:pt x="198" y="87"/>
                    </a:cubicBezTo>
                    <a:cubicBezTo>
                      <a:pt x="200" y="80"/>
                      <a:pt x="207" y="75"/>
                      <a:pt x="202" y="67"/>
                    </a:cubicBezTo>
                    <a:cubicBezTo>
                      <a:pt x="196" y="60"/>
                      <a:pt x="182" y="65"/>
                      <a:pt x="178" y="55"/>
                    </a:cubicBezTo>
                    <a:cubicBezTo>
                      <a:pt x="175" y="48"/>
                      <a:pt x="182" y="39"/>
                      <a:pt x="178" y="32"/>
                    </a:cubicBezTo>
                    <a:cubicBezTo>
                      <a:pt x="176" y="27"/>
                      <a:pt x="173" y="27"/>
                      <a:pt x="170" y="23"/>
                    </a:cubicBezTo>
                    <a:cubicBezTo>
                      <a:pt x="167" y="20"/>
                      <a:pt x="165" y="15"/>
                      <a:pt x="162" y="11"/>
                    </a:cubicBezTo>
                    <a:cubicBezTo>
                      <a:pt x="156" y="3"/>
                      <a:pt x="146" y="0"/>
                      <a:pt x="135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9" name="Oval 282"/>
              <p:cNvSpPr>
                <a:spLocks noChangeArrowheads="1"/>
              </p:cNvSpPr>
              <p:nvPr/>
            </p:nvSpPr>
            <p:spPr bwMode="auto">
              <a:xfrm>
                <a:off x="3604" y="1866"/>
                <a:ext cx="80" cy="9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0" name="Oval 283"/>
              <p:cNvSpPr>
                <a:spLocks noChangeArrowheads="1"/>
              </p:cNvSpPr>
              <p:nvPr/>
            </p:nvSpPr>
            <p:spPr bwMode="auto">
              <a:xfrm>
                <a:off x="3688" y="1870"/>
                <a:ext cx="31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1" name="Oval 284"/>
              <p:cNvSpPr>
                <a:spLocks noChangeArrowheads="1"/>
              </p:cNvSpPr>
              <p:nvPr/>
            </p:nvSpPr>
            <p:spPr bwMode="auto">
              <a:xfrm>
                <a:off x="3569" y="1939"/>
                <a:ext cx="27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2" name="Oval 285"/>
              <p:cNvSpPr>
                <a:spLocks noChangeArrowheads="1"/>
              </p:cNvSpPr>
              <p:nvPr/>
            </p:nvSpPr>
            <p:spPr bwMode="auto">
              <a:xfrm>
                <a:off x="3665" y="258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3" name="Oval 286"/>
              <p:cNvSpPr>
                <a:spLocks noChangeArrowheads="1"/>
              </p:cNvSpPr>
              <p:nvPr/>
            </p:nvSpPr>
            <p:spPr bwMode="auto">
              <a:xfrm>
                <a:off x="3669" y="2596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4" name="Freeform 287"/>
              <p:cNvSpPr>
                <a:spLocks/>
              </p:cNvSpPr>
              <p:nvPr/>
            </p:nvSpPr>
            <p:spPr bwMode="auto">
              <a:xfrm>
                <a:off x="3669" y="2592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5" name="Oval 288"/>
              <p:cNvSpPr>
                <a:spLocks noChangeArrowheads="1"/>
              </p:cNvSpPr>
              <p:nvPr/>
            </p:nvSpPr>
            <p:spPr bwMode="auto">
              <a:xfrm>
                <a:off x="3742" y="249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6" name="Oval 289"/>
              <p:cNvSpPr>
                <a:spLocks noChangeArrowheads="1"/>
              </p:cNvSpPr>
              <p:nvPr/>
            </p:nvSpPr>
            <p:spPr bwMode="auto">
              <a:xfrm>
                <a:off x="3749" y="250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7" name="Freeform 290"/>
              <p:cNvSpPr>
                <a:spLocks/>
              </p:cNvSpPr>
              <p:nvPr/>
            </p:nvSpPr>
            <p:spPr bwMode="auto">
              <a:xfrm>
                <a:off x="3746" y="2498"/>
                <a:ext cx="15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8" name="Oval 291"/>
              <p:cNvSpPr>
                <a:spLocks noChangeArrowheads="1"/>
              </p:cNvSpPr>
              <p:nvPr/>
            </p:nvSpPr>
            <p:spPr bwMode="auto">
              <a:xfrm>
                <a:off x="3646" y="2470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9" name="Oval 292"/>
              <p:cNvSpPr>
                <a:spLocks noChangeArrowheads="1"/>
              </p:cNvSpPr>
              <p:nvPr/>
            </p:nvSpPr>
            <p:spPr bwMode="auto">
              <a:xfrm>
                <a:off x="3654" y="2478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0" name="Freeform 293"/>
              <p:cNvSpPr>
                <a:spLocks/>
              </p:cNvSpPr>
              <p:nvPr/>
            </p:nvSpPr>
            <p:spPr bwMode="auto">
              <a:xfrm>
                <a:off x="3650" y="2478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1" name="Oval 294"/>
              <p:cNvSpPr>
                <a:spLocks noChangeArrowheads="1"/>
              </p:cNvSpPr>
              <p:nvPr/>
            </p:nvSpPr>
            <p:spPr bwMode="auto">
              <a:xfrm>
                <a:off x="3753" y="255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2" name="Oval 295"/>
              <p:cNvSpPr>
                <a:spLocks noChangeArrowheads="1"/>
              </p:cNvSpPr>
              <p:nvPr/>
            </p:nvSpPr>
            <p:spPr bwMode="auto">
              <a:xfrm>
                <a:off x="3757" y="2568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3" name="Freeform 296"/>
              <p:cNvSpPr>
                <a:spLocks/>
              </p:cNvSpPr>
              <p:nvPr/>
            </p:nvSpPr>
            <p:spPr bwMode="auto">
              <a:xfrm>
                <a:off x="3757" y="2568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4" name="Oval 297"/>
              <p:cNvSpPr>
                <a:spLocks noChangeArrowheads="1"/>
              </p:cNvSpPr>
              <p:nvPr/>
            </p:nvSpPr>
            <p:spPr bwMode="auto">
              <a:xfrm>
                <a:off x="3661" y="2621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5" name="Oval 298"/>
              <p:cNvSpPr>
                <a:spLocks noChangeArrowheads="1"/>
              </p:cNvSpPr>
              <p:nvPr/>
            </p:nvSpPr>
            <p:spPr bwMode="auto">
              <a:xfrm>
                <a:off x="3665" y="2629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6" name="Freeform 299"/>
              <p:cNvSpPr>
                <a:spLocks/>
              </p:cNvSpPr>
              <p:nvPr/>
            </p:nvSpPr>
            <p:spPr bwMode="auto">
              <a:xfrm>
                <a:off x="3665" y="2629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7" name="Oval 300"/>
              <p:cNvSpPr>
                <a:spLocks noChangeArrowheads="1"/>
              </p:cNvSpPr>
              <p:nvPr/>
            </p:nvSpPr>
            <p:spPr bwMode="auto">
              <a:xfrm>
                <a:off x="3612" y="2551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8" name="Oval 301"/>
              <p:cNvSpPr>
                <a:spLocks noChangeArrowheads="1"/>
              </p:cNvSpPr>
              <p:nvPr/>
            </p:nvSpPr>
            <p:spPr bwMode="auto">
              <a:xfrm>
                <a:off x="3619" y="2559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9" name="Freeform 302"/>
              <p:cNvSpPr>
                <a:spLocks/>
              </p:cNvSpPr>
              <p:nvPr/>
            </p:nvSpPr>
            <p:spPr bwMode="auto">
              <a:xfrm>
                <a:off x="3615" y="2559"/>
                <a:ext cx="16" cy="13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0" name="Oval 303"/>
              <p:cNvSpPr>
                <a:spLocks noChangeArrowheads="1"/>
              </p:cNvSpPr>
              <p:nvPr/>
            </p:nvSpPr>
            <p:spPr bwMode="auto">
              <a:xfrm>
                <a:off x="3784" y="228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1" name="Oval 304"/>
              <p:cNvSpPr>
                <a:spLocks noChangeArrowheads="1"/>
              </p:cNvSpPr>
              <p:nvPr/>
            </p:nvSpPr>
            <p:spPr bwMode="auto">
              <a:xfrm>
                <a:off x="3791" y="229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2" name="Freeform 305"/>
              <p:cNvSpPr>
                <a:spLocks/>
              </p:cNvSpPr>
              <p:nvPr/>
            </p:nvSpPr>
            <p:spPr bwMode="auto">
              <a:xfrm>
                <a:off x="3788" y="2294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3" name="Oval 306"/>
              <p:cNvSpPr>
                <a:spLocks noChangeArrowheads="1"/>
              </p:cNvSpPr>
              <p:nvPr/>
            </p:nvSpPr>
            <p:spPr bwMode="auto">
              <a:xfrm>
                <a:off x="3673" y="23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4" name="Oval 307"/>
              <p:cNvSpPr>
                <a:spLocks noChangeArrowheads="1"/>
              </p:cNvSpPr>
              <p:nvPr/>
            </p:nvSpPr>
            <p:spPr bwMode="auto">
              <a:xfrm>
                <a:off x="3680" y="2343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5" name="Freeform 308"/>
              <p:cNvSpPr>
                <a:spLocks/>
              </p:cNvSpPr>
              <p:nvPr/>
            </p:nvSpPr>
            <p:spPr bwMode="auto">
              <a:xfrm>
                <a:off x="3677" y="2343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6" name="Oval 309"/>
              <p:cNvSpPr>
                <a:spLocks noChangeArrowheads="1"/>
              </p:cNvSpPr>
              <p:nvPr/>
            </p:nvSpPr>
            <p:spPr bwMode="auto">
              <a:xfrm>
                <a:off x="3818" y="2380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7" name="Oval 310"/>
              <p:cNvSpPr>
                <a:spLocks noChangeArrowheads="1"/>
              </p:cNvSpPr>
              <p:nvPr/>
            </p:nvSpPr>
            <p:spPr bwMode="auto">
              <a:xfrm>
                <a:off x="3822" y="2388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8" name="Freeform 311"/>
              <p:cNvSpPr>
                <a:spLocks/>
              </p:cNvSpPr>
              <p:nvPr/>
            </p:nvSpPr>
            <p:spPr bwMode="auto">
              <a:xfrm>
                <a:off x="3822" y="2384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9" name="Oval 312"/>
              <p:cNvSpPr>
                <a:spLocks noChangeArrowheads="1"/>
              </p:cNvSpPr>
              <p:nvPr/>
            </p:nvSpPr>
            <p:spPr bwMode="auto">
              <a:xfrm>
                <a:off x="4033" y="223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0" name="Oval 313"/>
              <p:cNvSpPr>
                <a:spLocks noChangeArrowheads="1"/>
              </p:cNvSpPr>
              <p:nvPr/>
            </p:nvSpPr>
            <p:spPr bwMode="auto">
              <a:xfrm>
                <a:off x="4037" y="2245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1" name="Freeform 314"/>
              <p:cNvSpPr>
                <a:spLocks/>
              </p:cNvSpPr>
              <p:nvPr/>
            </p:nvSpPr>
            <p:spPr bwMode="auto">
              <a:xfrm>
                <a:off x="4037" y="2245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2" name="Oval 315"/>
              <p:cNvSpPr>
                <a:spLocks noChangeArrowheads="1"/>
              </p:cNvSpPr>
              <p:nvPr/>
            </p:nvSpPr>
            <p:spPr bwMode="auto">
              <a:xfrm>
                <a:off x="4056" y="203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3" name="Oval 316"/>
              <p:cNvSpPr>
                <a:spLocks noChangeArrowheads="1"/>
              </p:cNvSpPr>
              <p:nvPr/>
            </p:nvSpPr>
            <p:spPr bwMode="auto">
              <a:xfrm>
                <a:off x="4063" y="204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4" name="Freeform 317"/>
              <p:cNvSpPr>
                <a:spLocks/>
              </p:cNvSpPr>
              <p:nvPr/>
            </p:nvSpPr>
            <p:spPr bwMode="auto">
              <a:xfrm>
                <a:off x="4060" y="2041"/>
                <a:ext cx="15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5" name="Oval 318"/>
              <p:cNvSpPr>
                <a:spLocks noChangeArrowheads="1"/>
              </p:cNvSpPr>
              <p:nvPr/>
            </p:nvSpPr>
            <p:spPr bwMode="auto">
              <a:xfrm>
                <a:off x="3987" y="2021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6" name="Oval 319"/>
              <p:cNvSpPr>
                <a:spLocks noChangeArrowheads="1"/>
              </p:cNvSpPr>
              <p:nvPr/>
            </p:nvSpPr>
            <p:spPr bwMode="auto">
              <a:xfrm>
                <a:off x="3991" y="2029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7" name="Freeform 320"/>
              <p:cNvSpPr>
                <a:spLocks/>
              </p:cNvSpPr>
              <p:nvPr/>
            </p:nvSpPr>
            <p:spPr bwMode="auto">
              <a:xfrm>
                <a:off x="3991" y="2029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8" name="Oval 321"/>
              <p:cNvSpPr>
                <a:spLocks noChangeArrowheads="1"/>
              </p:cNvSpPr>
              <p:nvPr/>
            </p:nvSpPr>
            <p:spPr bwMode="auto">
              <a:xfrm>
                <a:off x="4021" y="1886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9" name="Oval 322"/>
              <p:cNvSpPr>
                <a:spLocks noChangeArrowheads="1"/>
              </p:cNvSpPr>
              <p:nvPr/>
            </p:nvSpPr>
            <p:spPr bwMode="auto">
              <a:xfrm>
                <a:off x="4029" y="1894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0" name="Freeform 323"/>
              <p:cNvSpPr>
                <a:spLocks/>
              </p:cNvSpPr>
              <p:nvPr/>
            </p:nvSpPr>
            <p:spPr bwMode="auto">
              <a:xfrm>
                <a:off x="4025" y="1894"/>
                <a:ext cx="12" cy="1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1" name="Oval 324"/>
              <p:cNvSpPr>
                <a:spLocks noChangeArrowheads="1"/>
              </p:cNvSpPr>
              <p:nvPr/>
            </p:nvSpPr>
            <p:spPr bwMode="auto">
              <a:xfrm>
                <a:off x="3925" y="194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2" name="Oval 325"/>
              <p:cNvSpPr>
                <a:spLocks noChangeArrowheads="1"/>
              </p:cNvSpPr>
              <p:nvPr/>
            </p:nvSpPr>
            <p:spPr bwMode="auto">
              <a:xfrm>
                <a:off x="3929" y="1956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3" name="Freeform 326"/>
              <p:cNvSpPr>
                <a:spLocks/>
              </p:cNvSpPr>
              <p:nvPr/>
            </p:nvSpPr>
            <p:spPr bwMode="auto">
              <a:xfrm>
                <a:off x="3929" y="1951"/>
                <a:ext cx="12" cy="17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4" name="Oval 327"/>
              <p:cNvSpPr>
                <a:spLocks noChangeArrowheads="1"/>
              </p:cNvSpPr>
              <p:nvPr/>
            </p:nvSpPr>
            <p:spPr bwMode="auto">
              <a:xfrm>
                <a:off x="4017" y="1972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5" name="Oval 328"/>
              <p:cNvSpPr>
                <a:spLocks noChangeArrowheads="1"/>
              </p:cNvSpPr>
              <p:nvPr/>
            </p:nvSpPr>
            <p:spPr bwMode="auto">
              <a:xfrm>
                <a:off x="4025" y="198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6" name="Freeform 329"/>
              <p:cNvSpPr>
                <a:spLocks/>
              </p:cNvSpPr>
              <p:nvPr/>
            </p:nvSpPr>
            <p:spPr bwMode="auto">
              <a:xfrm>
                <a:off x="4021" y="1976"/>
                <a:ext cx="16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7" name="Oval 330"/>
              <p:cNvSpPr>
                <a:spLocks noChangeArrowheads="1"/>
              </p:cNvSpPr>
              <p:nvPr/>
            </p:nvSpPr>
            <p:spPr bwMode="auto">
              <a:xfrm>
                <a:off x="3941" y="18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8" name="Oval 331"/>
              <p:cNvSpPr>
                <a:spLocks noChangeArrowheads="1"/>
              </p:cNvSpPr>
              <p:nvPr/>
            </p:nvSpPr>
            <p:spPr bwMode="auto">
              <a:xfrm>
                <a:off x="3945" y="1882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9" name="Freeform 332"/>
              <p:cNvSpPr>
                <a:spLocks/>
              </p:cNvSpPr>
              <p:nvPr/>
            </p:nvSpPr>
            <p:spPr bwMode="auto">
              <a:xfrm>
                <a:off x="3945" y="1882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0" name="Oval 333"/>
              <p:cNvSpPr>
                <a:spLocks noChangeArrowheads="1"/>
              </p:cNvSpPr>
              <p:nvPr/>
            </p:nvSpPr>
            <p:spPr bwMode="auto">
              <a:xfrm>
                <a:off x="3979" y="1964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1" name="Oval 334"/>
              <p:cNvSpPr>
                <a:spLocks noChangeArrowheads="1"/>
              </p:cNvSpPr>
              <p:nvPr/>
            </p:nvSpPr>
            <p:spPr bwMode="auto">
              <a:xfrm>
                <a:off x="3983" y="197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2" name="Freeform 335"/>
              <p:cNvSpPr>
                <a:spLocks/>
              </p:cNvSpPr>
              <p:nvPr/>
            </p:nvSpPr>
            <p:spPr bwMode="auto">
              <a:xfrm>
                <a:off x="3983" y="1968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3" name="Oval 336"/>
              <p:cNvSpPr>
                <a:spLocks noChangeArrowheads="1"/>
              </p:cNvSpPr>
              <p:nvPr/>
            </p:nvSpPr>
            <p:spPr bwMode="auto">
              <a:xfrm>
                <a:off x="3481" y="2041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4" name="Oval 337"/>
              <p:cNvSpPr>
                <a:spLocks noChangeArrowheads="1"/>
              </p:cNvSpPr>
              <p:nvPr/>
            </p:nvSpPr>
            <p:spPr bwMode="auto">
              <a:xfrm>
                <a:off x="3485" y="2049"/>
                <a:ext cx="12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5" name="Freeform 338"/>
              <p:cNvSpPr>
                <a:spLocks/>
              </p:cNvSpPr>
              <p:nvPr/>
            </p:nvSpPr>
            <p:spPr bwMode="auto">
              <a:xfrm>
                <a:off x="3485" y="2045"/>
                <a:ext cx="12" cy="17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6" name="Oval 339"/>
              <p:cNvSpPr>
                <a:spLocks noChangeArrowheads="1"/>
              </p:cNvSpPr>
              <p:nvPr/>
            </p:nvSpPr>
            <p:spPr bwMode="auto">
              <a:xfrm>
                <a:off x="3428" y="2119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7" name="Oval 340"/>
              <p:cNvSpPr>
                <a:spLocks noChangeArrowheads="1"/>
              </p:cNvSpPr>
              <p:nvPr/>
            </p:nvSpPr>
            <p:spPr bwMode="auto">
              <a:xfrm>
                <a:off x="3432" y="2127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8" name="Freeform 341"/>
              <p:cNvSpPr>
                <a:spLocks/>
              </p:cNvSpPr>
              <p:nvPr/>
            </p:nvSpPr>
            <p:spPr bwMode="auto">
              <a:xfrm>
                <a:off x="3432" y="2127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9" name="Oval 342"/>
              <p:cNvSpPr>
                <a:spLocks noChangeArrowheads="1"/>
              </p:cNvSpPr>
              <p:nvPr/>
            </p:nvSpPr>
            <p:spPr bwMode="auto">
              <a:xfrm>
                <a:off x="3370" y="2102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0" name="Oval 343"/>
              <p:cNvSpPr>
                <a:spLocks noChangeArrowheads="1"/>
              </p:cNvSpPr>
              <p:nvPr/>
            </p:nvSpPr>
            <p:spPr bwMode="auto">
              <a:xfrm>
                <a:off x="3378" y="2111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1" name="Freeform 344"/>
              <p:cNvSpPr>
                <a:spLocks/>
              </p:cNvSpPr>
              <p:nvPr/>
            </p:nvSpPr>
            <p:spPr bwMode="auto">
              <a:xfrm>
                <a:off x="3374" y="2107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2" name="Oval 345"/>
              <p:cNvSpPr>
                <a:spLocks noChangeArrowheads="1"/>
              </p:cNvSpPr>
              <p:nvPr/>
            </p:nvSpPr>
            <p:spPr bwMode="auto">
              <a:xfrm>
                <a:off x="3363" y="215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3" name="Oval 346"/>
              <p:cNvSpPr>
                <a:spLocks noChangeArrowheads="1"/>
              </p:cNvSpPr>
              <p:nvPr/>
            </p:nvSpPr>
            <p:spPr bwMode="auto">
              <a:xfrm>
                <a:off x="3370" y="216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4" name="Freeform 347"/>
              <p:cNvSpPr>
                <a:spLocks/>
              </p:cNvSpPr>
              <p:nvPr/>
            </p:nvSpPr>
            <p:spPr bwMode="auto">
              <a:xfrm>
                <a:off x="3366" y="2164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5" name="Oval 348"/>
              <p:cNvSpPr>
                <a:spLocks noChangeArrowheads="1"/>
              </p:cNvSpPr>
              <p:nvPr/>
            </p:nvSpPr>
            <p:spPr bwMode="auto">
              <a:xfrm>
                <a:off x="3401" y="22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6" name="Oval 349"/>
              <p:cNvSpPr>
                <a:spLocks noChangeArrowheads="1"/>
              </p:cNvSpPr>
              <p:nvPr/>
            </p:nvSpPr>
            <p:spPr bwMode="auto">
              <a:xfrm>
                <a:off x="3405" y="228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7" name="Freeform 350"/>
              <p:cNvSpPr>
                <a:spLocks/>
              </p:cNvSpPr>
              <p:nvPr/>
            </p:nvSpPr>
            <p:spPr bwMode="auto">
              <a:xfrm>
                <a:off x="3405" y="2278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8" name="Oval 351"/>
              <p:cNvSpPr>
                <a:spLocks noChangeArrowheads="1"/>
              </p:cNvSpPr>
              <p:nvPr/>
            </p:nvSpPr>
            <p:spPr bwMode="auto">
              <a:xfrm>
                <a:off x="3443" y="223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9" name="Oval 352"/>
              <p:cNvSpPr>
                <a:spLocks noChangeArrowheads="1"/>
              </p:cNvSpPr>
              <p:nvPr/>
            </p:nvSpPr>
            <p:spPr bwMode="auto">
              <a:xfrm>
                <a:off x="3451" y="224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0" name="Freeform 353"/>
              <p:cNvSpPr>
                <a:spLocks/>
              </p:cNvSpPr>
              <p:nvPr/>
            </p:nvSpPr>
            <p:spPr bwMode="auto">
              <a:xfrm>
                <a:off x="3447" y="2237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1" name="Oval 354"/>
              <p:cNvSpPr>
                <a:spLocks noChangeArrowheads="1"/>
              </p:cNvSpPr>
              <p:nvPr/>
            </p:nvSpPr>
            <p:spPr bwMode="auto">
              <a:xfrm>
                <a:off x="3474" y="217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2" name="Oval 355"/>
              <p:cNvSpPr>
                <a:spLocks noChangeArrowheads="1"/>
              </p:cNvSpPr>
              <p:nvPr/>
            </p:nvSpPr>
            <p:spPr bwMode="auto">
              <a:xfrm>
                <a:off x="3481" y="218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3" name="Freeform 356"/>
              <p:cNvSpPr>
                <a:spLocks/>
              </p:cNvSpPr>
              <p:nvPr/>
            </p:nvSpPr>
            <p:spPr bwMode="auto">
              <a:xfrm>
                <a:off x="3477" y="2180"/>
                <a:ext cx="16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4" name="Oval 357"/>
              <p:cNvSpPr>
                <a:spLocks noChangeArrowheads="1"/>
              </p:cNvSpPr>
              <p:nvPr/>
            </p:nvSpPr>
            <p:spPr bwMode="auto">
              <a:xfrm>
                <a:off x="3439" y="214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5" name="Oval 358"/>
              <p:cNvSpPr>
                <a:spLocks noChangeArrowheads="1"/>
              </p:cNvSpPr>
              <p:nvPr/>
            </p:nvSpPr>
            <p:spPr bwMode="auto">
              <a:xfrm>
                <a:off x="3447" y="2155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6" name="Freeform 359"/>
              <p:cNvSpPr>
                <a:spLocks/>
              </p:cNvSpPr>
              <p:nvPr/>
            </p:nvSpPr>
            <p:spPr bwMode="auto">
              <a:xfrm>
                <a:off x="3443" y="2151"/>
                <a:ext cx="15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7" name="Oval 360"/>
              <p:cNvSpPr>
                <a:spLocks noChangeArrowheads="1"/>
              </p:cNvSpPr>
              <p:nvPr/>
            </p:nvSpPr>
            <p:spPr bwMode="auto">
              <a:xfrm>
                <a:off x="3278" y="2510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8" name="Oval 361"/>
              <p:cNvSpPr>
                <a:spLocks noChangeArrowheads="1"/>
              </p:cNvSpPr>
              <p:nvPr/>
            </p:nvSpPr>
            <p:spPr bwMode="auto">
              <a:xfrm>
                <a:off x="3282" y="251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79" name="Freeform 362"/>
              <p:cNvSpPr>
                <a:spLocks/>
              </p:cNvSpPr>
              <p:nvPr/>
            </p:nvSpPr>
            <p:spPr bwMode="auto">
              <a:xfrm>
                <a:off x="3282" y="2515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0" name="Oval 363"/>
              <p:cNvSpPr>
                <a:spLocks noChangeArrowheads="1"/>
              </p:cNvSpPr>
              <p:nvPr/>
            </p:nvSpPr>
            <p:spPr bwMode="auto">
              <a:xfrm>
                <a:off x="3305" y="2576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1" name="Oval 364"/>
              <p:cNvSpPr>
                <a:spLocks noChangeArrowheads="1"/>
              </p:cNvSpPr>
              <p:nvPr/>
            </p:nvSpPr>
            <p:spPr bwMode="auto">
              <a:xfrm>
                <a:off x="3313" y="258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2" name="Freeform 365"/>
              <p:cNvSpPr>
                <a:spLocks/>
              </p:cNvSpPr>
              <p:nvPr/>
            </p:nvSpPr>
            <p:spPr bwMode="auto">
              <a:xfrm>
                <a:off x="3309" y="2580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3" name="Oval 366"/>
              <p:cNvSpPr>
                <a:spLocks noChangeArrowheads="1"/>
              </p:cNvSpPr>
              <p:nvPr/>
            </p:nvSpPr>
            <p:spPr bwMode="auto">
              <a:xfrm>
                <a:off x="3259" y="2572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4" name="Oval 367"/>
              <p:cNvSpPr>
                <a:spLocks noChangeArrowheads="1"/>
              </p:cNvSpPr>
              <p:nvPr/>
            </p:nvSpPr>
            <p:spPr bwMode="auto">
              <a:xfrm>
                <a:off x="3267" y="2580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5" name="Freeform 368"/>
              <p:cNvSpPr>
                <a:spLocks/>
              </p:cNvSpPr>
              <p:nvPr/>
            </p:nvSpPr>
            <p:spPr bwMode="auto">
              <a:xfrm>
                <a:off x="3263" y="2580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6" name="Oval 369"/>
              <p:cNvSpPr>
                <a:spLocks noChangeArrowheads="1"/>
              </p:cNvSpPr>
              <p:nvPr/>
            </p:nvSpPr>
            <p:spPr bwMode="auto">
              <a:xfrm>
                <a:off x="3347" y="2661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7" name="Oval 370"/>
              <p:cNvSpPr>
                <a:spLocks noChangeArrowheads="1"/>
              </p:cNvSpPr>
              <p:nvPr/>
            </p:nvSpPr>
            <p:spPr bwMode="auto">
              <a:xfrm>
                <a:off x="3355" y="267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8" name="Freeform 371"/>
              <p:cNvSpPr>
                <a:spLocks/>
              </p:cNvSpPr>
              <p:nvPr/>
            </p:nvSpPr>
            <p:spPr bwMode="auto">
              <a:xfrm>
                <a:off x="3351" y="2665"/>
                <a:ext cx="15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9" name="Oval 372"/>
              <p:cNvSpPr>
                <a:spLocks noChangeArrowheads="1"/>
              </p:cNvSpPr>
              <p:nvPr/>
            </p:nvSpPr>
            <p:spPr bwMode="auto">
              <a:xfrm>
                <a:off x="3447" y="27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0" name="Oval 373"/>
              <p:cNvSpPr>
                <a:spLocks noChangeArrowheads="1"/>
              </p:cNvSpPr>
              <p:nvPr/>
            </p:nvSpPr>
            <p:spPr bwMode="auto">
              <a:xfrm>
                <a:off x="3455" y="2743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1" name="Freeform 374"/>
              <p:cNvSpPr>
                <a:spLocks/>
              </p:cNvSpPr>
              <p:nvPr/>
            </p:nvSpPr>
            <p:spPr bwMode="auto">
              <a:xfrm>
                <a:off x="3451" y="2743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2" name="Oval 375"/>
              <p:cNvSpPr>
                <a:spLocks noChangeArrowheads="1"/>
              </p:cNvSpPr>
              <p:nvPr/>
            </p:nvSpPr>
            <p:spPr bwMode="auto">
              <a:xfrm>
                <a:off x="3527" y="2755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3" name="Oval 376"/>
              <p:cNvSpPr>
                <a:spLocks noChangeArrowheads="1"/>
              </p:cNvSpPr>
              <p:nvPr/>
            </p:nvSpPr>
            <p:spPr bwMode="auto">
              <a:xfrm>
                <a:off x="3535" y="2763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4" name="Freeform 377"/>
              <p:cNvSpPr>
                <a:spLocks/>
              </p:cNvSpPr>
              <p:nvPr/>
            </p:nvSpPr>
            <p:spPr bwMode="auto">
              <a:xfrm>
                <a:off x="3531" y="2759"/>
                <a:ext cx="15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5" name="Oval 378"/>
              <p:cNvSpPr>
                <a:spLocks noChangeArrowheads="1"/>
              </p:cNvSpPr>
              <p:nvPr/>
            </p:nvSpPr>
            <p:spPr bwMode="auto">
              <a:xfrm>
                <a:off x="3500" y="2816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6" name="Oval 379"/>
              <p:cNvSpPr>
                <a:spLocks noChangeArrowheads="1"/>
              </p:cNvSpPr>
              <p:nvPr/>
            </p:nvSpPr>
            <p:spPr bwMode="auto">
              <a:xfrm>
                <a:off x="3508" y="282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7" name="Freeform 380"/>
              <p:cNvSpPr>
                <a:spLocks/>
              </p:cNvSpPr>
              <p:nvPr/>
            </p:nvSpPr>
            <p:spPr bwMode="auto">
              <a:xfrm>
                <a:off x="3504" y="2820"/>
                <a:ext cx="16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8" name="Oval 381"/>
              <p:cNvSpPr>
                <a:spLocks noChangeArrowheads="1"/>
              </p:cNvSpPr>
              <p:nvPr/>
            </p:nvSpPr>
            <p:spPr bwMode="auto">
              <a:xfrm>
                <a:off x="3765" y="2784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9" name="Oval 382"/>
              <p:cNvSpPr>
                <a:spLocks noChangeArrowheads="1"/>
              </p:cNvSpPr>
              <p:nvPr/>
            </p:nvSpPr>
            <p:spPr bwMode="auto">
              <a:xfrm>
                <a:off x="3769" y="2792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0" name="Freeform 383"/>
              <p:cNvSpPr>
                <a:spLocks/>
              </p:cNvSpPr>
              <p:nvPr/>
            </p:nvSpPr>
            <p:spPr bwMode="auto">
              <a:xfrm>
                <a:off x="3769" y="2792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1" name="Oval 384"/>
              <p:cNvSpPr>
                <a:spLocks noChangeArrowheads="1"/>
              </p:cNvSpPr>
              <p:nvPr/>
            </p:nvSpPr>
            <p:spPr bwMode="auto">
              <a:xfrm>
                <a:off x="3814" y="2731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2" name="Oval 385"/>
              <p:cNvSpPr>
                <a:spLocks noChangeArrowheads="1"/>
              </p:cNvSpPr>
              <p:nvPr/>
            </p:nvSpPr>
            <p:spPr bwMode="auto">
              <a:xfrm>
                <a:off x="3818" y="2739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3" name="Freeform 386"/>
              <p:cNvSpPr>
                <a:spLocks/>
              </p:cNvSpPr>
              <p:nvPr/>
            </p:nvSpPr>
            <p:spPr bwMode="auto">
              <a:xfrm>
                <a:off x="3818" y="2739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4" name="Oval 387"/>
              <p:cNvSpPr>
                <a:spLocks noChangeArrowheads="1"/>
              </p:cNvSpPr>
              <p:nvPr/>
            </p:nvSpPr>
            <p:spPr bwMode="auto">
              <a:xfrm>
                <a:off x="3761" y="2723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5" name="Oval 388"/>
              <p:cNvSpPr>
                <a:spLocks noChangeArrowheads="1"/>
              </p:cNvSpPr>
              <p:nvPr/>
            </p:nvSpPr>
            <p:spPr bwMode="auto">
              <a:xfrm>
                <a:off x="3769" y="2731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6" name="Freeform 389"/>
              <p:cNvSpPr>
                <a:spLocks/>
              </p:cNvSpPr>
              <p:nvPr/>
            </p:nvSpPr>
            <p:spPr bwMode="auto">
              <a:xfrm>
                <a:off x="3765" y="2731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7" name="Oval 390"/>
              <p:cNvSpPr>
                <a:spLocks noChangeArrowheads="1"/>
              </p:cNvSpPr>
              <p:nvPr/>
            </p:nvSpPr>
            <p:spPr bwMode="auto">
              <a:xfrm>
                <a:off x="3807" y="269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8" name="Oval 391"/>
              <p:cNvSpPr>
                <a:spLocks noChangeArrowheads="1"/>
              </p:cNvSpPr>
              <p:nvPr/>
            </p:nvSpPr>
            <p:spPr bwMode="auto">
              <a:xfrm>
                <a:off x="3814" y="269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9" name="Freeform 392"/>
              <p:cNvSpPr>
                <a:spLocks/>
              </p:cNvSpPr>
              <p:nvPr/>
            </p:nvSpPr>
            <p:spPr bwMode="auto">
              <a:xfrm>
                <a:off x="3811" y="2694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0" name="Oval 393"/>
              <p:cNvSpPr>
                <a:spLocks noChangeArrowheads="1"/>
              </p:cNvSpPr>
              <p:nvPr/>
            </p:nvSpPr>
            <p:spPr bwMode="auto">
              <a:xfrm>
                <a:off x="3876" y="248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1" name="Oval 394"/>
              <p:cNvSpPr>
                <a:spLocks noChangeArrowheads="1"/>
              </p:cNvSpPr>
              <p:nvPr/>
            </p:nvSpPr>
            <p:spPr bwMode="auto">
              <a:xfrm>
                <a:off x="3880" y="2494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2" name="Freeform 395"/>
              <p:cNvSpPr>
                <a:spLocks/>
              </p:cNvSpPr>
              <p:nvPr/>
            </p:nvSpPr>
            <p:spPr bwMode="auto">
              <a:xfrm>
                <a:off x="3880" y="2490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3" name="Oval 396"/>
              <p:cNvSpPr>
                <a:spLocks noChangeArrowheads="1"/>
              </p:cNvSpPr>
              <p:nvPr/>
            </p:nvSpPr>
            <p:spPr bwMode="auto">
              <a:xfrm>
                <a:off x="3899" y="2531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4" name="Oval 397"/>
              <p:cNvSpPr>
                <a:spLocks noChangeArrowheads="1"/>
              </p:cNvSpPr>
              <p:nvPr/>
            </p:nvSpPr>
            <p:spPr bwMode="auto">
              <a:xfrm>
                <a:off x="3903" y="2539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5" name="Freeform 398"/>
              <p:cNvSpPr>
                <a:spLocks/>
              </p:cNvSpPr>
              <p:nvPr/>
            </p:nvSpPr>
            <p:spPr bwMode="auto">
              <a:xfrm>
                <a:off x="3903" y="2535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6" name="Oval 399"/>
              <p:cNvSpPr>
                <a:spLocks noChangeArrowheads="1"/>
              </p:cNvSpPr>
              <p:nvPr/>
            </p:nvSpPr>
            <p:spPr bwMode="auto">
              <a:xfrm>
                <a:off x="3841" y="254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7" name="Oval 400"/>
              <p:cNvSpPr>
                <a:spLocks noChangeArrowheads="1"/>
              </p:cNvSpPr>
              <p:nvPr/>
            </p:nvSpPr>
            <p:spPr bwMode="auto">
              <a:xfrm>
                <a:off x="3849" y="2551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8" name="Freeform 401"/>
              <p:cNvSpPr>
                <a:spLocks/>
              </p:cNvSpPr>
              <p:nvPr/>
            </p:nvSpPr>
            <p:spPr bwMode="auto">
              <a:xfrm>
                <a:off x="3845" y="2547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9" name="Oval 402"/>
              <p:cNvSpPr>
                <a:spLocks noChangeArrowheads="1"/>
              </p:cNvSpPr>
              <p:nvPr/>
            </p:nvSpPr>
            <p:spPr bwMode="auto">
              <a:xfrm>
                <a:off x="3841" y="2486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0" name="Oval 403"/>
              <p:cNvSpPr>
                <a:spLocks noChangeArrowheads="1"/>
              </p:cNvSpPr>
              <p:nvPr/>
            </p:nvSpPr>
            <p:spPr bwMode="auto">
              <a:xfrm>
                <a:off x="3845" y="2494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1" name="Freeform 404"/>
              <p:cNvSpPr>
                <a:spLocks/>
              </p:cNvSpPr>
              <p:nvPr/>
            </p:nvSpPr>
            <p:spPr bwMode="auto">
              <a:xfrm>
                <a:off x="3845" y="2490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2" name="Oval 405"/>
              <p:cNvSpPr>
                <a:spLocks noChangeArrowheads="1"/>
              </p:cNvSpPr>
              <p:nvPr/>
            </p:nvSpPr>
            <p:spPr bwMode="auto">
              <a:xfrm>
                <a:off x="3914" y="232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3" name="Oval 406"/>
              <p:cNvSpPr>
                <a:spLocks noChangeArrowheads="1"/>
              </p:cNvSpPr>
              <p:nvPr/>
            </p:nvSpPr>
            <p:spPr bwMode="auto">
              <a:xfrm>
                <a:off x="3922" y="23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4" name="Freeform 407"/>
              <p:cNvSpPr>
                <a:spLocks/>
              </p:cNvSpPr>
              <p:nvPr/>
            </p:nvSpPr>
            <p:spPr bwMode="auto">
              <a:xfrm>
                <a:off x="3918" y="2331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5" name="Oval 408"/>
              <p:cNvSpPr>
                <a:spLocks noChangeArrowheads="1"/>
              </p:cNvSpPr>
              <p:nvPr/>
            </p:nvSpPr>
            <p:spPr bwMode="auto">
              <a:xfrm>
                <a:off x="3841" y="1858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6" name="Oval 409"/>
              <p:cNvSpPr>
                <a:spLocks noChangeArrowheads="1"/>
              </p:cNvSpPr>
              <p:nvPr/>
            </p:nvSpPr>
            <p:spPr bwMode="auto">
              <a:xfrm>
                <a:off x="3845" y="1866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7" name="Freeform 410"/>
              <p:cNvSpPr>
                <a:spLocks/>
              </p:cNvSpPr>
              <p:nvPr/>
            </p:nvSpPr>
            <p:spPr bwMode="auto">
              <a:xfrm>
                <a:off x="3845" y="1866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8" name="Oval 411"/>
              <p:cNvSpPr>
                <a:spLocks noChangeArrowheads="1"/>
              </p:cNvSpPr>
              <p:nvPr/>
            </p:nvSpPr>
            <p:spPr bwMode="auto">
              <a:xfrm>
                <a:off x="4151" y="2180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9" name="Oval 412"/>
              <p:cNvSpPr>
                <a:spLocks noChangeArrowheads="1"/>
              </p:cNvSpPr>
              <p:nvPr/>
            </p:nvSpPr>
            <p:spPr bwMode="auto">
              <a:xfrm>
                <a:off x="4155" y="2188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0" name="Freeform 413"/>
              <p:cNvSpPr>
                <a:spLocks/>
              </p:cNvSpPr>
              <p:nvPr/>
            </p:nvSpPr>
            <p:spPr bwMode="auto">
              <a:xfrm>
                <a:off x="4155" y="2188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08" name="Group 414"/>
            <p:cNvGrpSpPr>
              <a:grpSpLocks/>
            </p:cNvGrpSpPr>
            <p:nvPr/>
          </p:nvGrpSpPr>
          <p:grpSpPr bwMode="auto">
            <a:xfrm>
              <a:off x="4563944" y="3477701"/>
              <a:ext cx="252000" cy="252000"/>
              <a:chOff x="2005" y="2960"/>
              <a:chExt cx="1210" cy="1224"/>
            </a:xfrm>
          </p:grpSpPr>
          <p:sp>
            <p:nvSpPr>
              <p:cNvPr id="2632" name="Freeform 415"/>
              <p:cNvSpPr>
                <a:spLocks/>
              </p:cNvSpPr>
              <p:nvPr/>
            </p:nvSpPr>
            <p:spPr bwMode="auto">
              <a:xfrm>
                <a:off x="2005" y="2960"/>
                <a:ext cx="1210" cy="1224"/>
              </a:xfrm>
              <a:custGeom>
                <a:avLst/>
                <a:gdLst>
                  <a:gd name="T0" fmla="*/ 92 w 316"/>
                  <a:gd name="T1" fmla="*/ 23 h 300"/>
                  <a:gd name="T2" fmla="*/ 19 w 316"/>
                  <a:gd name="T3" fmla="*/ 80 h 300"/>
                  <a:gd name="T4" fmla="*/ 26 w 316"/>
                  <a:gd name="T5" fmla="*/ 215 h 300"/>
                  <a:gd name="T6" fmla="*/ 102 w 316"/>
                  <a:gd name="T7" fmla="*/ 281 h 300"/>
                  <a:gd name="T8" fmla="*/ 222 w 316"/>
                  <a:gd name="T9" fmla="*/ 295 h 300"/>
                  <a:gd name="T10" fmla="*/ 297 w 316"/>
                  <a:gd name="T11" fmla="*/ 198 h 300"/>
                  <a:gd name="T12" fmla="*/ 282 w 316"/>
                  <a:gd name="T13" fmla="*/ 58 h 300"/>
                  <a:gd name="T14" fmla="*/ 161 w 316"/>
                  <a:gd name="T15" fmla="*/ 6 h 300"/>
                  <a:gd name="T16" fmla="*/ 92 w 316"/>
                  <a:gd name="T17" fmla="*/ 2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300">
                    <a:moveTo>
                      <a:pt x="92" y="23"/>
                    </a:moveTo>
                    <a:cubicBezTo>
                      <a:pt x="57" y="33"/>
                      <a:pt x="30" y="56"/>
                      <a:pt x="19" y="80"/>
                    </a:cubicBezTo>
                    <a:cubicBezTo>
                      <a:pt x="0" y="121"/>
                      <a:pt x="6" y="179"/>
                      <a:pt x="26" y="215"/>
                    </a:cubicBezTo>
                    <a:cubicBezTo>
                      <a:pt x="41" y="243"/>
                      <a:pt x="71" y="273"/>
                      <a:pt x="102" y="281"/>
                    </a:cubicBezTo>
                    <a:cubicBezTo>
                      <a:pt x="138" y="290"/>
                      <a:pt x="184" y="300"/>
                      <a:pt x="222" y="295"/>
                    </a:cubicBezTo>
                    <a:cubicBezTo>
                      <a:pt x="272" y="287"/>
                      <a:pt x="286" y="240"/>
                      <a:pt x="297" y="198"/>
                    </a:cubicBezTo>
                    <a:cubicBezTo>
                      <a:pt x="310" y="154"/>
                      <a:pt x="316" y="95"/>
                      <a:pt x="282" y="58"/>
                    </a:cubicBezTo>
                    <a:cubicBezTo>
                      <a:pt x="249" y="23"/>
                      <a:pt x="210" y="0"/>
                      <a:pt x="161" y="6"/>
                    </a:cubicBezTo>
                    <a:cubicBezTo>
                      <a:pt x="138" y="8"/>
                      <a:pt x="120" y="15"/>
                      <a:pt x="92" y="23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3" name="Freeform 416"/>
              <p:cNvSpPr>
                <a:spLocks/>
              </p:cNvSpPr>
              <p:nvPr/>
            </p:nvSpPr>
            <p:spPr bwMode="auto">
              <a:xfrm>
                <a:off x="2039" y="3000"/>
                <a:ext cx="923" cy="988"/>
              </a:xfrm>
              <a:custGeom>
                <a:avLst/>
                <a:gdLst>
                  <a:gd name="T0" fmla="*/ 36 w 241"/>
                  <a:gd name="T1" fmla="*/ 205 h 242"/>
                  <a:gd name="T2" fmla="*/ 30 w 241"/>
                  <a:gd name="T3" fmla="*/ 82 h 242"/>
                  <a:gd name="T4" fmla="*/ 96 w 241"/>
                  <a:gd name="T5" fmla="*/ 31 h 242"/>
                  <a:gd name="T6" fmla="*/ 159 w 241"/>
                  <a:gd name="T7" fmla="*/ 14 h 242"/>
                  <a:gd name="T8" fmla="*/ 241 w 241"/>
                  <a:gd name="T9" fmla="*/ 37 h 242"/>
                  <a:gd name="T10" fmla="*/ 147 w 241"/>
                  <a:gd name="T11" fmla="*/ 5 h 242"/>
                  <a:gd name="T12" fmla="*/ 84 w 241"/>
                  <a:gd name="T13" fmla="*/ 21 h 242"/>
                  <a:gd name="T14" fmla="*/ 18 w 241"/>
                  <a:gd name="T15" fmla="*/ 72 h 242"/>
                  <a:gd name="T16" fmla="*/ 24 w 241"/>
                  <a:gd name="T17" fmla="*/ 195 h 242"/>
                  <a:gd name="T18" fmla="*/ 66 w 241"/>
                  <a:gd name="T19" fmla="*/ 242 h 242"/>
                  <a:gd name="T20" fmla="*/ 36 w 241"/>
                  <a:gd name="T21" fmla="*/ 20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242">
                    <a:moveTo>
                      <a:pt x="36" y="205"/>
                    </a:moveTo>
                    <a:cubicBezTo>
                      <a:pt x="18" y="172"/>
                      <a:pt x="12" y="119"/>
                      <a:pt x="30" y="82"/>
                    </a:cubicBezTo>
                    <a:cubicBezTo>
                      <a:pt x="40" y="60"/>
                      <a:pt x="64" y="39"/>
                      <a:pt x="96" y="31"/>
                    </a:cubicBezTo>
                    <a:cubicBezTo>
                      <a:pt x="122" y="23"/>
                      <a:pt x="138" y="17"/>
                      <a:pt x="159" y="14"/>
                    </a:cubicBezTo>
                    <a:cubicBezTo>
                      <a:pt x="191" y="11"/>
                      <a:pt x="218" y="20"/>
                      <a:pt x="241" y="37"/>
                    </a:cubicBezTo>
                    <a:cubicBezTo>
                      <a:pt x="215" y="14"/>
                      <a:pt x="184" y="0"/>
                      <a:pt x="147" y="5"/>
                    </a:cubicBezTo>
                    <a:cubicBezTo>
                      <a:pt x="126" y="7"/>
                      <a:pt x="110" y="14"/>
                      <a:pt x="84" y="21"/>
                    </a:cubicBezTo>
                    <a:cubicBezTo>
                      <a:pt x="52" y="29"/>
                      <a:pt x="28" y="51"/>
                      <a:pt x="18" y="72"/>
                    </a:cubicBezTo>
                    <a:cubicBezTo>
                      <a:pt x="0" y="109"/>
                      <a:pt x="6" y="163"/>
                      <a:pt x="24" y="195"/>
                    </a:cubicBezTo>
                    <a:cubicBezTo>
                      <a:pt x="34" y="212"/>
                      <a:pt x="49" y="230"/>
                      <a:pt x="66" y="242"/>
                    </a:cubicBezTo>
                    <a:cubicBezTo>
                      <a:pt x="54" y="231"/>
                      <a:pt x="44" y="218"/>
                      <a:pt x="36" y="2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4" name="Freeform 417"/>
              <p:cNvSpPr>
                <a:spLocks/>
              </p:cNvSpPr>
              <p:nvPr/>
            </p:nvSpPr>
            <p:spPr bwMode="auto">
              <a:xfrm>
                <a:off x="2265" y="3127"/>
                <a:ext cx="911" cy="1016"/>
              </a:xfrm>
              <a:custGeom>
                <a:avLst/>
                <a:gdLst>
                  <a:gd name="T0" fmla="*/ 206 w 238"/>
                  <a:gd name="T1" fmla="*/ 25 h 249"/>
                  <a:gd name="T2" fmla="*/ 178 w 238"/>
                  <a:gd name="T3" fmla="*/ 0 h 249"/>
                  <a:gd name="T4" fmla="*/ 194 w 238"/>
                  <a:gd name="T5" fmla="*/ 15 h 249"/>
                  <a:gd name="T6" fmla="*/ 208 w 238"/>
                  <a:gd name="T7" fmla="*/ 145 h 249"/>
                  <a:gd name="T8" fmla="*/ 139 w 238"/>
                  <a:gd name="T9" fmla="*/ 234 h 249"/>
                  <a:gd name="T10" fmla="*/ 28 w 238"/>
                  <a:gd name="T11" fmla="*/ 221 h 249"/>
                  <a:gd name="T12" fmla="*/ 0 w 238"/>
                  <a:gd name="T13" fmla="*/ 208 h 249"/>
                  <a:gd name="T14" fmla="*/ 40 w 238"/>
                  <a:gd name="T15" fmla="*/ 231 h 249"/>
                  <a:gd name="T16" fmla="*/ 151 w 238"/>
                  <a:gd name="T17" fmla="*/ 244 h 249"/>
                  <a:gd name="T18" fmla="*/ 221 w 238"/>
                  <a:gd name="T19" fmla="*/ 155 h 249"/>
                  <a:gd name="T20" fmla="*/ 206 w 238"/>
                  <a:gd name="T21" fmla="*/ 2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249">
                    <a:moveTo>
                      <a:pt x="206" y="25"/>
                    </a:moveTo>
                    <a:cubicBezTo>
                      <a:pt x="197" y="16"/>
                      <a:pt x="188" y="7"/>
                      <a:pt x="178" y="0"/>
                    </a:cubicBezTo>
                    <a:cubicBezTo>
                      <a:pt x="183" y="5"/>
                      <a:pt x="189" y="10"/>
                      <a:pt x="194" y="15"/>
                    </a:cubicBezTo>
                    <a:cubicBezTo>
                      <a:pt x="226" y="49"/>
                      <a:pt x="220" y="104"/>
                      <a:pt x="208" y="145"/>
                    </a:cubicBezTo>
                    <a:cubicBezTo>
                      <a:pt x="198" y="184"/>
                      <a:pt x="185" y="227"/>
                      <a:pt x="139" y="234"/>
                    </a:cubicBezTo>
                    <a:cubicBezTo>
                      <a:pt x="104" y="239"/>
                      <a:pt x="61" y="230"/>
                      <a:pt x="28" y="221"/>
                    </a:cubicBezTo>
                    <a:cubicBezTo>
                      <a:pt x="18" y="219"/>
                      <a:pt x="9" y="214"/>
                      <a:pt x="0" y="208"/>
                    </a:cubicBezTo>
                    <a:cubicBezTo>
                      <a:pt x="12" y="219"/>
                      <a:pt x="26" y="227"/>
                      <a:pt x="40" y="231"/>
                    </a:cubicBezTo>
                    <a:cubicBezTo>
                      <a:pt x="74" y="240"/>
                      <a:pt x="116" y="249"/>
                      <a:pt x="151" y="244"/>
                    </a:cubicBezTo>
                    <a:cubicBezTo>
                      <a:pt x="197" y="236"/>
                      <a:pt x="210" y="194"/>
                      <a:pt x="221" y="155"/>
                    </a:cubicBezTo>
                    <a:cubicBezTo>
                      <a:pt x="232" y="114"/>
                      <a:pt x="238" y="59"/>
                      <a:pt x="206" y="25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5" name="Freeform 418"/>
              <p:cNvSpPr>
                <a:spLocks/>
              </p:cNvSpPr>
              <p:nvPr/>
            </p:nvSpPr>
            <p:spPr bwMode="auto">
              <a:xfrm>
                <a:off x="2147" y="3102"/>
                <a:ext cx="857" cy="952"/>
              </a:xfrm>
              <a:custGeom>
                <a:avLst/>
                <a:gdLst>
                  <a:gd name="T0" fmla="*/ 53 w 224"/>
                  <a:gd name="T1" fmla="*/ 38 h 233"/>
                  <a:gd name="T2" fmla="*/ 13 w 224"/>
                  <a:gd name="T3" fmla="*/ 60 h 233"/>
                  <a:gd name="T4" fmla="*/ 27 w 224"/>
                  <a:gd name="T5" fmla="*/ 120 h 233"/>
                  <a:gd name="T6" fmla="*/ 72 w 224"/>
                  <a:gd name="T7" fmla="*/ 122 h 233"/>
                  <a:gd name="T8" fmla="*/ 83 w 224"/>
                  <a:gd name="T9" fmla="*/ 79 h 233"/>
                  <a:gd name="T10" fmla="*/ 91 w 224"/>
                  <a:gd name="T11" fmla="*/ 58 h 233"/>
                  <a:gd name="T12" fmla="*/ 114 w 224"/>
                  <a:gd name="T13" fmla="*/ 61 h 233"/>
                  <a:gd name="T14" fmla="*/ 120 w 224"/>
                  <a:gd name="T15" fmla="*/ 86 h 233"/>
                  <a:gd name="T16" fmla="*/ 146 w 224"/>
                  <a:gd name="T17" fmla="*/ 83 h 233"/>
                  <a:gd name="T18" fmla="*/ 152 w 224"/>
                  <a:gd name="T19" fmla="*/ 59 h 233"/>
                  <a:gd name="T20" fmla="*/ 177 w 224"/>
                  <a:gd name="T21" fmla="*/ 70 h 233"/>
                  <a:gd name="T22" fmla="*/ 175 w 224"/>
                  <a:gd name="T23" fmla="*/ 96 h 233"/>
                  <a:gd name="T24" fmla="*/ 148 w 224"/>
                  <a:gd name="T25" fmla="*/ 108 h 233"/>
                  <a:gd name="T26" fmla="*/ 164 w 224"/>
                  <a:gd name="T27" fmla="*/ 142 h 233"/>
                  <a:gd name="T28" fmla="*/ 182 w 224"/>
                  <a:gd name="T29" fmla="*/ 127 h 233"/>
                  <a:gd name="T30" fmla="*/ 197 w 224"/>
                  <a:gd name="T31" fmla="*/ 127 h 233"/>
                  <a:gd name="T32" fmla="*/ 204 w 224"/>
                  <a:gd name="T33" fmla="*/ 160 h 233"/>
                  <a:gd name="T34" fmla="*/ 181 w 224"/>
                  <a:gd name="T35" fmla="*/ 176 h 233"/>
                  <a:gd name="T36" fmla="*/ 153 w 224"/>
                  <a:gd name="T37" fmla="*/ 182 h 233"/>
                  <a:gd name="T38" fmla="*/ 155 w 224"/>
                  <a:gd name="T39" fmla="*/ 221 h 233"/>
                  <a:gd name="T40" fmla="*/ 211 w 224"/>
                  <a:gd name="T41" fmla="*/ 219 h 233"/>
                  <a:gd name="T42" fmla="*/ 220 w 224"/>
                  <a:gd name="T43" fmla="*/ 189 h 233"/>
                  <a:gd name="T44" fmla="*/ 211 w 224"/>
                  <a:gd name="T45" fmla="*/ 160 h 233"/>
                  <a:gd name="T46" fmla="*/ 209 w 224"/>
                  <a:gd name="T47" fmla="*/ 110 h 233"/>
                  <a:gd name="T48" fmla="*/ 218 w 224"/>
                  <a:gd name="T49" fmla="*/ 89 h 233"/>
                  <a:gd name="T50" fmla="*/ 208 w 224"/>
                  <a:gd name="T51" fmla="*/ 82 h 233"/>
                  <a:gd name="T52" fmla="*/ 194 w 224"/>
                  <a:gd name="T53" fmla="*/ 80 h 233"/>
                  <a:gd name="T54" fmla="*/ 182 w 224"/>
                  <a:gd name="T55" fmla="*/ 65 h 233"/>
                  <a:gd name="T56" fmla="*/ 197 w 224"/>
                  <a:gd name="T57" fmla="*/ 56 h 233"/>
                  <a:gd name="T58" fmla="*/ 202 w 224"/>
                  <a:gd name="T59" fmla="*/ 19 h 233"/>
                  <a:gd name="T60" fmla="*/ 157 w 224"/>
                  <a:gd name="T61" fmla="*/ 11 h 233"/>
                  <a:gd name="T62" fmla="*/ 152 w 224"/>
                  <a:gd name="T63" fmla="*/ 41 h 233"/>
                  <a:gd name="T64" fmla="*/ 131 w 224"/>
                  <a:gd name="T65" fmla="*/ 34 h 233"/>
                  <a:gd name="T66" fmla="*/ 111 w 224"/>
                  <a:gd name="T67" fmla="*/ 44 h 233"/>
                  <a:gd name="T68" fmla="*/ 76 w 224"/>
                  <a:gd name="T69" fmla="*/ 49 h 233"/>
                  <a:gd name="T70" fmla="*/ 53 w 224"/>
                  <a:gd name="T71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4" h="233">
                    <a:moveTo>
                      <a:pt x="53" y="38"/>
                    </a:moveTo>
                    <a:cubicBezTo>
                      <a:pt x="35" y="36"/>
                      <a:pt x="20" y="50"/>
                      <a:pt x="13" y="60"/>
                    </a:cubicBezTo>
                    <a:cubicBezTo>
                      <a:pt x="0" y="78"/>
                      <a:pt x="9" y="107"/>
                      <a:pt x="27" y="120"/>
                    </a:cubicBezTo>
                    <a:cubicBezTo>
                      <a:pt x="39" y="129"/>
                      <a:pt x="60" y="133"/>
                      <a:pt x="72" y="122"/>
                    </a:cubicBezTo>
                    <a:cubicBezTo>
                      <a:pt x="84" y="112"/>
                      <a:pt x="82" y="93"/>
                      <a:pt x="83" y="79"/>
                    </a:cubicBezTo>
                    <a:cubicBezTo>
                      <a:pt x="84" y="70"/>
                      <a:pt x="83" y="64"/>
                      <a:pt x="91" y="58"/>
                    </a:cubicBezTo>
                    <a:cubicBezTo>
                      <a:pt x="99" y="52"/>
                      <a:pt x="110" y="51"/>
                      <a:pt x="114" y="61"/>
                    </a:cubicBezTo>
                    <a:cubicBezTo>
                      <a:pt x="118" y="69"/>
                      <a:pt x="110" y="79"/>
                      <a:pt x="120" y="86"/>
                    </a:cubicBezTo>
                    <a:cubicBezTo>
                      <a:pt x="126" y="90"/>
                      <a:pt x="141" y="88"/>
                      <a:pt x="146" y="83"/>
                    </a:cubicBezTo>
                    <a:cubicBezTo>
                      <a:pt x="152" y="77"/>
                      <a:pt x="145" y="64"/>
                      <a:pt x="152" y="59"/>
                    </a:cubicBezTo>
                    <a:cubicBezTo>
                      <a:pt x="160" y="52"/>
                      <a:pt x="173" y="63"/>
                      <a:pt x="177" y="70"/>
                    </a:cubicBezTo>
                    <a:cubicBezTo>
                      <a:pt x="183" y="79"/>
                      <a:pt x="182" y="89"/>
                      <a:pt x="175" y="96"/>
                    </a:cubicBezTo>
                    <a:cubicBezTo>
                      <a:pt x="167" y="104"/>
                      <a:pt x="156" y="101"/>
                      <a:pt x="148" y="108"/>
                    </a:cubicBezTo>
                    <a:cubicBezTo>
                      <a:pt x="132" y="121"/>
                      <a:pt x="141" y="149"/>
                      <a:pt x="164" y="142"/>
                    </a:cubicBezTo>
                    <a:cubicBezTo>
                      <a:pt x="170" y="140"/>
                      <a:pt x="178" y="132"/>
                      <a:pt x="182" y="127"/>
                    </a:cubicBezTo>
                    <a:cubicBezTo>
                      <a:pt x="190" y="117"/>
                      <a:pt x="194" y="112"/>
                      <a:pt x="197" y="127"/>
                    </a:cubicBezTo>
                    <a:cubicBezTo>
                      <a:pt x="199" y="136"/>
                      <a:pt x="206" y="150"/>
                      <a:pt x="204" y="160"/>
                    </a:cubicBezTo>
                    <a:cubicBezTo>
                      <a:pt x="203" y="171"/>
                      <a:pt x="194" y="177"/>
                      <a:pt x="181" y="176"/>
                    </a:cubicBezTo>
                    <a:cubicBezTo>
                      <a:pt x="169" y="176"/>
                      <a:pt x="162" y="169"/>
                      <a:pt x="153" y="182"/>
                    </a:cubicBezTo>
                    <a:cubicBezTo>
                      <a:pt x="147" y="191"/>
                      <a:pt x="147" y="212"/>
                      <a:pt x="155" y="221"/>
                    </a:cubicBezTo>
                    <a:cubicBezTo>
                      <a:pt x="165" y="233"/>
                      <a:pt x="201" y="232"/>
                      <a:pt x="211" y="219"/>
                    </a:cubicBezTo>
                    <a:cubicBezTo>
                      <a:pt x="217" y="212"/>
                      <a:pt x="221" y="198"/>
                      <a:pt x="220" y="189"/>
                    </a:cubicBezTo>
                    <a:cubicBezTo>
                      <a:pt x="219" y="177"/>
                      <a:pt x="211" y="172"/>
                      <a:pt x="211" y="160"/>
                    </a:cubicBezTo>
                    <a:cubicBezTo>
                      <a:pt x="211" y="141"/>
                      <a:pt x="195" y="126"/>
                      <a:pt x="209" y="110"/>
                    </a:cubicBezTo>
                    <a:cubicBezTo>
                      <a:pt x="214" y="105"/>
                      <a:pt x="224" y="100"/>
                      <a:pt x="218" y="89"/>
                    </a:cubicBezTo>
                    <a:cubicBezTo>
                      <a:pt x="215" y="85"/>
                      <a:pt x="213" y="83"/>
                      <a:pt x="208" y="82"/>
                    </a:cubicBezTo>
                    <a:cubicBezTo>
                      <a:pt x="206" y="81"/>
                      <a:pt x="203" y="78"/>
                      <a:pt x="194" y="80"/>
                    </a:cubicBezTo>
                    <a:cubicBezTo>
                      <a:pt x="186" y="82"/>
                      <a:pt x="183" y="68"/>
                      <a:pt x="182" y="65"/>
                    </a:cubicBezTo>
                    <a:cubicBezTo>
                      <a:pt x="177" y="52"/>
                      <a:pt x="187" y="55"/>
                      <a:pt x="197" y="56"/>
                    </a:cubicBezTo>
                    <a:cubicBezTo>
                      <a:pt x="220" y="56"/>
                      <a:pt x="218" y="31"/>
                      <a:pt x="202" y="19"/>
                    </a:cubicBezTo>
                    <a:cubicBezTo>
                      <a:pt x="191" y="11"/>
                      <a:pt x="168" y="0"/>
                      <a:pt x="157" y="11"/>
                    </a:cubicBezTo>
                    <a:cubicBezTo>
                      <a:pt x="146" y="21"/>
                      <a:pt x="155" y="30"/>
                      <a:pt x="152" y="41"/>
                    </a:cubicBezTo>
                    <a:cubicBezTo>
                      <a:pt x="146" y="59"/>
                      <a:pt x="137" y="39"/>
                      <a:pt x="131" y="34"/>
                    </a:cubicBezTo>
                    <a:cubicBezTo>
                      <a:pt x="117" y="22"/>
                      <a:pt x="113" y="37"/>
                      <a:pt x="111" y="44"/>
                    </a:cubicBezTo>
                    <a:cubicBezTo>
                      <a:pt x="110" y="50"/>
                      <a:pt x="86" y="50"/>
                      <a:pt x="76" y="49"/>
                    </a:cubicBezTo>
                    <a:cubicBezTo>
                      <a:pt x="67" y="47"/>
                      <a:pt x="68" y="37"/>
                      <a:pt x="53" y="38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6" name="Freeform 419"/>
              <p:cNvSpPr>
                <a:spLocks/>
              </p:cNvSpPr>
              <p:nvPr/>
            </p:nvSpPr>
            <p:spPr bwMode="auto">
              <a:xfrm>
                <a:off x="2729" y="3890"/>
                <a:ext cx="229" cy="127"/>
              </a:xfrm>
              <a:custGeom>
                <a:avLst/>
                <a:gdLst>
                  <a:gd name="T0" fmla="*/ 1 w 60"/>
                  <a:gd name="T1" fmla="*/ 8 h 31"/>
                  <a:gd name="T2" fmla="*/ 16 w 60"/>
                  <a:gd name="T3" fmla="*/ 28 h 31"/>
                  <a:gd name="T4" fmla="*/ 38 w 60"/>
                  <a:gd name="T5" fmla="*/ 29 h 31"/>
                  <a:gd name="T6" fmla="*/ 60 w 60"/>
                  <a:gd name="T7" fmla="*/ 0 h 31"/>
                  <a:gd name="T8" fmla="*/ 34 w 60"/>
                  <a:gd name="T9" fmla="*/ 24 h 31"/>
                  <a:gd name="T10" fmla="*/ 4 w 60"/>
                  <a:gd name="T11" fmla="*/ 11 h 31"/>
                  <a:gd name="T12" fmla="*/ 1 w 60"/>
                  <a:gd name="T13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1" y="8"/>
                    </a:moveTo>
                    <a:cubicBezTo>
                      <a:pt x="5" y="16"/>
                      <a:pt x="5" y="23"/>
                      <a:pt x="16" y="28"/>
                    </a:cubicBezTo>
                    <a:cubicBezTo>
                      <a:pt x="23" y="31"/>
                      <a:pt x="30" y="30"/>
                      <a:pt x="38" y="29"/>
                    </a:cubicBezTo>
                    <a:cubicBezTo>
                      <a:pt x="55" y="26"/>
                      <a:pt x="60" y="17"/>
                      <a:pt x="60" y="0"/>
                    </a:cubicBezTo>
                    <a:cubicBezTo>
                      <a:pt x="57" y="13"/>
                      <a:pt x="49" y="23"/>
                      <a:pt x="34" y="24"/>
                    </a:cubicBezTo>
                    <a:cubicBezTo>
                      <a:pt x="28" y="24"/>
                      <a:pt x="0" y="20"/>
                      <a:pt x="4" y="11"/>
                    </a:cubicBezTo>
                    <a:cubicBezTo>
                      <a:pt x="1" y="8"/>
                      <a:pt x="1" y="8"/>
                      <a:pt x="1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7" name="Freeform 420"/>
              <p:cNvSpPr>
                <a:spLocks/>
              </p:cNvSpPr>
              <p:nvPr/>
            </p:nvSpPr>
            <p:spPr bwMode="auto">
              <a:xfrm>
                <a:off x="2698" y="3576"/>
                <a:ext cx="153" cy="139"/>
              </a:xfrm>
              <a:custGeom>
                <a:avLst/>
                <a:gdLst>
                  <a:gd name="T0" fmla="*/ 3 w 40"/>
                  <a:gd name="T1" fmla="*/ 3 h 34"/>
                  <a:gd name="T2" fmla="*/ 40 w 40"/>
                  <a:gd name="T3" fmla="*/ 0 h 34"/>
                  <a:gd name="T4" fmla="*/ 4 w 40"/>
                  <a:gd name="T5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4">
                    <a:moveTo>
                      <a:pt x="3" y="3"/>
                    </a:moveTo>
                    <a:cubicBezTo>
                      <a:pt x="0" y="34"/>
                      <a:pt x="31" y="12"/>
                      <a:pt x="40" y="0"/>
                    </a:cubicBezTo>
                    <a:cubicBezTo>
                      <a:pt x="34" y="4"/>
                      <a:pt x="2" y="26"/>
                      <a:pt x="4" y="5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8" name="Freeform 421"/>
              <p:cNvSpPr>
                <a:spLocks/>
              </p:cNvSpPr>
              <p:nvPr/>
            </p:nvSpPr>
            <p:spPr bwMode="auto">
              <a:xfrm>
                <a:off x="2912" y="3449"/>
                <a:ext cx="69" cy="98"/>
              </a:xfrm>
              <a:custGeom>
                <a:avLst/>
                <a:gdLst>
                  <a:gd name="T0" fmla="*/ 2 w 18"/>
                  <a:gd name="T1" fmla="*/ 0 h 24"/>
                  <a:gd name="T2" fmla="*/ 1 w 18"/>
                  <a:gd name="T3" fmla="*/ 24 h 24"/>
                  <a:gd name="T4" fmla="*/ 0 w 18"/>
                  <a:gd name="T5" fmla="*/ 2 h 24"/>
                  <a:gd name="T6" fmla="*/ 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2" y="0"/>
                    </a:moveTo>
                    <a:cubicBezTo>
                      <a:pt x="18" y="3"/>
                      <a:pt x="10" y="17"/>
                      <a:pt x="1" y="24"/>
                    </a:cubicBezTo>
                    <a:cubicBezTo>
                      <a:pt x="7" y="19"/>
                      <a:pt x="8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9" name="Freeform 422"/>
              <p:cNvSpPr>
                <a:spLocks/>
              </p:cNvSpPr>
              <p:nvPr/>
            </p:nvSpPr>
            <p:spPr bwMode="auto">
              <a:xfrm>
                <a:off x="2832" y="3164"/>
                <a:ext cx="107" cy="163"/>
              </a:xfrm>
              <a:custGeom>
                <a:avLst/>
                <a:gdLst>
                  <a:gd name="T0" fmla="*/ 0 w 28"/>
                  <a:gd name="T1" fmla="*/ 37 h 40"/>
                  <a:gd name="T2" fmla="*/ 26 w 28"/>
                  <a:gd name="T3" fmla="*/ 24 h 40"/>
                  <a:gd name="T4" fmla="*/ 0 w 28"/>
                  <a:gd name="T5" fmla="*/ 0 h 40"/>
                  <a:gd name="T6" fmla="*/ 6 w 28"/>
                  <a:gd name="T7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0" y="37"/>
                    </a:moveTo>
                    <a:cubicBezTo>
                      <a:pt x="7" y="27"/>
                      <a:pt x="26" y="40"/>
                      <a:pt x="26" y="24"/>
                    </a:cubicBezTo>
                    <a:cubicBezTo>
                      <a:pt x="27" y="10"/>
                      <a:pt x="9" y="5"/>
                      <a:pt x="0" y="0"/>
                    </a:cubicBezTo>
                    <a:cubicBezTo>
                      <a:pt x="11" y="9"/>
                      <a:pt x="28" y="24"/>
                      <a:pt x="6" y="3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0" name="Freeform 423"/>
              <p:cNvSpPr>
                <a:spLocks/>
              </p:cNvSpPr>
              <p:nvPr/>
            </p:nvSpPr>
            <p:spPr bwMode="auto">
              <a:xfrm>
                <a:off x="2598" y="3351"/>
                <a:ext cx="134" cy="107"/>
              </a:xfrm>
              <a:custGeom>
                <a:avLst/>
                <a:gdLst>
                  <a:gd name="T0" fmla="*/ 3 w 35"/>
                  <a:gd name="T1" fmla="*/ 9 h 26"/>
                  <a:gd name="T2" fmla="*/ 24 w 35"/>
                  <a:gd name="T3" fmla="*/ 0 h 26"/>
                  <a:gd name="T4" fmla="*/ 6 w 35"/>
                  <a:gd name="T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3" y="9"/>
                    </a:moveTo>
                    <a:cubicBezTo>
                      <a:pt x="0" y="26"/>
                      <a:pt x="35" y="25"/>
                      <a:pt x="24" y="0"/>
                    </a:cubicBezTo>
                    <a:cubicBezTo>
                      <a:pt x="23" y="7"/>
                      <a:pt x="16" y="25"/>
                      <a:pt x="6" y="14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1" name="Freeform 424"/>
              <p:cNvSpPr>
                <a:spLocks/>
              </p:cNvSpPr>
              <p:nvPr/>
            </p:nvSpPr>
            <p:spPr bwMode="auto">
              <a:xfrm>
                <a:off x="2208" y="3400"/>
                <a:ext cx="237" cy="225"/>
              </a:xfrm>
              <a:custGeom>
                <a:avLst/>
                <a:gdLst>
                  <a:gd name="T0" fmla="*/ 0 w 62"/>
                  <a:gd name="T1" fmla="*/ 20 h 55"/>
                  <a:gd name="T2" fmla="*/ 43 w 62"/>
                  <a:gd name="T3" fmla="*/ 47 h 55"/>
                  <a:gd name="T4" fmla="*/ 59 w 62"/>
                  <a:gd name="T5" fmla="*/ 0 h 55"/>
                  <a:gd name="T6" fmla="*/ 37 w 62"/>
                  <a:gd name="T7" fmla="*/ 38 h 55"/>
                  <a:gd name="T8" fmla="*/ 1 w 62"/>
                  <a:gd name="T9" fmla="*/ 24 h 55"/>
                  <a:gd name="T10" fmla="*/ 2 w 62"/>
                  <a:gd name="T11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55">
                    <a:moveTo>
                      <a:pt x="0" y="20"/>
                    </a:moveTo>
                    <a:cubicBezTo>
                      <a:pt x="11" y="36"/>
                      <a:pt x="20" y="55"/>
                      <a:pt x="43" y="47"/>
                    </a:cubicBezTo>
                    <a:cubicBezTo>
                      <a:pt x="59" y="41"/>
                      <a:pt x="62" y="14"/>
                      <a:pt x="59" y="0"/>
                    </a:cubicBezTo>
                    <a:cubicBezTo>
                      <a:pt x="55" y="13"/>
                      <a:pt x="52" y="32"/>
                      <a:pt x="37" y="38"/>
                    </a:cubicBezTo>
                    <a:cubicBezTo>
                      <a:pt x="23" y="45"/>
                      <a:pt x="11" y="31"/>
                      <a:pt x="1" y="24"/>
                    </a:cubicBezTo>
                    <a:cubicBezTo>
                      <a:pt x="1" y="23"/>
                      <a:pt x="1" y="21"/>
                      <a:pt x="2" y="2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2" name="Freeform 425"/>
              <p:cNvSpPr>
                <a:spLocks/>
              </p:cNvSpPr>
              <p:nvPr/>
            </p:nvSpPr>
            <p:spPr bwMode="auto">
              <a:xfrm>
                <a:off x="2162" y="3266"/>
                <a:ext cx="195" cy="155"/>
              </a:xfrm>
              <a:custGeom>
                <a:avLst/>
                <a:gdLst>
                  <a:gd name="T0" fmla="*/ 50 w 51"/>
                  <a:gd name="T1" fmla="*/ 3 h 38"/>
                  <a:gd name="T2" fmla="*/ 10 w 51"/>
                  <a:gd name="T3" fmla="*/ 38 h 38"/>
                  <a:gd name="T4" fmla="*/ 51 w 51"/>
                  <a:gd name="T5" fmla="*/ 5 h 38"/>
                  <a:gd name="T6" fmla="*/ 50 w 51"/>
                  <a:gd name="T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8">
                    <a:moveTo>
                      <a:pt x="50" y="3"/>
                    </a:moveTo>
                    <a:cubicBezTo>
                      <a:pt x="36" y="2"/>
                      <a:pt x="0" y="21"/>
                      <a:pt x="10" y="38"/>
                    </a:cubicBezTo>
                    <a:cubicBezTo>
                      <a:pt x="10" y="28"/>
                      <a:pt x="40" y="0"/>
                      <a:pt x="51" y="5"/>
                    </a:cubicBezTo>
                    <a:cubicBezTo>
                      <a:pt x="50" y="3"/>
                      <a:pt x="50" y="3"/>
                      <a:pt x="50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3" name="Freeform 426"/>
              <p:cNvSpPr>
                <a:spLocks/>
              </p:cNvSpPr>
              <p:nvPr/>
            </p:nvSpPr>
            <p:spPr bwMode="auto">
              <a:xfrm>
                <a:off x="2740" y="3147"/>
                <a:ext cx="54" cy="98"/>
              </a:xfrm>
              <a:custGeom>
                <a:avLst/>
                <a:gdLst>
                  <a:gd name="T0" fmla="*/ 12 w 14"/>
                  <a:gd name="T1" fmla="*/ 2 h 24"/>
                  <a:gd name="T2" fmla="*/ 5 w 14"/>
                  <a:gd name="T3" fmla="*/ 24 h 24"/>
                  <a:gd name="T4" fmla="*/ 14 w 14"/>
                  <a:gd name="T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"/>
                    </a:moveTo>
                    <a:cubicBezTo>
                      <a:pt x="0" y="0"/>
                      <a:pt x="4" y="17"/>
                      <a:pt x="5" y="24"/>
                    </a:cubicBezTo>
                    <a:cubicBezTo>
                      <a:pt x="5" y="18"/>
                      <a:pt x="5" y="1"/>
                      <a:pt x="14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4" name="Freeform 427"/>
              <p:cNvSpPr>
                <a:spLocks/>
              </p:cNvSpPr>
              <p:nvPr/>
            </p:nvSpPr>
            <p:spPr bwMode="auto">
              <a:xfrm>
                <a:off x="2744" y="3813"/>
                <a:ext cx="172" cy="69"/>
              </a:xfrm>
              <a:custGeom>
                <a:avLst/>
                <a:gdLst>
                  <a:gd name="T0" fmla="*/ 45 w 45"/>
                  <a:gd name="T1" fmla="*/ 0 h 17"/>
                  <a:gd name="T2" fmla="*/ 18 w 45"/>
                  <a:gd name="T3" fmla="*/ 7 h 17"/>
                  <a:gd name="T4" fmla="*/ 1 w 45"/>
                  <a:gd name="T5" fmla="*/ 17 h 17"/>
                  <a:gd name="T6" fmla="*/ 18 w 45"/>
                  <a:gd name="T7" fmla="*/ 14 h 17"/>
                  <a:gd name="T8" fmla="*/ 44 w 45"/>
                  <a:gd name="T9" fmla="*/ 2 h 17"/>
                  <a:gd name="T10" fmla="*/ 45 w 45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7">
                    <a:moveTo>
                      <a:pt x="45" y="0"/>
                    </a:moveTo>
                    <a:cubicBezTo>
                      <a:pt x="37" y="9"/>
                      <a:pt x="29" y="9"/>
                      <a:pt x="18" y="7"/>
                    </a:cubicBezTo>
                    <a:cubicBezTo>
                      <a:pt x="10" y="6"/>
                      <a:pt x="0" y="5"/>
                      <a:pt x="1" y="17"/>
                    </a:cubicBezTo>
                    <a:cubicBezTo>
                      <a:pt x="2" y="12"/>
                      <a:pt x="9" y="13"/>
                      <a:pt x="18" y="14"/>
                    </a:cubicBezTo>
                    <a:cubicBezTo>
                      <a:pt x="29" y="16"/>
                      <a:pt x="42" y="17"/>
                      <a:pt x="44" y="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5" name="Freeform 428"/>
              <p:cNvSpPr>
                <a:spLocks/>
              </p:cNvSpPr>
              <p:nvPr/>
            </p:nvSpPr>
            <p:spPr bwMode="auto">
              <a:xfrm>
                <a:off x="2028" y="2976"/>
                <a:ext cx="1156" cy="1196"/>
              </a:xfrm>
              <a:custGeom>
                <a:avLst/>
                <a:gdLst>
                  <a:gd name="T0" fmla="*/ 86 w 302"/>
                  <a:gd name="T1" fmla="*/ 19 h 293"/>
                  <a:gd name="T2" fmla="*/ 85 w 302"/>
                  <a:gd name="T3" fmla="*/ 18 h 293"/>
                  <a:gd name="T4" fmla="*/ 12 w 302"/>
                  <a:gd name="T5" fmla="*/ 76 h 293"/>
                  <a:gd name="T6" fmla="*/ 0 w 302"/>
                  <a:gd name="T7" fmla="*/ 133 h 293"/>
                  <a:gd name="T8" fmla="*/ 19 w 302"/>
                  <a:gd name="T9" fmla="*/ 211 h 293"/>
                  <a:gd name="T10" fmla="*/ 96 w 302"/>
                  <a:gd name="T11" fmla="*/ 278 h 293"/>
                  <a:gd name="T12" fmla="*/ 192 w 302"/>
                  <a:gd name="T13" fmla="*/ 293 h 293"/>
                  <a:gd name="T14" fmla="*/ 216 w 302"/>
                  <a:gd name="T15" fmla="*/ 292 h 293"/>
                  <a:gd name="T16" fmla="*/ 269 w 302"/>
                  <a:gd name="T17" fmla="*/ 256 h 293"/>
                  <a:gd name="T18" fmla="*/ 292 w 302"/>
                  <a:gd name="T19" fmla="*/ 195 h 293"/>
                  <a:gd name="T20" fmla="*/ 302 w 302"/>
                  <a:gd name="T21" fmla="*/ 129 h 293"/>
                  <a:gd name="T22" fmla="*/ 277 w 302"/>
                  <a:gd name="T23" fmla="*/ 54 h 293"/>
                  <a:gd name="T24" fmla="*/ 170 w 302"/>
                  <a:gd name="T25" fmla="*/ 0 h 293"/>
                  <a:gd name="T26" fmla="*/ 155 w 302"/>
                  <a:gd name="T27" fmla="*/ 1 h 293"/>
                  <a:gd name="T28" fmla="*/ 85 w 302"/>
                  <a:gd name="T29" fmla="*/ 18 h 293"/>
                  <a:gd name="T30" fmla="*/ 86 w 302"/>
                  <a:gd name="T31" fmla="*/ 19 h 293"/>
                  <a:gd name="T32" fmla="*/ 85 w 302"/>
                  <a:gd name="T33" fmla="*/ 18 h 293"/>
                  <a:gd name="T34" fmla="*/ 86 w 302"/>
                  <a:gd name="T35" fmla="*/ 19 h 293"/>
                  <a:gd name="T36" fmla="*/ 86 w 302"/>
                  <a:gd name="T37" fmla="*/ 20 h 293"/>
                  <a:gd name="T38" fmla="*/ 155 w 302"/>
                  <a:gd name="T39" fmla="*/ 3 h 293"/>
                  <a:gd name="T40" fmla="*/ 170 w 302"/>
                  <a:gd name="T41" fmla="*/ 2 h 293"/>
                  <a:gd name="T42" fmla="*/ 275 w 302"/>
                  <a:gd name="T43" fmla="*/ 55 h 293"/>
                  <a:gd name="T44" fmla="*/ 300 w 302"/>
                  <a:gd name="T45" fmla="*/ 129 h 293"/>
                  <a:gd name="T46" fmla="*/ 290 w 302"/>
                  <a:gd name="T47" fmla="*/ 194 h 293"/>
                  <a:gd name="T48" fmla="*/ 267 w 302"/>
                  <a:gd name="T49" fmla="*/ 255 h 293"/>
                  <a:gd name="T50" fmla="*/ 216 w 302"/>
                  <a:gd name="T51" fmla="*/ 290 h 293"/>
                  <a:gd name="T52" fmla="*/ 192 w 302"/>
                  <a:gd name="T53" fmla="*/ 291 h 293"/>
                  <a:gd name="T54" fmla="*/ 96 w 302"/>
                  <a:gd name="T55" fmla="*/ 276 h 293"/>
                  <a:gd name="T56" fmla="*/ 21 w 302"/>
                  <a:gd name="T57" fmla="*/ 210 h 293"/>
                  <a:gd name="T58" fmla="*/ 2 w 302"/>
                  <a:gd name="T59" fmla="*/ 133 h 293"/>
                  <a:gd name="T60" fmla="*/ 14 w 302"/>
                  <a:gd name="T61" fmla="*/ 77 h 293"/>
                  <a:gd name="T62" fmla="*/ 86 w 302"/>
                  <a:gd name="T63" fmla="*/ 20 h 293"/>
                  <a:gd name="T64" fmla="*/ 86 w 302"/>
                  <a:gd name="T65" fmla="*/ 20 h 293"/>
                  <a:gd name="T66" fmla="*/ 86 w 302"/>
                  <a:gd name="T67" fmla="*/ 1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2" h="293">
                    <a:moveTo>
                      <a:pt x="86" y="19"/>
                    </a:moveTo>
                    <a:cubicBezTo>
                      <a:pt x="85" y="18"/>
                      <a:pt x="85" y="18"/>
                      <a:pt x="85" y="18"/>
                    </a:cubicBezTo>
                    <a:cubicBezTo>
                      <a:pt x="50" y="28"/>
                      <a:pt x="23" y="52"/>
                      <a:pt x="12" y="76"/>
                    </a:cubicBezTo>
                    <a:cubicBezTo>
                      <a:pt x="4" y="93"/>
                      <a:pt x="0" y="113"/>
                      <a:pt x="0" y="133"/>
                    </a:cubicBezTo>
                    <a:cubicBezTo>
                      <a:pt x="0" y="161"/>
                      <a:pt x="7" y="190"/>
                      <a:pt x="19" y="211"/>
                    </a:cubicBezTo>
                    <a:cubicBezTo>
                      <a:pt x="35" y="239"/>
                      <a:pt x="64" y="270"/>
                      <a:pt x="96" y="278"/>
                    </a:cubicBezTo>
                    <a:cubicBezTo>
                      <a:pt x="125" y="285"/>
                      <a:pt x="160" y="293"/>
                      <a:pt x="192" y="293"/>
                    </a:cubicBezTo>
                    <a:cubicBezTo>
                      <a:pt x="200" y="293"/>
                      <a:pt x="208" y="293"/>
                      <a:pt x="216" y="292"/>
                    </a:cubicBezTo>
                    <a:cubicBezTo>
                      <a:pt x="241" y="288"/>
                      <a:pt x="258" y="274"/>
                      <a:pt x="269" y="256"/>
                    </a:cubicBezTo>
                    <a:cubicBezTo>
                      <a:pt x="280" y="238"/>
                      <a:pt x="287" y="216"/>
                      <a:pt x="292" y="195"/>
                    </a:cubicBezTo>
                    <a:cubicBezTo>
                      <a:pt x="298" y="175"/>
                      <a:pt x="302" y="152"/>
                      <a:pt x="302" y="129"/>
                    </a:cubicBezTo>
                    <a:cubicBezTo>
                      <a:pt x="302" y="101"/>
                      <a:pt x="296" y="74"/>
                      <a:pt x="277" y="54"/>
                    </a:cubicBezTo>
                    <a:cubicBezTo>
                      <a:pt x="247" y="22"/>
                      <a:pt x="213" y="0"/>
                      <a:pt x="170" y="0"/>
                    </a:cubicBezTo>
                    <a:cubicBezTo>
                      <a:pt x="165" y="0"/>
                      <a:pt x="160" y="0"/>
                      <a:pt x="155" y="1"/>
                    </a:cubicBezTo>
                    <a:cubicBezTo>
                      <a:pt x="131" y="3"/>
                      <a:pt x="114" y="11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15" y="12"/>
                      <a:pt x="132" y="5"/>
                      <a:pt x="155" y="3"/>
                    </a:cubicBezTo>
                    <a:cubicBezTo>
                      <a:pt x="160" y="2"/>
                      <a:pt x="165" y="2"/>
                      <a:pt x="170" y="2"/>
                    </a:cubicBezTo>
                    <a:cubicBezTo>
                      <a:pt x="212" y="2"/>
                      <a:pt x="246" y="23"/>
                      <a:pt x="275" y="55"/>
                    </a:cubicBezTo>
                    <a:cubicBezTo>
                      <a:pt x="294" y="75"/>
                      <a:pt x="300" y="102"/>
                      <a:pt x="300" y="129"/>
                    </a:cubicBezTo>
                    <a:cubicBezTo>
                      <a:pt x="300" y="152"/>
                      <a:pt x="296" y="174"/>
                      <a:pt x="290" y="194"/>
                    </a:cubicBezTo>
                    <a:cubicBezTo>
                      <a:pt x="285" y="215"/>
                      <a:pt x="278" y="237"/>
                      <a:pt x="267" y="255"/>
                    </a:cubicBezTo>
                    <a:cubicBezTo>
                      <a:pt x="256" y="272"/>
                      <a:pt x="240" y="286"/>
                      <a:pt x="216" y="290"/>
                    </a:cubicBezTo>
                    <a:cubicBezTo>
                      <a:pt x="208" y="291"/>
                      <a:pt x="200" y="291"/>
                      <a:pt x="192" y="291"/>
                    </a:cubicBezTo>
                    <a:cubicBezTo>
                      <a:pt x="160" y="291"/>
                      <a:pt x="125" y="283"/>
                      <a:pt x="96" y="276"/>
                    </a:cubicBezTo>
                    <a:cubicBezTo>
                      <a:pt x="66" y="268"/>
                      <a:pt x="36" y="238"/>
                      <a:pt x="21" y="210"/>
                    </a:cubicBezTo>
                    <a:cubicBezTo>
                      <a:pt x="9" y="190"/>
                      <a:pt x="2" y="161"/>
                      <a:pt x="2" y="133"/>
                    </a:cubicBezTo>
                    <a:cubicBezTo>
                      <a:pt x="2" y="113"/>
                      <a:pt x="6" y="93"/>
                      <a:pt x="14" y="77"/>
                    </a:cubicBezTo>
                    <a:cubicBezTo>
                      <a:pt x="25" y="53"/>
                      <a:pt x="51" y="3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9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6" name="Freeform 429"/>
              <p:cNvSpPr>
                <a:spLocks/>
              </p:cNvSpPr>
              <p:nvPr/>
            </p:nvSpPr>
            <p:spPr bwMode="auto">
              <a:xfrm>
                <a:off x="2147" y="3123"/>
                <a:ext cx="857" cy="918"/>
              </a:xfrm>
              <a:custGeom>
                <a:avLst/>
                <a:gdLst>
                  <a:gd name="T0" fmla="*/ 150 w 224"/>
                  <a:gd name="T1" fmla="*/ 18 h 225"/>
                  <a:gd name="T2" fmla="*/ 148 w 224"/>
                  <a:gd name="T3" fmla="*/ 41 h 225"/>
                  <a:gd name="T4" fmla="*/ 137 w 224"/>
                  <a:gd name="T5" fmla="*/ 34 h 225"/>
                  <a:gd name="T6" fmla="*/ 117 w 224"/>
                  <a:gd name="T7" fmla="*/ 25 h 225"/>
                  <a:gd name="T8" fmla="*/ 89 w 224"/>
                  <a:gd name="T9" fmla="*/ 43 h 225"/>
                  <a:gd name="T10" fmla="*/ 68 w 224"/>
                  <a:gd name="T11" fmla="*/ 37 h 225"/>
                  <a:gd name="T12" fmla="*/ 53 w 224"/>
                  <a:gd name="T13" fmla="*/ 32 h 225"/>
                  <a:gd name="T14" fmla="*/ 6 w 224"/>
                  <a:gd name="T15" fmla="*/ 75 h 225"/>
                  <a:gd name="T16" fmla="*/ 73 w 224"/>
                  <a:gd name="T17" fmla="*/ 118 h 225"/>
                  <a:gd name="T18" fmla="*/ 85 w 224"/>
                  <a:gd name="T19" fmla="*/ 62 h 225"/>
                  <a:gd name="T20" fmla="*/ 103 w 224"/>
                  <a:gd name="T21" fmla="*/ 50 h 225"/>
                  <a:gd name="T22" fmla="*/ 113 w 224"/>
                  <a:gd name="T23" fmla="*/ 70 h 225"/>
                  <a:gd name="T24" fmla="*/ 147 w 224"/>
                  <a:gd name="T25" fmla="*/ 79 h 225"/>
                  <a:gd name="T26" fmla="*/ 152 w 224"/>
                  <a:gd name="T27" fmla="*/ 55 h 225"/>
                  <a:gd name="T28" fmla="*/ 168 w 224"/>
                  <a:gd name="T29" fmla="*/ 57 h 225"/>
                  <a:gd name="T30" fmla="*/ 174 w 224"/>
                  <a:gd name="T31" fmla="*/ 90 h 225"/>
                  <a:gd name="T32" fmla="*/ 139 w 224"/>
                  <a:gd name="T33" fmla="*/ 120 h 225"/>
                  <a:gd name="T34" fmla="*/ 164 w 224"/>
                  <a:gd name="T35" fmla="*/ 138 h 225"/>
                  <a:gd name="T36" fmla="*/ 192 w 224"/>
                  <a:gd name="T37" fmla="*/ 113 h 225"/>
                  <a:gd name="T38" fmla="*/ 196 w 224"/>
                  <a:gd name="T39" fmla="*/ 123 h 225"/>
                  <a:gd name="T40" fmla="*/ 197 w 224"/>
                  <a:gd name="T41" fmla="*/ 166 h 225"/>
                  <a:gd name="T42" fmla="*/ 165 w 224"/>
                  <a:gd name="T43" fmla="*/ 168 h 225"/>
                  <a:gd name="T44" fmla="*/ 153 w 224"/>
                  <a:gd name="T45" fmla="*/ 177 h 225"/>
                  <a:gd name="T46" fmla="*/ 182 w 224"/>
                  <a:gd name="T47" fmla="*/ 225 h 225"/>
                  <a:gd name="T48" fmla="*/ 182 w 224"/>
                  <a:gd name="T49" fmla="*/ 224 h 225"/>
                  <a:gd name="T50" fmla="*/ 165 w 224"/>
                  <a:gd name="T51" fmla="*/ 169 h 225"/>
                  <a:gd name="T52" fmla="*/ 204 w 224"/>
                  <a:gd name="T53" fmla="*/ 155 h 225"/>
                  <a:gd name="T54" fmla="*/ 182 w 224"/>
                  <a:gd name="T55" fmla="*/ 122 h 225"/>
                  <a:gd name="T56" fmla="*/ 148 w 224"/>
                  <a:gd name="T57" fmla="*/ 103 h 225"/>
                  <a:gd name="T58" fmla="*/ 158 w 224"/>
                  <a:gd name="T59" fmla="*/ 52 h 225"/>
                  <a:gd name="T60" fmla="*/ 130 w 224"/>
                  <a:gd name="T61" fmla="*/ 83 h 225"/>
                  <a:gd name="T62" fmla="*/ 103 w 224"/>
                  <a:gd name="T63" fmla="*/ 49 h 225"/>
                  <a:gd name="T64" fmla="*/ 72 w 224"/>
                  <a:gd name="T65" fmla="*/ 117 h 225"/>
                  <a:gd name="T66" fmla="*/ 13 w 224"/>
                  <a:gd name="T67" fmla="*/ 55 h 225"/>
                  <a:gd name="T68" fmla="*/ 54 w 224"/>
                  <a:gd name="T69" fmla="*/ 33 h 225"/>
                  <a:gd name="T70" fmla="*/ 111 w 224"/>
                  <a:gd name="T71" fmla="*/ 39 h 225"/>
                  <a:gd name="T72" fmla="*/ 146 w 224"/>
                  <a:gd name="T73" fmla="*/ 44 h 225"/>
                  <a:gd name="T74" fmla="*/ 170 w 224"/>
                  <a:gd name="T75" fmla="*/ 1 h 225"/>
                  <a:gd name="T76" fmla="*/ 197 w 224"/>
                  <a:gd name="T77" fmla="*/ 51 h 225"/>
                  <a:gd name="T78" fmla="*/ 192 w 224"/>
                  <a:gd name="T79" fmla="*/ 75 h 225"/>
                  <a:gd name="T80" fmla="*/ 208 w 224"/>
                  <a:gd name="T81" fmla="*/ 77 h 225"/>
                  <a:gd name="T82" fmla="*/ 211 w 224"/>
                  <a:gd name="T83" fmla="*/ 155 h 225"/>
                  <a:gd name="T84" fmla="*/ 219 w 224"/>
                  <a:gd name="T85" fmla="*/ 200 h 225"/>
                  <a:gd name="T86" fmla="*/ 216 w 224"/>
                  <a:gd name="T87" fmla="*/ 169 h 225"/>
                  <a:gd name="T88" fmla="*/ 204 w 224"/>
                  <a:gd name="T89" fmla="*/ 119 h 225"/>
                  <a:gd name="T90" fmla="*/ 221 w 224"/>
                  <a:gd name="T91" fmla="*/ 91 h 225"/>
                  <a:gd name="T92" fmla="*/ 209 w 224"/>
                  <a:gd name="T93" fmla="*/ 76 h 225"/>
                  <a:gd name="T94" fmla="*/ 192 w 224"/>
                  <a:gd name="T95" fmla="*/ 74 h 225"/>
                  <a:gd name="T96" fmla="*/ 183 w 224"/>
                  <a:gd name="T97" fmla="*/ 60 h 225"/>
                  <a:gd name="T98" fmla="*/ 187 w 224"/>
                  <a:gd name="T99" fmla="*/ 51 h 225"/>
                  <a:gd name="T100" fmla="*/ 211 w 224"/>
                  <a:gd name="T101" fmla="*/ 47 h 225"/>
                  <a:gd name="T102" fmla="*/ 170 w 224"/>
                  <a:gd name="T10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4" h="225">
                    <a:moveTo>
                      <a:pt x="170" y="0"/>
                    </a:moveTo>
                    <a:cubicBezTo>
                      <a:pt x="165" y="0"/>
                      <a:pt x="160" y="2"/>
                      <a:pt x="156" y="5"/>
                    </a:cubicBezTo>
                    <a:cubicBezTo>
                      <a:pt x="151" y="10"/>
                      <a:pt x="150" y="14"/>
                      <a:pt x="150" y="18"/>
                    </a:cubicBezTo>
                    <a:cubicBezTo>
                      <a:pt x="150" y="22"/>
                      <a:pt x="152" y="26"/>
                      <a:pt x="152" y="31"/>
                    </a:cubicBezTo>
                    <a:cubicBezTo>
                      <a:pt x="152" y="32"/>
                      <a:pt x="151" y="34"/>
                      <a:pt x="151" y="36"/>
                    </a:cubicBezTo>
                    <a:cubicBezTo>
                      <a:pt x="150" y="39"/>
                      <a:pt x="149" y="40"/>
                      <a:pt x="148" y="41"/>
                    </a:cubicBezTo>
                    <a:cubicBezTo>
                      <a:pt x="147" y="42"/>
                      <a:pt x="147" y="43"/>
                      <a:pt x="146" y="43"/>
                    </a:cubicBezTo>
                    <a:cubicBezTo>
                      <a:pt x="145" y="43"/>
                      <a:pt x="144" y="42"/>
                      <a:pt x="143" y="41"/>
                    </a:cubicBezTo>
                    <a:cubicBezTo>
                      <a:pt x="141" y="39"/>
                      <a:pt x="139" y="37"/>
                      <a:pt x="137" y="34"/>
                    </a:cubicBezTo>
                    <a:cubicBezTo>
                      <a:pt x="135" y="32"/>
                      <a:pt x="133" y="29"/>
                      <a:pt x="132" y="28"/>
                    </a:cubicBezTo>
                    <a:cubicBezTo>
                      <a:pt x="128" y="25"/>
                      <a:pt x="125" y="23"/>
                      <a:pt x="122" y="23"/>
                    </a:cubicBezTo>
                    <a:cubicBezTo>
                      <a:pt x="120" y="23"/>
                      <a:pt x="118" y="24"/>
                      <a:pt x="117" y="25"/>
                    </a:cubicBezTo>
                    <a:cubicBezTo>
                      <a:pt x="113" y="28"/>
                      <a:pt x="111" y="35"/>
                      <a:pt x="110" y="38"/>
                    </a:cubicBezTo>
                    <a:cubicBezTo>
                      <a:pt x="110" y="39"/>
                      <a:pt x="109" y="40"/>
                      <a:pt x="108" y="40"/>
                    </a:cubicBezTo>
                    <a:cubicBezTo>
                      <a:pt x="105" y="42"/>
                      <a:pt x="96" y="43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72" y="42"/>
                      <a:pt x="71" y="40"/>
                      <a:pt x="68" y="37"/>
                    </a:cubicBezTo>
                    <a:cubicBezTo>
                      <a:pt x="65" y="34"/>
                      <a:pt x="62" y="32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19" y="45"/>
                      <a:pt x="12" y="54"/>
                    </a:cubicBezTo>
                    <a:cubicBezTo>
                      <a:pt x="8" y="61"/>
                      <a:pt x="6" y="68"/>
                      <a:pt x="6" y="75"/>
                    </a:cubicBezTo>
                    <a:cubicBezTo>
                      <a:pt x="6" y="91"/>
                      <a:pt x="14" y="107"/>
                      <a:pt x="26" y="116"/>
                    </a:cubicBezTo>
                    <a:cubicBezTo>
                      <a:pt x="33" y="121"/>
                      <a:pt x="43" y="125"/>
                      <a:pt x="53" y="125"/>
                    </a:cubicBezTo>
                    <a:cubicBezTo>
                      <a:pt x="60" y="125"/>
                      <a:pt x="67" y="123"/>
                      <a:pt x="73" y="118"/>
                    </a:cubicBezTo>
                    <a:cubicBezTo>
                      <a:pt x="79" y="113"/>
                      <a:pt x="81" y="105"/>
                      <a:pt x="82" y="97"/>
                    </a:cubicBezTo>
                    <a:cubicBezTo>
                      <a:pt x="84" y="89"/>
                      <a:pt x="83" y="81"/>
                      <a:pt x="84" y="74"/>
                    </a:cubicBezTo>
                    <a:cubicBezTo>
                      <a:pt x="84" y="69"/>
                      <a:pt x="84" y="66"/>
                      <a:pt x="85" y="62"/>
                    </a:cubicBezTo>
                    <a:cubicBezTo>
                      <a:pt x="86" y="59"/>
                      <a:pt x="88" y="56"/>
                      <a:pt x="91" y="54"/>
                    </a:cubicBezTo>
                    <a:cubicBezTo>
                      <a:pt x="95" y="51"/>
                      <a:pt x="99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8" y="50"/>
                      <a:pt x="111" y="52"/>
                      <a:pt x="113" y="56"/>
                    </a:cubicBezTo>
                    <a:cubicBezTo>
                      <a:pt x="114" y="58"/>
                      <a:pt x="114" y="59"/>
                      <a:pt x="114" y="61"/>
                    </a:cubicBezTo>
                    <a:cubicBezTo>
                      <a:pt x="114" y="64"/>
                      <a:pt x="113" y="67"/>
                      <a:pt x="113" y="70"/>
                    </a:cubicBezTo>
                    <a:cubicBezTo>
                      <a:pt x="113" y="74"/>
                      <a:pt x="115" y="78"/>
                      <a:pt x="120" y="82"/>
                    </a:cubicBezTo>
                    <a:cubicBezTo>
                      <a:pt x="122" y="83"/>
                      <a:pt x="126" y="84"/>
                      <a:pt x="130" y="84"/>
                    </a:cubicBezTo>
                    <a:cubicBezTo>
                      <a:pt x="137" y="84"/>
                      <a:pt x="143" y="83"/>
                      <a:pt x="147" y="79"/>
                    </a:cubicBezTo>
                    <a:cubicBezTo>
                      <a:pt x="149" y="76"/>
                      <a:pt x="150" y="72"/>
                      <a:pt x="150" y="68"/>
                    </a:cubicBezTo>
                    <a:cubicBezTo>
                      <a:pt x="150" y="67"/>
                      <a:pt x="150" y="65"/>
                      <a:pt x="150" y="64"/>
                    </a:cubicBezTo>
                    <a:cubicBezTo>
                      <a:pt x="150" y="60"/>
                      <a:pt x="150" y="57"/>
                      <a:pt x="152" y="55"/>
                    </a:cubicBezTo>
                    <a:cubicBezTo>
                      <a:pt x="154" y="53"/>
                      <a:pt x="156" y="53"/>
                      <a:pt x="158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61" y="53"/>
                      <a:pt x="165" y="55"/>
                      <a:pt x="168" y="57"/>
                    </a:cubicBezTo>
                    <a:cubicBezTo>
                      <a:pt x="172" y="60"/>
                      <a:pt x="175" y="63"/>
                      <a:pt x="176" y="65"/>
                    </a:cubicBezTo>
                    <a:cubicBezTo>
                      <a:pt x="179" y="69"/>
                      <a:pt x="180" y="73"/>
                      <a:pt x="180" y="77"/>
                    </a:cubicBezTo>
                    <a:cubicBezTo>
                      <a:pt x="180" y="82"/>
                      <a:pt x="178" y="86"/>
                      <a:pt x="174" y="90"/>
                    </a:cubicBezTo>
                    <a:cubicBezTo>
                      <a:pt x="171" y="94"/>
                      <a:pt x="166" y="95"/>
                      <a:pt x="161" y="96"/>
                    </a:cubicBezTo>
                    <a:cubicBezTo>
                      <a:pt x="157" y="98"/>
                      <a:pt x="152" y="99"/>
                      <a:pt x="147" y="102"/>
                    </a:cubicBezTo>
                    <a:cubicBezTo>
                      <a:pt x="141" y="107"/>
                      <a:pt x="139" y="114"/>
                      <a:pt x="139" y="120"/>
                    </a:cubicBezTo>
                    <a:cubicBezTo>
                      <a:pt x="139" y="125"/>
                      <a:pt x="140" y="130"/>
                      <a:pt x="143" y="133"/>
                    </a:cubicBezTo>
                    <a:cubicBezTo>
                      <a:pt x="146" y="137"/>
                      <a:pt x="151" y="139"/>
                      <a:pt x="156" y="139"/>
                    </a:cubicBezTo>
                    <a:cubicBezTo>
                      <a:pt x="159" y="139"/>
                      <a:pt x="161" y="139"/>
                      <a:pt x="164" y="138"/>
                    </a:cubicBezTo>
                    <a:cubicBezTo>
                      <a:pt x="171" y="135"/>
                      <a:pt x="178" y="128"/>
                      <a:pt x="183" y="123"/>
                    </a:cubicBezTo>
                    <a:cubicBezTo>
                      <a:pt x="185" y="120"/>
                      <a:pt x="187" y="118"/>
                      <a:pt x="188" y="116"/>
                    </a:cubicBezTo>
                    <a:cubicBezTo>
                      <a:pt x="190" y="114"/>
                      <a:pt x="191" y="113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5"/>
                      <a:pt x="195" y="117"/>
                      <a:pt x="196" y="123"/>
                    </a:cubicBezTo>
                    <a:cubicBezTo>
                      <a:pt x="198" y="130"/>
                      <a:pt x="204" y="143"/>
                      <a:pt x="204" y="152"/>
                    </a:cubicBezTo>
                    <a:cubicBezTo>
                      <a:pt x="204" y="153"/>
                      <a:pt x="204" y="154"/>
                      <a:pt x="203" y="155"/>
                    </a:cubicBezTo>
                    <a:cubicBezTo>
                      <a:pt x="203" y="160"/>
                      <a:pt x="200" y="164"/>
                      <a:pt x="197" y="166"/>
                    </a:cubicBezTo>
                    <a:cubicBezTo>
                      <a:pt x="193" y="169"/>
                      <a:pt x="188" y="170"/>
                      <a:pt x="182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5" y="170"/>
                      <a:pt x="170" y="168"/>
                      <a:pt x="165" y="168"/>
                    </a:cubicBezTo>
                    <a:cubicBezTo>
                      <a:pt x="165" y="168"/>
                      <a:pt x="165" y="168"/>
                      <a:pt x="165" y="168"/>
                    </a:cubicBezTo>
                    <a:cubicBezTo>
                      <a:pt x="163" y="168"/>
                      <a:pt x="161" y="169"/>
                      <a:pt x="159" y="170"/>
                    </a:cubicBezTo>
                    <a:cubicBezTo>
                      <a:pt x="157" y="171"/>
                      <a:pt x="155" y="173"/>
                      <a:pt x="153" y="177"/>
                    </a:cubicBezTo>
                    <a:cubicBezTo>
                      <a:pt x="149" y="181"/>
                      <a:pt x="148" y="188"/>
                      <a:pt x="148" y="195"/>
                    </a:cubicBezTo>
                    <a:cubicBezTo>
                      <a:pt x="148" y="203"/>
                      <a:pt x="150" y="211"/>
                      <a:pt x="154" y="216"/>
                    </a:cubicBezTo>
                    <a:cubicBezTo>
                      <a:pt x="159" y="223"/>
                      <a:pt x="170" y="225"/>
                      <a:pt x="182" y="225"/>
                    </a:cubicBezTo>
                    <a:cubicBezTo>
                      <a:pt x="188" y="225"/>
                      <a:pt x="194" y="225"/>
                      <a:pt x="199" y="223"/>
                    </a:cubicBezTo>
                    <a:cubicBezTo>
                      <a:pt x="200" y="222"/>
                      <a:pt x="201" y="221"/>
                      <a:pt x="202" y="221"/>
                    </a:cubicBezTo>
                    <a:cubicBezTo>
                      <a:pt x="196" y="223"/>
                      <a:pt x="189" y="224"/>
                      <a:pt x="182" y="224"/>
                    </a:cubicBezTo>
                    <a:cubicBezTo>
                      <a:pt x="171" y="224"/>
                      <a:pt x="160" y="222"/>
                      <a:pt x="155" y="216"/>
                    </a:cubicBezTo>
                    <a:cubicBezTo>
                      <a:pt x="147" y="207"/>
                      <a:pt x="147" y="186"/>
                      <a:pt x="153" y="177"/>
                    </a:cubicBezTo>
                    <a:cubicBezTo>
                      <a:pt x="158" y="171"/>
                      <a:pt x="161" y="169"/>
                      <a:pt x="165" y="169"/>
                    </a:cubicBezTo>
                    <a:cubicBezTo>
                      <a:pt x="170" y="169"/>
                      <a:pt x="174" y="171"/>
                      <a:pt x="181" y="171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94" y="171"/>
                      <a:pt x="203" y="166"/>
                      <a:pt x="204" y="155"/>
                    </a:cubicBezTo>
                    <a:cubicBezTo>
                      <a:pt x="206" y="145"/>
                      <a:pt x="199" y="131"/>
                      <a:pt x="197" y="122"/>
                    </a:cubicBezTo>
                    <a:cubicBezTo>
                      <a:pt x="196" y="115"/>
                      <a:pt x="194" y="112"/>
                      <a:pt x="192" y="112"/>
                    </a:cubicBezTo>
                    <a:cubicBezTo>
                      <a:pt x="189" y="112"/>
                      <a:pt x="186" y="117"/>
                      <a:pt x="182" y="122"/>
                    </a:cubicBezTo>
                    <a:cubicBezTo>
                      <a:pt x="178" y="127"/>
                      <a:pt x="170" y="135"/>
                      <a:pt x="164" y="137"/>
                    </a:cubicBezTo>
                    <a:cubicBezTo>
                      <a:pt x="161" y="138"/>
                      <a:pt x="159" y="138"/>
                      <a:pt x="156" y="138"/>
                    </a:cubicBezTo>
                    <a:cubicBezTo>
                      <a:pt x="139" y="138"/>
                      <a:pt x="134" y="115"/>
                      <a:pt x="148" y="103"/>
                    </a:cubicBezTo>
                    <a:cubicBezTo>
                      <a:pt x="156" y="96"/>
                      <a:pt x="167" y="99"/>
                      <a:pt x="175" y="91"/>
                    </a:cubicBezTo>
                    <a:cubicBezTo>
                      <a:pt x="182" y="84"/>
                      <a:pt x="183" y="74"/>
                      <a:pt x="177" y="65"/>
                    </a:cubicBezTo>
                    <a:cubicBezTo>
                      <a:pt x="174" y="60"/>
                      <a:pt x="165" y="52"/>
                      <a:pt x="158" y="52"/>
                    </a:cubicBezTo>
                    <a:cubicBezTo>
                      <a:pt x="156" y="52"/>
                      <a:pt x="154" y="52"/>
                      <a:pt x="152" y="54"/>
                    </a:cubicBezTo>
                    <a:cubicBezTo>
                      <a:pt x="145" y="59"/>
                      <a:pt x="152" y="72"/>
                      <a:pt x="146" y="78"/>
                    </a:cubicBezTo>
                    <a:cubicBezTo>
                      <a:pt x="143" y="81"/>
                      <a:pt x="136" y="83"/>
                      <a:pt x="130" y="83"/>
                    </a:cubicBezTo>
                    <a:cubicBezTo>
                      <a:pt x="126" y="83"/>
                      <a:pt x="123" y="82"/>
                      <a:pt x="120" y="81"/>
                    </a:cubicBezTo>
                    <a:cubicBezTo>
                      <a:pt x="110" y="74"/>
                      <a:pt x="118" y="64"/>
                      <a:pt x="114" y="56"/>
                    </a:cubicBezTo>
                    <a:cubicBezTo>
                      <a:pt x="112" y="51"/>
                      <a:pt x="108" y="49"/>
                      <a:pt x="103" y="49"/>
                    </a:cubicBezTo>
                    <a:cubicBezTo>
                      <a:pt x="99" y="49"/>
                      <a:pt x="95" y="50"/>
                      <a:pt x="91" y="53"/>
                    </a:cubicBezTo>
                    <a:cubicBezTo>
                      <a:pt x="83" y="59"/>
                      <a:pt x="84" y="65"/>
                      <a:pt x="83" y="74"/>
                    </a:cubicBezTo>
                    <a:cubicBezTo>
                      <a:pt x="82" y="88"/>
                      <a:pt x="84" y="107"/>
                      <a:pt x="72" y="117"/>
                    </a:cubicBezTo>
                    <a:cubicBezTo>
                      <a:pt x="67" y="122"/>
                      <a:pt x="60" y="124"/>
                      <a:pt x="53" y="124"/>
                    </a:cubicBezTo>
                    <a:cubicBezTo>
                      <a:pt x="43" y="124"/>
                      <a:pt x="34" y="120"/>
                      <a:pt x="27" y="115"/>
                    </a:cubicBezTo>
                    <a:cubicBezTo>
                      <a:pt x="9" y="102"/>
                      <a:pt x="0" y="73"/>
                      <a:pt x="13" y="55"/>
                    </a:cubicBezTo>
                    <a:cubicBezTo>
                      <a:pt x="20" y="46"/>
                      <a:pt x="33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8" y="33"/>
                      <a:pt x="67" y="42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9" y="44"/>
                      <a:pt x="110" y="43"/>
                      <a:pt x="111" y="39"/>
                    </a:cubicBezTo>
                    <a:cubicBezTo>
                      <a:pt x="113" y="34"/>
                      <a:pt x="115" y="24"/>
                      <a:pt x="122" y="24"/>
                    </a:cubicBezTo>
                    <a:cubicBezTo>
                      <a:pt x="124" y="24"/>
                      <a:pt x="127" y="26"/>
                      <a:pt x="131" y="29"/>
                    </a:cubicBezTo>
                    <a:cubicBezTo>
                      <a:pt x="135" y="33"/>
                      <a:pt x="141" y="44"/>
                      <a:pt x="146" y="44"/>
                    </a:cubicBezTo>
                    <a:cubicBezTo>
                      <a:pt x="148" y="44"/>
                      <a:pt x="150" y="42"/>
                      <a:pt x="152" y="36"/>
                    </a:cubicBezTo>
                    <a:cubicBezTo>
                      <a:pt x="155" y="25"/>
                      <a:pt x="146" y="16"/>
                      <a:pt x="157" y="6"/>
                    </a:cubicBezTo>
                    <a:cubicBezTo>
                      <a:pt x="160" y="3"/>
                      <a:pt x="165" y="1"/>
                      <a:pt x="170" y="1"/>
                    </a:cubicBezTo>
                    <a:cubicBezTo>
                      <a:pt x="181" y="1"/>
                      <a:pt x="194" y="8"/>
                      <a:pt x="202" y="14"/>
                    </a:cubicBezTo>
                    <a:cubicBezTo>
                      <a:pt x="217" y="26"/>
                      <a:pt x="220" y="51"/>
                      <a:pt x="198" y="51"/>
                    </a:cubicBezTo>
                    <a:cubicBezTo>
                      <a:pt x="198" y="51"/>
                      <a:pt x="198" y="51"/>
                      <a:pt x="197" y="51"/>
                    </a:cubicBezTo>
                    <a:cubicBezTo>
                      <a:pt x="194" y="50"/>
                      <a:pt x="190" y="50"/>
                      <a:pt x="187" y="50"/>
                    </a:cubicBezTo>
                    <a:cubicBezTo>
                      <a:pt x="182" y="50"/>
                      <a:pt x="179" y="52"/>
                      <a:pt x="182" y="60"/>
                    </a:cubicBezTo>
                    <a:cubicBezTo>
                      <a:pt x="183" y="63"/>
                      <a:pt x="185" y="75"/>
                      <a:pt x="192" y="75"/>
                    </a:cubicBezTo>
                    <a:cubicBezTo>
                      <a:pt x="193" y="75"/>
                      <a:pt x="193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7"/>
                      <a:pt x="208" y="77"/>
                    </a:cubicBezTo>
                    <a:cubicBezTo>
                      <a:pt x="213" y="78"/>
                      <a:pt x="215" y="80"/>
                      <a:pt x="218" y="84"/>
                    </a:cubicBezTo>
                    <a:cubicBezTo>
                      <a:pt x="224" y="95"/>
                      <a:pt x="214" y="100"/>
                      <a:pt x="209" y="105"/>
                    </a:cubicBezTo>
                    <a:cubicBezTo>
                      <a:pt x="195" y="121"/>
                      <a:pt x="211" y="136"/>
                      <a:pt x="211" y="155"/>
                    </a:cubicBezTo>
                    <a:cubicBezTo>
                      <a:pt x="211" y="167"/>
                      <a:pt x="219" y="172"/>
                      <a:pt x="220" y="184"/>
                    </a:cubicBezTo>
                    <a:cubicBezTo>
                      <a:pt x="221" y="190"/>
                      <a:pt x="219" y="197"/>
                      <a:pt x="216" y="204"/>
                    </a:cubicBezTo>
                    <a:cubicBezTo>
                      <a:pt x="217" y="203"/>
                      <a:pt x="218" y="202"/>
                      <a:pt x="219" y="200"/>
                    </a:cubicBezTo>
                    <a:cubicBezTo>
                      <a:pt x="220" y="196"/>
                      <a:pt x="221" y="191"/>
                      <a:pt x="221" y="187"/>
                    </a:cubicBezTo>
                    <a:cubicBezTo>
                      <a:pt x="221" y="186"/>
                      <a:pt x="221" y="184"/>
                      <a:pt x="221" y="183"/>
                    </a:cubicBezTo>
                    <a:cubicBezTo>
                      <a:pt x="220" y="178"/>
                      <a:pt x="218" y="173"/>
                      <a:pt x="216" y="169"/>
                    </a:cubicBezTo>
                    <a:cubicBezTo>
                      <a:pt x="214" y="165"/>
                      <a:pt x="212" y="161"/>
                      <a:pt x="212" y="155"/>
                    </a:cubicBezTo>
                    <a:cubicBezTo>
                      <a:pt x="212" y="148"/>
                      <a:pt x="210" y="142"/>
                      <a:pt x="208" y="136"/>
                    </a:cubicBezTo>
                    <a:cubicBezTo>
                      <a:pt x="206" y="130"/>
                      <a:pt x="204" y="124"/>
                      <a:pt x="204" y="119"/>
                    </a:cubicBezTo>
                    <a:cubicBezTo>
                      <a:pt x="204" y="115"/>
                      <a:pt x="205" y="110"/>
                      <a:pt x="209" y="106"/>
                    </a:cubicBezTo>
                    <a:cubicBezTo>
                      <a:pt x="211" y="104"/>
                      <a:pt x="214" y="102"/>
                      <a:pt x="216" y="100"/>
                    </a:cubicBezTo>
                    <a:cubicBezTo>
                      <a:pt x="219" y="97"/>
                      <a:pt x="221" y="94"/>
                      <a:pt x="221" y="91"/>
                    </a:cubicBezTo>
                    <a:cubicBezTo>
                      <a:pt x="221" y="89"/>
                      <a:pt x="220" y="86"/>
                      <a:pt x="219" y="84"/>
                    </a:cubicBezTo>
                    <a:cubicBezTo>
                      <a:pt x="217" y="81"/>
                      <a:pt x="216" y="80"/>
                      <a:pt x="214" y="78"/>
                    </a:cubicBezTo>
                    <a:cubicBezTo>
                      <a:pt x="213" y="77"/>
                      <a:pt x="211" y="76"/>
                      <a:pt x="209" y="76"/>
                    </a:cubicBezTo>
                    <a:cubicBezTo>
                      <a:pt x="207" y="76"/>
                      <a:pt x="204" y="73"/>
                      <a:pt x="199" y="73"/>
                    </a:cubicBezTo>
                    <a:cubicBezTo>
                      <a:pt x="197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91" y="74"/>
                      <a:pt x="190" y="74"/>
                      <a:pt x="189" y="73"/>
                    </a:cubicBezTo>
                    <a:cubicBezTo>
                      <a:pt x="187" y="71"/>
                      <a:pt x="185" y="68"/>
                      <a:pt x="185" y="66"/>
                    </a:cubicBezTo>
                    <a:cubicBezTo>
                      <a:pt x="184" y="64"/>
                      <a:pt x="183" y="61"/>
                      <a:pt x="183" y="60"/>
                    </a:cubicBezTo>
                    <a:cubicBezTo>
                      <a:pt x="182" y="58"/>
                      <a:pt x="182" y="56"/>
                      <a:pt x="182" y="55"/>
                    </a:cubicBezTo>
                    <a:cubicBezTo>
                      <a:pt x="182" y="53"/>
                      <a:pt x="182" y="52"/>
                      <a:pt x="183" y="52"/>
                    </a:cubicBezTo>
                    <a:cubicBezTo>
                      <a:pt x="184" y="51"/>
                      <a:pt x="185" y="51"/>
                      <a:pt x="187" y="51"/>
                    </a:cubicBezTo>
                    <a:cubicBezTo>
                      <a:pt x="190" y="51"/>
                      <a:pt x="193" y="51"/>
                      <a:pt x="197" y="52"/>
                    </a:cubicBezTo>
                    <a:cubicBezTo>
                      <a:pt x="198" y="52"/>
                      <a:pt x="198" y="52"/>
                      <a:pt x="198" y="52"/>
                    </a:cubicBezTo>
                    <a:cubicBezTo>
                      <a:pt x="204" y="52"/>
                      <a:pt x="208" y="50"/>
                      <a:pt x="211" y="47"/>
                    </a:cubicBezTo>
                    <a:cubicBezTo>
                      <a:pt x="214" y="44"/>
                      <a:pt x="215" y="40"/>
                      <a:pt x="215" y="36"/>
                    </a:cubicBezTo>
                    <a:cubicBezTo>
                      <a:pt x="215" y="28"/>
                      <a:pt x="210" y="19"/>
                      <a:pt x="203" y="13"/>
                    </a:cubicBezTo>
                    <a:cubicBezTo>
                      <a:pt x="195" y="7"/>
                      <a:pt x="182" y="1"/>
                      <a:pt x="170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7" name="Freeform 430"/>
              <p:cNvSpPr>
                <a:spLocks/>
              </p:cNvSpPr>
              <p:nvPr/>
            </p:nvSpPr>
            <p:spPr bwMode="auto">
              <a:xfrm>
                <a:off x="2908" y="3939"/>
                <a:ext cx="77" cy="94"/>
              </a:xfrm>
              <a:custGeom>
                <a:avLst/>
                <a:gdLst>
                  <a:gd name="T0" fmla="*/ 20 w 20"/>
                  <a:gd name="T1" fmla="*/ 0 h 23"/>
                  <a:gd name="T2" fmla="*/ 17 w 20"/>
                  <a:gd name="T3" fmla="*/ 4 h 23"/>
                  <a:gd name="T4" fmla="*/ 12 w 20"/>
                  <a:gd name="T5" fmla="*/ 14 h 23"/>
                  <a:gd name="T6" fmla="*/ 3 w 20"/>
                  <a:gd name="T7" fmla="*/ 21 h 23"/>
                  <a:gd name="T8" fmla="*/ 0 w 20"/>
                  <a:gd name="T9" fmla="*/ 23 h 23"/>
                  <a:gd name="T10" fmla="*/ 13 w 20"/>
                  <a:gd name="T11" fmla="*/ 15 h 23"/>
                  <a:gd name="T12" fmla="*/ 20 w 20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20" y="0"/>
                    </a:moveTo>
                    <a:cubicBezTo>
                      <a:pt x="19" y="2"/>
                      <a:pt x="18" y="3"/>
                      <a:pt x="17" y="4"/>
                    </a:cubicBezTo>
                    <a:cubicBezTo>
                      <a:pt x="16" y="8"/>
                      <a:pt x="14" y="12"/>
                      <a:pt x="12" y="14"/>
                    </a:cubicBezTo>
                    <a:cubicBezTo>
                      <a:pt x="10" y="17"/>
                      <a:pt x="7" y="19"/>
                      <a:pt x="3" y="21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5" y="21"/>
                      <a:pt x="10" y="18"/>
                      <a:pt x="13" y="15"/>
                    </a:cubicBezTo>
                    <a:cubicBezTo>
                      <a:pt x="16" y="11"/>
                      <a:pt x="18" y="6"/>
                      <a:pt x="20" y="0"/>
                    </a:cubicBezTo>
                  </a:path>
                </a:pathLst>
              </a:custGeom>
              <a:solidFill>
                <a:srgbClr val="6E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8" name="Freeform 431"/>
              <p:cNvSpPr>
                <a:spLocks noEditPoints="1"/>
              </p:cNvSpPr>
              <p:nvPr/>
            </p:nvSpPr>
            <p:spPr bwMode="auto">
              <a:xfrm>
                <a:off x="2147" y="3127"/>
                <a:ext cx="857" cy="910"/>
              </a:xfrm>
              <a:custGeom>
                <a:avLst/>
                <a:gdLst>
                  <a:gd name="T0" fmla="*/ 153 w 224"/>
                  <a:gd name="T1" fmla="*/ 36 h 223"/>
                  <a:gd name="T2" fmla="*/ 157 w 224"/>
                  <a:gd name="T3" fmla="*/ 6 h 223"/>
                  <a:gd name="T4" fmla="*/ 201 w 224"/>
                  <a:gd name="T5" fmla="*/ 14 h 223"/>
                  <a:gd name="T6" fmla="*/ 198 w 224"/>
                  <a:gd name="T7" fmla="*/ 49 h 223"/>
                  <a:gd name="T8" fmla="*/ 182 w 224"/>
                  <a:gd name="T9" fmla="*/ 49 h 223"/>
                  <a:gd name="T10" fmla="*/ 184 w 224"/>
                  <a:gd name="T11" fmla="*/ 68 h 223"/>
                  <a:gd name="T12" fmla="*/ 194 w 224"/>
                  <a:gd name="T13" fmla="*/ 75 h 223"/>
                  <a:gd name="T14" fmla="*/ 213 w 224"/>
                  <a:gd name="T15" fmla="*/ 79 h 223"/>
                  <a:gd name="T16" fmla="*/ 215 w 224"/>
                  <a:gd name="T17" fmla="*/ 97 h 223"/>
                  <a:gd name="T18" fmla="*/ 206 w 224"/>
                  <a:gd name="T19" fmla="*/ 136 h 223"/>
                  <a:gd name="T20" fmla="*/ 219 w 224"/>
                  <a:gd name="T21" fmla="*/ 183 h 223"/>
                  <a:gd name="T22" fmla="*/ 182 w 224"/>
                  <a:gd name="T23" fmla="*/ 222 h 223"/>
                  <a:gd name="T24" fmla="*/ 155 w 224"/>
                  <a:gd name="T25" fmla="*/ 214 h 223"/>
                  <a:gd name="T26" fmla="*/ 160 w 224"/>
                  <a:gd name="T27" fmla="*/ 171 h 223"/>
                  <a:gd name="T28" fmla="*/ 181 w 224"/>
                  <a:gd name="T29" fmla="*/ 171 h 223"/>
                  <a:gd name="T30" fmla="*/ 205 w 224"/>
                  <a:gd name="T31" fmla="*/ 155 h 223"/>
                  <a:gd name="T32" fmla="*/ 196 w 224"/>
                  <a:gd name="T33" fmla="*/ 113 h 223"/>
                  <a:gd name="T34" fmla="*/ 192 w 224"/>
                  <a:gd name="T35" fmla="*/ 110 h 223"/>
                  <a:gd name="T36" fmla="*/ 163 w 224"/>
                  <a:gd name="T37" fmla="*/ 135 h 223"/>
                  <a:gd name="T38" fmla="*/ 141 w 224"/>
                  <a:gd name="T39" fmla="*/ 119 h 223"/>
                  <a:gd name="T40" fmla="*/ 176 w 224"/>
                  <a:gd name="T41" fmla="*/ 91 h 223"/>
                  <a:gd name="T42" fmla="*/ 169 w 224"/>
                  <a:gd name="T43" fmla="*/ 55 h 223"/>
                  <a:gd name="T44" fmla="*/ 148 w 224"/>
                  <a:gd name="T45" fmla="*/ 63 h 223"/>
                  <a:gd name="T46" fmla="*/ 131 w 224"/>
                  <a:gd name="T47" fmla="*/ 81 h 223"/>
                  <a:gd name="T48" fmla="*/ 115 w 224"/>
                  <a:gd name="T49" fmla="*/ 69 h 223"/>
                  <a:gd name="T50" fmla="*/ 103 w 224"/>
                  <a:gd name="T51" fmla="*/ 47 h 223"/>
                  <a:gd name="T52" fmla="*/ 83 w 224"/>
                  <a:gd name="T53" fmla="*/ 61 h 223"/>
                  <a:gd name="T54" fmla="*/ 71 w 224"/>
                  <a:gd name="T55" fmla="*/ 115 h 223"/>
                  <a:gd name="T56" fmla="*/ 8 w 224"/>
                  <a:gd name="T57" fmla="*/ 74 h 223"/>
                  <a:gd name="T58" fmla="*/ 53 w 224"/>
                  <a:gd name="T59" fmla="*/ 33 h 223"/>
                  <a:gd name="T60" fmla="*/ 66 w 224"/>
                  <a:gd name="T61" fmla="*/ 37 h 223"/>
                  <a:gd name="T62" fmla="*/ 104 w 224"/>
                  <a:gd name="T63" fmla="*/ 43 h 223"/>
                  <a:gd name="T64" fmla="*/ 115 w 224"/>
                  <a:gd name="T65" fmla="*/ 29 h 223"/>
                  <a:gd name="T66" fmla="*/ 130 w 224"/>
                  <a:gd name="T67" fmla="*/ 28 h 223"/>
                  <a:gd name="T68" fmla="*/ 146 w 224"/>
                  <a:gd name="T69" fmla="*/ 44 h 223"/>
                  <a:gd name="T70" fmla="*/ 152 w 224"/>
                  <a:gd name="T71" fmla="*/ 35 h 223"/>
                  <a:gd name="T72" fmla="*/ 122 w 224"/>
                  <a:gd name="T73" fmla="*/ 23 h 223"/>
                  <a:gd name="T74" fmla="*/ 76 w 224"/>
                  <a:gd name="T75" fmla="*/ 43 h 223"/>
                  <a:gd name="T76" fmla="*/ 50 w 224"/>
                  <a:gd name="T77" fmla="*/ 32 h 223"/>
                  <a:gd name="T78" fmla="*/ 53 w 224"/>
                  <a:gd name="T79" fmla="*/ 123 h 223"/>
                  <a:gd name="T80" fmla="*/ 91 w 224"/>
                  <a:gd name="T81" fmla="*/ 52 h 223"/>
                  <a:gd name="T82" fmla="*/ 120 w 224"/>
                  <a:gd name="T83" fmla="*/ 80 h 223"/>
                  <a:gd name="T84" fmla="*/ 152 w 224"/>
                  <a:gd name="T85" fmla="*/ 53 h 223"/>
                  <a:gd name="T86" fmla="*/ 175 w 224"/>
                  <a:gd name="T87" fmla="*/ 90 h 223"/>
                  <a:gd name="T88" fmla="*/ 164 w 224"/>
                  <a:gd name="T89" fmla="*/ 136 h 223"/>
                  <a:gd name="T90" fmla="*/ 197 w 224"/>
                  <a:gd name="T91" fmla="*/ 121 h 223"/>
                  <a:gd name="T92" fmla="*/ 181 w 224"/>
                  <a:gd name="T93" fmla="*/ 170 h 223"/>
                  <a:gd name="T94" fmla="*/ 155 w 224"/>
                  <a:gd name="T95" fmla="*/ 215 h 223"/>
                  <a:gd name="T96" fmla="*/ 211 w 224"/>
                  <a:gd name="T97" fmla="*/ 213 h 223"/>
                  <a:gd name="T98" fmla="*/ 211 w 224"/>
                  <a:gd name="T99" fmla="*/ 154 h 223"/>
                  <a:gd name="T100" fmla="*/ 208 w 224"/>
                  <a:gd name="T101" fmla="*/ 76 h 223"/>
                  <a:gd name="T102" fmla="*/ 192 w 224"/>
                  <a:gd name="T103" fmla="*/ 74 h 223"/>
                  <a:gd name="T104" fmla="*/ 197 w 224"/>
                  <a:gd name="T105" fmla="*/ 50 h 223"/>
                  <a:gd name="T106" fmla="*/ 170 w 224"/>
                  <a:gd name="T10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4" h="223">
                    <a:moveTo>
                      <a:pt x="146" y="44"/>
                    </a:moveTo>
                    <a:cubicBezTo>
                      <a:pt x="147" y="44"/>
                      <a:pt x="149" y="43"/>
                      <a:pt x="150" y="42"/>
                    </a:cubicBezTo>
                    <a:cubicBezTo>
                      <a:pt x="151" y="40"/>
                      <a:pt x="152" y="38"/>
                      <a:pt x="153" y="36"/>
                    </a:cubicBezTo>
                    <a:cubicBezTo>
                      <a:pt x="153" y="34"/>
                      <a:pt x="154" y="32"/>
                      <a:pt x="154" y="30"/>
                    </a:cubicBezTo>
                    <a:cubicBezTo>
                      <a:pt x="154" y="25"/>
                      <a:pt x="152" y="21"/>
                      <a:pt x="152" y="17"/>
                    </a:cubicBezTo>
                    <a:cubicBezTo>
                      <a:pt x="152" y="13"/>
                      <a:pt x="153" y="10"/>
                      <a:pt x="157" y="6"/>
                    </a:cubicBezTo>
                    <a:cubicBezTo>
                      <a:pt x="161" y="3"/>
                      <a:pt x="165" y="1"/>
                      <a:pt x="170" y="1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81" y="1"/>
                      <a:pt x="194" y="8"/>
                      <a:pt x="201" y="14"/>
                    </a:cubicBezTo>
                    <a:cubicBezTo>
                      <a:pt x="209" y="19"/>
                      <a:pt x="213" y="28"/>
                      <a:pt x="213" y="35"/>
                    </a:cubicBezTo>
                    <a:cubicBezTo>
                      <a:pt x="213" y="39"/>
                      <a:pt x="212" y="42"/>
                      <a:pt x="209" y="45"/>
                    </a:cubicBezTo>
                    <a:cubicBezTo>
                      <a:pt x="207" y="47"/>
                      <a:pt x="204" y="49"/>
                      <a:pt x="198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4" y="48"/>
                      <a:pt x="190" y="48"/>
                      <a:pt x="187" y="48"/>
                    </a:cubicBezTo>
                    <a:cubicBezTo>
                      <a:pt x="185" y="48"/>
                      <a:pt x="183" y="48"/>
                      <a:pt x="182" y="49"/>
                    </a:cubicBezTo>
                    <a:cubicBezTo>
                      <a:pt x="180" y="50"/>
                      <a:pt x="180" y="52"/>
                      <a:pt x="180" y="54"/>
                    </a:cubicBezTo>
                    <a:cubicBezTo>
                      <a:pt x="180" y="55"/>
                      <a:pt x="180" y="57"/>
                      <a:pt x="181" y="60"/>
                    </a:cubicBezTo>
                    <a:cubicBezTo>
                      <a:pt x="181" y="61"/>
                      <a:pt x="182" y="65"/>
                      <a:pt x="184" y="68"/>
                    </a:cubicBezTo>
                    <a:cubicBezTo>
                      <a:pt x="185" y="70"/>
                      <a:pt x="186" y="72"/>
                      <a:pt x="187" y="73"/>
                    </a:cubicBezTo>
                    <a:cubicBezTo>
                      <a:pt x="189" y="74"/>
                      <a:pt x="190" y="75"/>
                      <a:pt x="192" y="75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6"/>
                      <a:pt x="208" y="77"/>
                    </a:cubicBezTo>
                    <a:cubicBezTo>
                      <a:pt x="211" y="77"/>
                      <a:pt x="212" y="78"/>
                      <a:pt x="213" y="79"/>
                    </a:cubicBezTo>
                    <a:cubicBezTo>
                      <a:pt x="214" y="80"/>
                      <a:pt x="216" y="81"/>
                      <a:pt x="217" y="84"/>
                    </a:cubicBezTo>
                    <a:cubicBezTo>
                      <a:pt x="218" y="86"/>
                      <a:pt x="219" y="88"/>
                      <a:pt x="219" y="90"/>
                    </a:cubicBezTo>
                    <a:cubicBezTo>
                      <a:pt x="219" y="93"/>
                      <a:pt x="217" y="95"/>
                      <a:pt x="215" y="97"/>
                    </a:cubicBezTo>
                    <a:cubicBezTo>
                      <a:pt x="213" y="99"/>
                      <a:pt x="210" y="101"/>
                      <a:pt x="208" y="104"/>
                    </a:cubicBezTo>
                    <a:cubicBezTo>
                      <a:pt x="204" y="108"/>
                      <a:pt x="202" y="113"/>
                      <a:pt x="202" y="118"/>
                    </a:cubicBezTo>
                    <a:cubicBezTo>
                      <a:pt x="202" y="124"/>
                      <a:pt x="204" y="130"/>
                      <a:pt x="206" y="136"/>
                    </a:cubicBezTo>
                    <a:cubicBezTo>
                      <a:pt x="208" y="141"/>
                      <a:pt x="210" y="147"/>
                      <a:pt x="210" y="154"/>
                    </a:cubicBezTo>
                    <a:cubicBezTo>
                      <a:pt x="210" y="160"/>
                      <a:pt x="212" y="165"/>
                      <a:pt x="214" y="169"/>
                    </a:cubicBezTo>
                    <a:cubicBezTo>
                      <a:pt x="216" y="173"/>
                      <a:pt x="218" y="177"/>
                      <a:pt x="219" y="183"/>
                    </a:cubicBezTo>
                    <a:cubicBezTo>
                      <a:pt x="219" y="184"/>
                      <a:pt x="219" y="185"/>
                      <a:pt x="219" y="186"/>
                    </a:cubicBezTo>
                    <a:cubicBezTo>
                      <a:pt x="219" y="195"/>
                      <a:pt x="215" y="206"/>
                      <a:pt x="210" y="213"/>
                    </a:cubicBezTo>
                    <a:cubicBezTo>
                      <a:pt x="205" y="219"/>
                      <a:pt x="193" y="222"/>
                      <a:pt x="182" y="222"/>
                    </a:cubicBezTo>
                    <a:cubicBezTo>
                      <a:pt x="182" y="222"/>
                      <a:pt x="182" y="222"/>
                      <a:pt x="182" y="222"/>
                    </a:cubicBezTo>
                    <a:cubicBezTo>
                      <a:pt x="181" y="222"/>
                      <a:pt x="181" y="222"/>
                      <a:pt x="181" y="222"/>
                    </a:cubicBezTo>
                    <a:cubicBezTo>
                      <a:pt x="171" y="222"/>
                      <a:pt x="160" y="219"/>
                      <a:pt x="155" y="214"/>
                    </a:cubicBezTo>
                    <a:cubicBezTo>
                      <a:pt x="152" y="210"/>
                      <a:pt x="150" y="202"/>
                      <a:pt x="150" y="194"/>
                    </a:cubicBezTo>
                    <a:cubicBezTo>
                      <a:pt x="150" y="188"/>
                      <a:pt x="151" y="181"/>
                      <a:pt x="154" y="177"/>
                    </a:cubicBezTo>
                    <a:cubicBezTo>
                      <a:pt x="156" y="174"/>
                      <a:pt x="158" y="172"/>
                      <a:pt x="160" y="171"/>
                    </a:cubicBezTo>
                    <a:cubicBezTo>
                      <a:pt x="162" y="170"/>
                      <a:pt x="163" y="169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9" y="169"/>
                      <a:pt x="174" y="171"/>
                      <a:pt x="181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8" y="171"/>
                      <a:pt x="194" y="170"/>
                      <a:pt x="198" y="167"/>
                    </a:cubicBezTo>
                    <a:cubicBezTo>
                      <a:pt x="202" y="164"/>
                      <a:pt x="205" y="160"/>
                      <a:pt x="205" y="155"/>
                    </a:cubicBezTo>
                    <a:cubicBezTo>
                      <a:pt x="206" y="154"/>
                      <a:pt x="206" y="153"/>
                      <a:pt x="206" y="151"/>
                    </a:cubicBezTo>
                    <a:cubicBezTo>
                      <a:pt x="206" y="141"/>
                      <a:pt x="200" y="128"/>
                      <a:pt x="198" y="121"/>
                    </a:cubicBezTo>
                    <a:cubicBezTo>
                      <a:pt x="198" y="118"/>
                      <a:pt x="197" y="115"/>
                      <a:pt x="196" y="113"/>
                    </a:cubicBezTo>
                    <a:cubicBezTo>
                      <a:pt x="195" y="112"/>
                      <a:pt x="195" y="112"/>
                      <a:pt x="194" y="111"/>
                    </a:cubicBezTo>
                    <a:cubicBezTo>
                      <a:pt x="194" y="111"/>
                      <a:pt x="193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0" y="111"/>
                      <a:pt x="189" y="112"/>
                      <a:pt x="187" y="113"/>
                    </a:cubicBezTo>
                    <a:cubicBezTo>
                      <a:pt x="185" y="115"/>
                      <a:pt x="183" y="118"/>
                      <a:pt x="181" y="120"/>
                    </a:cubicBezTo>
                    <a:cubicBezTo>
                      <a:pt x="177" y="126"/>
                      <a:pt x="169" y="133"/>
                      <a:pt x="163" y="135"/>
                    </a:cubicBezTo>
                    <a:cubicBezTo>
                      <a:pt x="161" y="136"/>
                      <a:pt x="158" y="136"/>
                      <a:pt x="156" y="136"/>
                    </a:cubicBezTo>
                    <a:cubicBezTo>
                      <a:pt x="151" y="136"/>
                      <a:pt x="148" y="134"/>
                      <a:pt x="145" y="131"/>
                    </a:cubicBezTo>
                    <a:cubicBezTo>
                      <a:pt x="142" y="128"/>
                      <a:pt x="141" y="123"/>
                      <a:pt x="141" y="119"/>
                    </a:cubicBezTo>
                    <a:cubicBezTo>
                      <a:pt x="141" y="113"/>
                      <a:pt x="143" y="107"/>
                      <a:pt x="148" y="103"/>
                    </a:cubicBezTo>
                    <a:cubicBezTo>
                      <a:pt x="152" y="99"/>
                      <a:pt x="157" y="99"/>
                      <a:pt x="162" y="97"/>
                    </a:cubicBezTo>
                    <a:cubicBezTo>
                      <a:pt x="167" y="96"/>
                      <a:pt x="172" y="95"/>
                      <a:pt x="176" y="91"/>
                    </a:cubicBezTo>
                    <a:cubicBezTo>
                      <a:pt x="180" y="86"/>
                      <a:pt x="182" y="81"/>
                      <a:pt x="182" y="76"/>
                    </a:cubicBezTo>
                    <a:cubicBezTo>
                      <a:pt x="182" y="72"/>
                      <a:pt x="181" y="67"/>
                      <a:pt x="178" y="63"/>
                    </a:cubicBezTo>
                    <a:cubicBezTo>
                      <a:pt x="176" y="61"/>
                      <a:pt x="173" y="57"/>
                      <a:pt x="169" y="55"/>
                    </a:cubicBezTo>
                    <a:cubicBezTo>
                      <a:pt x="166" y="52"/>
                      <a:pt x="162" y="50"/>
                      <a:pt x="158" y="50"/>
                    </a:cubicBezTo>
                    <a:cubicBezTo>
                      <a:pt x="155" y="50"/>
                      <a:pt x="153" y="50"/>
                      <a:pt x="151" y="52"/>
                    </a:cubicBezTo>
                    <a:cubicBezTo>
                      <a:pt x="148" y="55"/>
                      <a:pt x="148" y="59"/>
                      <a:pt x="148" y="63"/>
                    </a:cubicBezTo>
                    <a:cubicBezTo>
                      <a:pt x="148" y="64"/>
                      <a:pt x="148" y="66"/>
                      <a:pt x="148" y="67"/>
                    </a:cubicBezTo>
                    <a:cubicBezTo>
                      <a:pt x="148" y="71"/>
                      <a:pt x="147" y="74"/>
                      <a:pt x="145" y="77"/>
                    </a:cubicBezTo>
                    <a:cubicBezTo>
                      <a:pt x="143" y="79"/>
                      <a:pt x="136" y="81"/>
                      <a:pt x="131" y="81"/>
                    </a:cubicBezTo>
                    <a:cubicBezTo>
                      <a:pt x="131" y="81"/>
                      <a:pt x="130" y="81"/>
                      <a:pt x="130" y="81"/>
                    </a:cubicBezTo>
                    <a:cubicBezTo>
                      <a:pt x="127" y="81"/>
                      <a:pt x="123" y="80"/>
                      <a:pt x="121" y="79"/>
                    </a:cubicBezTo>
                    <a:cubicBezTo>
                      <a:pt x="116" y="76"/>
                      <a:pt x="115" y="73"/>
                      <a:pt x="115" y="69"/>
                    </a:cubicBezTo>
                    <a:cubicBezTo>
                      <a:pt x="115" y="66"/>
                      <a:pt x="116" y="63"/>
                      <a:pt x="116" y="60"/>
                    </a:cubicBezTo>
                    <a:cubicBezTo>
                      <a:pt x="116" y="58"/>
                      <a:pt x="116" y="56"/>
                      <a:pt x="115" y="55"/>
                    </a:cubicBezTo>
                    <a:cubicBezTo>
                      <a:pt x="113" y="49"/>
                      <a:pt x="108" y="47"/>
                      <a:pt x="103" y="47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9" y="47"/>
                      <a:pt x="94" y="48"/>
                      <a:pt x="90" y="51"/>
                    </a:cubicBezTo>
                    <a:cubicBezTo>
                      <a:pt x="86" y="54"/>
                      <a:pt x="84" y="57"/>
                      <a:pt x="83" y="61"/>
                    </a:cubicBezTo>
                    <a:cubicBezTo>
                      <a:pt x="82" y="65"/>
                      <a:pt x="82" y="68"/>
                      <a:pt x="82" y="73"/>
                    </a:cubicBezTo>
                    <a:cubicBezTo>
                      <a:pt x="81" y="80"/>
                      <a:pt x="82" y="88"/>
                      <a:pt x="80" y="96"/>
                    </a:cubicBezTo>
                    <a:cubicBezTo>
                      <a:pt x="79" y="104"/>
                      <a:pt x="77" y="111"/>
                      <a:pt x="71" y="115"/>
                    </a:cubicBezTo>
                    <a:cubicBezTo>
                      <a:pt x="66" y="120"/>
                      <a:pt x="60" y="122"/>
                      <a:pt x="53" y="122"/>
                    </a:cubicBezTo>
                    <a:cubicBezTo>
                      <a:pt x="44" y="122"/>
                      <a:pt x="34" y="118"/>
                      <a:pt x="27" y="113"/>
                    </a:cubicBezTo>
                    <a:cubicBezTo>
                      <a:pt x="16" y="105"/>
                      <a:pt x="8" y="89"/>
                      <a:pt x="8" y="74"/>
                    </a:cubicBezTo>
                    <a:cubicBezTo>
                      <a:pt x="8" y="67"/>
                      <a:pt x="10" y="60"/>
                      <a:pt x="14" y="55"/>
                    </a:cubicBezTo>
                    <a:cubicBezTo>
                      <a:pt x="21" y="45"/>
                      <a:pt x="34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1" y="33"/>
                      <a:pt x="64" y="35"/>
                      <a:pt x="66" y="37"/>
                    </a:cubicBezTo>
                    <a:cubicBezTo>
                      <a:pt x="69" y="40"/>
                      <a:pt x="71" y="43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4" y="44"/>
                      <a:pt x="99" y="44"/>
                      <a:pt x="104" y="43"/>
                    </a:cubicBezTo>
                    <a:cubicBezTo>
                      <a:pt x="106" y="43"/>
                      <a:pt x="108" y="42"/>
                      <a:pt x="109" y="41"/>
                    </a:cubicBezTo>
                    <a:cubicBezTo>
                      <a:pt x="111" y="40"/>
                      <a:pt x="112" y="39"/>
                      <a:pt x="112" y="38"/>
                    </a:cubicBezTo>
                    <a:cubicBezTo>
                      <a:pt x="113" y="35"/>
                      <a:pt x="114" y="32"/>
                      <a:pt x="115" y="29"/>
                    </a:cubicBezTo>
                    <a:cubicBezTo>
                      <a:pt x="116" y="28"/>
                      <a:pt x="117" y="26"/>
                      <a:pt x="118" y="26"/>
                    </a:cubicBezTo>
                    <a:cubicBezTo>
                      <a:pt x="119" y="25"/>
                      <a:pt x="120" y="24"/>
                      <a:pt x="122" y="24"/>
                    </a:cubicBezTo>
                    <a:cubicBezTo>
                      <a:pt x="124" y="24"/>
                      <a:pt x="127" y="25"/>
                      <a:pt x="130" y="28"/>
                    </a:cubicBezTo>
                    <a:cubicBezTo>
                      <a:pt x="132" y="30"/>
                      <a:pt x="135" y="34"/>
                      <a:pt x="137" y="37"/>
                    </a:cubicBezTo>
                    <a:cubicBezTo>
                      <a:pt x="139" y="39"/>
                      <a:pt x="140" y="40"/>
                      <a:pt x="141" y="42"/>
                    </a:cubicBezTo>
                    <a:cubicBezTo>
                      <a:pt x="143" y="43"/>
                      <a:pt x="144" y="44"/>
                      <a:pt x="146" y="44"/>
                    </a:cubicBezTo>
                    <a:moveTo>
                      <a:pt x="170" y="0"/>
                    </a:moveTo>
                    <a:cubicBezTo>
                      <a:pt x="165" y="0"/>
                      <a:pt x="160" y="2"/>
                      <a:pt x="157" y="5"/>
                    </a:cubicBezTo>
                    <a:cubicBezTo>
                      <a:pt x="146" y="15"/>
                      <a:pt x="155" y="24"/>
                      <a:pt x="152" y="35"/>
                    </a:cubicBezTo>
                    <a:cubicBezTo>
                      <a:pt x="150" y="41"/>
                      <a:pt x="148" y="43"/>
                      <a:pt x="146" y="43"/>
                    </a:cubicBezTo>
                    <a:cubicBezTo>
                      <a:pt x="141" y="43"/>
                      <a:pt x="135" y="32"/>
                      <a:pt x="131" y="28"/>
                    </a:cubicBezTo>
                    <a:cubicBezTo>
                      <a:pt x="127" y="25"/>
                      <a:pt x="124" y="23"/>
                      <a:pt x="122" y="23"/>
                    </a:cubicBezTo>
                    <a:cubicBezTo>
                      <a:pt x="115" y="23"/>
                      <a:pt x="113" y="33"/>
                      <a:pt x="111" y="38"/>
                    </a:cubicBezTo>
                    <a:cubicBezTo>
                      <a:pt x="110" y="42"/>
                      <a:pt x="9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67" y="41"/>
                      <a:pt x="68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20" y="45"/>
                      <a:pt x="13" y="54"/>
                    </a:cubicBezTo>
                    <a:cubicBezTo>
                      <a:pt x="0" y="72"/>
                      <a:pt x="9" y="101"/>
                      <a:pt x="27" y="114"/>
                    </a:cubicBezTo>
                    <a:cubicBezTo>
                      <a:pt x="34" y="119"/>
                      <a:pt x="43" y="123"/>
                      <a:pt x="53" y="123"/>
                    </a:cubicBezTo>
                    <a:cubicBezTo>
                      <a:pt x="60" y="123"/>
                      <a:pt x="67" y="121"/>
                      <a:pt x="72" y="116"/>
                    </a:cubicBezTo>
                    <a:cubicBezTo>
                      <a:pt x="84" y="106"/>
                      <a:pt x="82" y="87"/>
                      <a:pt x="83" y="73"/>
                    </a:cubicBezTo>
                    <a:cubicBezTo>
                      <a:pt x="84" y="64"/>
                      <a:pt x="83" y="58"/>
                      <a:pt x="91" y="52"/>
                    </a:cubicBezTo>
                    <a:cubicBezTo>
                      <a:pt x="95" y="49"/>
                      <a:pt x="99" y="48"/>
                      <a:pt x="103" y="48"/>
                    </a:cubicBezTo>
                    <a:cubicBezTo>
                      <a:pt x="108" y="48"/>
                      <a:pt x="112" y="50"/>
                      <a:pt x="114" y="55"/>
                    </a:cubicBezTo>
                    <a:cubicBezTo>
                      <a:pt x="118" y="63"/>
                      <a:pt x="110" y="73"/>
                      <a:pt x="120" y="80"/>
                    </a:cubicBezTo>
                    <a:cubicBezTo>
                      <a:pt x="123" y="81"/>
                      <a:pt x="126" y="82"/>
                      <a:pt x="130" y="82"/>
                    </a:cubicBezTo>
                    <a:cubicBezTo>
                      <a:pt x="136" y="82"/>
                      <a:pt x="143" y="80"/>
                      <a:pt x="146" y="77"/>
                    </a:cubicBezTo>
                    <a:cubicBezTo>
                      <a:pt x="152" y="71"/>
                      <a:pt x="145" y="58"/>
                      <a:pt x="152" y="53"/>
                    </a:cubicBezTo>
                    <a:cubicBezTo>
                      <a:pt x="154" y="51"/>
                      <a:pt x="156" y="51"/>
                      <a:pt x="158" y="51"/>
                    </a:cubicBezTo>
                    <a:cubicBezTo>
                      <a:pt x="165" y="51"/>
                      <a:pt x="174" y="59"/>
                      <a:pt x="177" y="64"/>
                    </a:cubicBezTo>
                    <a:cubicBezTo>
                      <a:pt x="183" y="73"/>
                      <a:pt x="182" y="83"/>
                      <a:pt x="175" y="90"/>
                    </a:cubicBezTo>
                    <a:cubicBezTo>
                      <a:pt x="167" y="98"/>
                      <a:pt x="156" y="95"/>
                      <a:pt x="148" y="102"/>
                    </a:cubicBezTo>
                    <a:cubicBezTo>
                      <a:pt x="134" y="114"/>
                      <a:pt x="139" y="137"/>
                      <a:pt x="156" y="137"/>
                    </a:cubicBezTo>
                    <a:cubicBezTo>
                      <a:pt x="159" y="137"/>
                      <a:pt x="161" y="137"/>
                      <a:pt x="164" y="136"/>
                    </a:cubicBezTo>
                    <a:cubicBezTo>
                      <a:pt x="170" y="134"/>
                      <a:pt x="178" y="126"/>
                      <a:pt x="182" y="121"/>
                    </a:cubicBezTo>
                    <a:cubicBezTo>
                      <a:pt x="186" y="116"/>
                      <a:pt x="189" y="111"/>
                      <a:pt x="192" y="111"/>
                    </a:cubicBezTo>
                    <a:cubicBezTo>
                      <a:pt x="194" y="111"/>
                      <a:pt x="196" y="114"/>
                      <a:pt x="197" y="121"/>
                    </a:cubicBezTo>
                    <a:cubicBezTo>
                      <a:pt x="199" y="130"/>
                      <a:pt x="206" y="144"/>
                      <a:pt x="204" y="154"/>
                    </a:cubicBezTo>
                    <a:cubicBezTo>
                      <a:pt x="203" y="165"/>
                      <a:pt x="194" y="170"/>
                      <a:pt x="181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4" y="170"/>
                      <a:pt x="170" y="168"/>
                      <a:pt x="165" y="168"/>
                    </a:cubicBezTo>
                    <a:cubicBezTo>
                      <a:pt x="161" y="168"/>
                      <a:pt x="158" y="170"/>
                      <a:pt x="153" y="176"/>
                    </a:cubicBezTo>
                    <a:cubicBezTo>
                      <a:pt x="147" y="185"/>
                      <a:pt x="147" y="206"/>
                      <a:pt x="155" y="215"/>
                    </a:cubicBezTo>
                    <a:cubicBezTo>
                      <a:pt x="160" y="221"/>
                      <a:pt x="171" y="223"/>
                      <a:pt x="182" y="223"/>
                    </a:cubicBezTo>
                    <a:cubicBezTo>
                      <a:pt x="189" y="223"/>
                      <a:pt x="196" y="222"/>
                      <a:pt x="202" y="220"/>
                    </a:cubicBezTo>
                    <a:cubicBezTo>
                      <a:pt x="206" y="218"/>
                      <a:pt x="209" y="216"/>
                      <a:pt x="211" y="213"/>
                    </a:cubicBezTo>
                    <a:cubicBezTo>
                      <a:pt x="213" y="211"/>
                      <a:pt x="215" y="207"/>
                      <a:pt x="216" y="203"/>
                    </a:cubicBezTo>
                    <a:cubicBezTo>
                      <a:pt x="219" y="196"/>
                      <a:pt x="221" y="189"/>
                      <a:pt x="220" y="183"/>
                    </a:cubicBezTo>
                    <a:cubicBezTo>
                      <a:pt x="219" y="171"/>
                      <a:pt x="211" y="166"/>
                      <a:pt x="211" y="154"/>
                    </a:cubicBezTo>
                    <a:cubicBezTo>
                      <a:pt x="211" y="135"/>
                      <a:pt x="195" y="120"/>
                      <a:pt x="209" y="104"/>
                    </a:cubicBezTo>
                    <a:cubicBezTo>
                      <a:pt x="214" y="99"/>
                      <a:pt x="224" y="94"/>
                      <a:pt x="218" y="83"/>
                    </a:cubicBezTo>
                    <a:cubicBezTo>
                      <a:pt x="215" y="79"/>
                      <a:pt x="213" y="77"/>
                      <a:pt x="208" y="76"/>
                    </a:cubicBezTo>
                    <a:cubicBezTo>
                      <a:pt x="206" y="76"/>
                      <a:pt x="204" y="73"/>
                      <a:pt x="199" y="73"/>
                    </a:cubicBezTo>
                    <a:cubicBezTo>
                      <a:pt x="198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85" y="74"/>
                      <a:pt x="183" y="62"/>
                      <a:pt x="182" y="59"/>
                    </a:cubicBezTo>
                    <a:cubicBezTo>
                      <a:pt x="179" y="51"/>
                      <a:pt x="182" y="49"/>
                      <a:pt x="187" y="49"/>
                    </a:cubicBezTo>
                    <a:cubicBezTo>
                      <a:pt x="190" y="49"/>
                      <a:pt x="194" y="49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20" y="50"/>
                      <a:pt x="217" y="25"/>
                      <a:pt x="202" y="13"/>
                    </a:cubicBezTo>
                    <a:cubicBezTo>
                      <a:pt x="194" y="7"/>
                      <a:pt x="181" y="0"/>
                      <a:pt x="170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9" name="Oval 432"/>
              <p:cNvSpPr>
                <a:spLocks noChangeArrowheads="1"/>
              </p:cNvSpPr>
              <p:nvPr/>
            </p:nvSpPr>
            <p:spPr bwMode="auto">
              <a:xfrm>
                <a:off x="2231" y="3237"/>
                <a:ext cx="84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0" name="Oval 433"/>
              <p:cNvSpPr>
                <a:spLocks noChangeArrowheads="1"/>
              </p:cNvSpPr>
              <p:nvPr/>
            </p:nvSpPr>
            <p:spPr bwMode="auto">
              <a:xfrm>
                <a:off x="2319" y="3237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1" name="Oval 434"/>
              <p:cNvSpPr>
                <a:spLocks noChangeArrowheads="1"/>
              </p:cNvSpPr>
              <p:nvPr/>
            </p:nvSpPr>
            <p:spPr bwMode="auto">
              <a:xfrm>
                <a:off x="2196" y="3307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2" name="Oval 435"/>
              <p:cNvSpPr>
                <a:spLocks noChangeArrowheads="1"/>
              </p:cNvSpPr>
              <p:nvPr/>
            </p:nvSpPr>
            <p:spPr bwMode="auto">
              <a:xfrm>
                <a:off x="2591" y="389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3" name="Oval 436"/>
              <p:cNvSpPr>
                <a:spLocks noChangeArrowheads="1"/>
              </p:cNvSpPr>
              <p:nvPr/>
            </p:nvSpPr>
            <p:spPr bwMode="auto">
              <a:xfrm>
                <a:off x="2598" y="390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4" name="Freeform 437"/>
              <p:cNvSpPr>
                <a:spLocks/>
              </p:cNvSpPr>
              <p:nvPr/>
            </p:nvSpPr>
            <p:spPr bwMode="auto">
              <a:xfrm>
                <a:off x="2595" y="3899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5" name="Oval 438"/>
              <p:cNvSpPr>
                <a:spLocks noChangeArrowheads="1"/>
              </p:cNvSpPr>
              <p:nvPr/>
            </p:nvSpPr>
            <p:spPr bwMode="auto">
              <a:xfrm>
                <a:off x="2671" y="3658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6" name="Oval 439"/>
              <p:cNvSpPr>
                <a:spLocks noChangeArrowheads="1"/>
              </p:cNvSpPr>
              <p:nvPr/>
            </p:nvSpPr>
            <p:spPr bwMode="auto">
              <a:xfrm>
                <a:off x="2679" y="36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7" name="Freeform 440"/>
              <p:cNvSpPr>
                <a:spLocks/>
              </p:cNvSpPr>
              <p:nvPr/>
            </p:nvSpPr>
            <p:spPr bwMode="auto">
              <a:xfrm>
                <a:off x="2675" y="3662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8" name="Oval 441"/>
              <p:cNvSpPr>
                <a:spLocks noChangeArrowheads="1"/>
              </p:cNvSpPr>
              <p:nvPr/>
            </p:nvSpPr>
            <p:spPr bwMode="auto">
              <a:xfrm>
                <a:off x="2575" y="363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9" name="Oval 442"/>
              <p:cNvSpPr>
                <a:spLocks noChangeArrowheads="1"/>
              </p:cNvSpPr>
              <p:nvPr/>
            </p:nvSpPr>
            <p:spPr bwMode="auto">
              <a:xfrm>
                <a:off x="2583" y="3641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0" name="Freeform 443"/>
              <p:cNvSpPr>
                <a:spLocks/>
              </p:cNvSpPr>
              <p:nvPr/>
            </p:nvSpPr>
            <p:spPr bwMode="auto">
              <a:xfrm>
                <a:off x="2579" y="3641"/>
                <a:ext cx="16" cy="13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1" name="Oval 444"/>
              <p:cNvSpPr>
                <a:spLocks noChangeArrowheads="1"/>
              </p:cNvSpPr>
              <p:nvPr/>
            </p:nvSpPr>
            <p:spPr bwMode="auto">
              <a:xfrm>
                <a:off x="2683" y="372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2" name="Oval 445"/>
              <p:cNvSpPr>
                <a:spLocks noChangeArrowheads="1"/>
              </p:cNvSpPr>
              <p:nvPr/>
            </p:nvSpPr>
            <p:spPr bwMode="auto">
              <a:xfrm>
                <a:off x="2686" y="373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3" name="Freeform 446"/>
              <p:cNvSpPr>
                <a:spLocks/>
              </p:cNvSpPr>
              <p:nvPr/>
            </p:nvSpPr>
            <p:spPr bwMode="auto">
              <a:xfrm>
                <a:off x="2686" y="3731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4" name="Oval 447"/>
              <p:cNvSpPr>
                <a:spLocks noChangeArrowheads="1"/>
              </p:cNvSpPr>
              <p:nvPr/>
            </p:nvSpPr>
            <p:spPr bwMode="auto">
              <a:xfrm>
                <a:off x="2587" y="392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5" name="Oval 448"/>
              <p:cNvSpPr>
                <a:spLocks noChangeArrowheads="1"/>
              </p:cNvSpPr>
              <p:nvPr/>
            </p:nvSpPr>
            <p:spPr bwMode="auto">
              <a:xfrm>
                <a:off x="2595" y="39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6" name="Freeform 449"/>
              <p:cNvSpPr>
                <a:spLocks/>
              </p:cNvSpPr>
              <p:nvPr/>
            </p:nvSpPr>
            <p:spPr bwMode="auto">
              <a:xfrm>
                <a:off x="2591" y="3935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7" name="Oval 450"/>
              <p:cNvSpPr>
                <a:spLocks noChangeArrowheads="1"/>
              </p:cNvSpPr>
              <p:nvPr/>
            </p:nvSpPr>
            <p:spPr bwMode="auto">
              <a:xfrm>
                <a:off x="2537" y="385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8" name="Oval 451"/>
              <p:cNvSpPr>
                <a:spLocks noChangeArrowheads="1"/>
              </p:cNvSpPr>
              <p:nvPr/>
            </p:nvSpPr>
            <p:spPr bwMode="auto">
              <a:xfrm>
                <a:off x="2545" y="38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9" name="Freeform 452"/>
              <p:cNvSpPr>
                <a:spLocks/>
              </p:cNvSpPr>
              <p:nvPr/>
            </p:nvSpPr>
            <p:spPr bwMode="auto">
              <a:xfrm>
                <a:off x="2545" y="3866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0" name="Oval 453"/>
              <p:cNvSpPr>
                <a:spLocks noChangeArrowheads="1"/>
              </p:cNvSpPr>
              <p:nvPr/>
            </p:nvSpPr>
            <p:spPr bwMode="auto">
              <a:xfrm>
                <a:off x="2713" y="344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1" name="Oval 454"/>
              <p:cNvSpPr>
                <a:spLocks noChangeArrowheads="1"/>
              </p:cNvSpPr>
              <p:nvPr/>
            </p:nvSpPr>
            <p:spPr bwMode="auto">
              <a:xfrm>
                <a:off x="2721" y="3458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2" name="Freeform 455"/>
              <p:cNvSpPr>
                <a:spLocks/>
              </p:cNvSpPr>
              <p:nvPr/>
            </p:nvSpPr>
            <p:spPr bwMode="auto">
              <a:xfrm>
                <a:off x="2717" y="3458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3" name="Oval 456"/>
              <p:cNvSpPr>
                <a:spLocks noChangeArrowheads="1"/>
              </p:cNvSpPr>
              <p:nvPr/>
            </p:nvSpPr>
            <p:spPr bwMode="auto">
              <a:xfrm>
                <a:off x="2602" y="34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4" name="Oval 457"/>
              <p:cNvSpPr>
                <a:spLocks noChangeArrowheads="1"/>
              </p:cNvSpPr>
              <p:nvPr/>
            </p:nvSpPr>
            <p:spPr bwMode="auto">
              <a:xfrm>
                <a:off x="2610" y="35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5" name="Freeform 458"/>
              <p:cNvSpPr>
                <a:spLocks/>
              </p:cNvSpPr>
              <p:nvPr/>
            </p:nvSpPr>
            <p:spPr bwMode="auto">
              <a:xfrm>
                <a:off x="2606" y="3507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6" name="Oval 459"/>
              <p:cNvSpPr>
                <a:spLocks noChangeArrowheads="1"/>
              </p:cNvSpPr>
              <p:nvPr/>
            </p:nvSpPr>
            <p:spPr bwMode="auto">
              <a:xfrm>
                <a:off x="2686" y="352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7" name="Oval 460"/>
              <p:cNvSpPr>
                <a:spLocks noChangeArrowheads="1"/>
              </p:cNvSpPr>
              <p:nvPr/>
            </p:nvSpPr>
            <p:spPr bwMode="auto">
              <a:xfrm>
                <a:off x="2694" y="35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8" name="Freeform 461"/>
              <p:cNvSpPr>
                <a:spLocks/>
              </p:cNvSpPr>
              <p:nvPr/>
            </p:nvSpPr>
            <p:spPr bwMode="auto">
              <a:xfrm>
                <a:off x="2690" y="3535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9" name="Oval 462"/>
              <p:cNvSpPr>
                <a:spLocks noChangeArrowheads="1"/>
              </p:cNvSpPr>
              <p:nvPr/>
            </p:nvSpPr>
            <p:spPr bwMode="auto">
              <a:xfrm>
                <a:off x="3008" y="3405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0" name="Oval 463"/>
              <p:cNvSpPr>
                <a:spLocks noChangeArrowheads="1"/>
              </p:cNvSpPr>
              <p:nvPr/>
            </p:nvSpPr>
            <p:spPr bwMode="auto">
              <a:xfrm>
                <a:off x="3012" y="341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1" name="Freeform 464"/>
              <p:cNvSpPr>
                <a:spLocks/>
              </p:cNvSpPr>
              <p:nvPr/>
            </p:nvSpPr>
            <p:spPr bwMode="auto">
              <a:xfrm>
                <a:off x="3012" y="3413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2" name="Oval 465"/>
              <p:cNvSpPr>
                <a:spLocks noChangeArrowheads="1"/>
              </p:cNvSpPr>
              <p:nvPr/>
            </p:nvSpPr>
            <p:spPr bwMode="auto">
              <a:xfrm>
                <a:off x="2495" y="358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3" name="Oval 466"/>
              <p:cNvSpPr>
                <a:spLocks noChangeArrowheads="1"/>
              </p:cNvSpPr>
              <p:nvPr/>
            </p:nvSpPr>
            <p:spPr bwMode="auto">
              <a:xfrm>
                <a:off x="2503" y="3592"/>
                <a:ext cx="7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4" name="Freeform 467"/>
              <p:cNvSpPr>
                <a:spLocks/>
              </p:cNvSpPr>
              <p:nvPr/>
            </p:nvSpPr>
            <p:spPr bwMode="auto">
              <a:xfrm>
                <a:off x="2503" y="3592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5" name="Oval 468"/>
              <p:cNvSpPr>
                <a:spLocks noChangeArrowheads="1"/>
              </p:cNvSpPr>
              <p:nvPr/>
            </p:nvSpPr>
            <p:spPr bwMode="auto">
              <a:xfrm>
                <a:off x="2441" y="3662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6" name="Oval 469"/>
              <p:cNvSpPr>
                <a:spLocks noChangeArrowheads="1"/>
              </p:cNvSpPr>
              <p:nvPr/>
            </p:nvSpPr>
            <p:spPr bwMode="auto">
              <a:xfrm>
                <a:off x="2449" y="367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7" name="Freeform 470"/>
              <p:cNvSpPr>
                <a:spLocks/>
              </p:cNvSpPr>
              <p:nvPr/>
            </p:nvSpPr>
            <p:spPr bwMode="auto">
              <a:xfrm>
                <a:off x="2449" y="3670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8" name="Oval 471"/>
              <p:cNvSpPr>
                <a:spLocks noChangeArrowheads="1"/>
              </p:cNvSpPr>
              <p:nvPr/>
            </p:nvSpPr>
            <p:spPr bwMode="auto">
              <a:xfrm>
                <a:off x="2388" y="364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9" name="Oval 472"/>
              <p:cNvSpPr>
                <a:spLocks noChangeArrowheads="1"/>
              </p:cNvSpPr>
              <p:nvPr/>
            </p:nvSpPr>
            <p:spPr bwMode="auto">
              <a:xfrm>
                <a:off x="2395" y="365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0" name="Freeform 473"/>
              <p:cNvSpPr>
                <a:spLocks/>
              </p:cNvSpPr>
              <p:nvPr/>
            </p:nvSpPr>
            <p:spPr bwMode="auto">
              <a:xfrm>
                <a:off x="2392" y="3654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1" name="Oval 474"/>
              <p:cNvSpPr>
                <a:spLocks noChangeArrowheads="1"/>
              </p:cNvSpPr>
              <p:nvPr/>
            </p:nvSpPr>
            <p:spPr bwMode="auto">
              <a:xfrm>
                <a:off x="2380" y="369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2" name="Oval 475"/>
              <p:cNvSpPr>
                <a:spLocks noChangeArrowheads="1"/>
              </p:cNvSpPr>
              <p:nvPr/>
            </p:nvSpPr>
            <p:spPr bwMode="auto">
              <a:xfrm>
                <a:off x="2388" y="371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3" name="Freeform 476"/>
              <p:cNvSpPr>
                <a:spLocks/>
              </p:cNvSpPr>
              <p:nvPr/>
            </p:nvSpPr>
            <p:spPr bwMode="auto">
              <a:xfrm>
                <a:off x="2384" y="3707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4" name="Oval 477"/>
              <p:cNvSpPr>
                <a:spLocks noChangeArrowheads="1"/>
              </p:cNvSpPr>
              <p:nvPr/>
            </p:nvSpPr>
            <p:spPr bwMode="auto">
              <a:xfrm>
                <a:off x="2415" y="3817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5" name="Oval 478"/>
              <p:cNvSpPr>
                <a:spLocks noChangeArrowheads="1"/>
              </p:cNvSpPr>
              <p:nvPr/>
            </p:nvSpPr>
            <p:spPr bwMode="auto">
              <a:xfrm>
                <a:off x="2422" y="382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6" name="Freeform 479"/>
              <p:cNvSpPr>
                <a:spLocks/>
              </p:cNvSpPr>
              <p:nvPr/>
            </p:nvSpPr>
            <p:spPr bwMode="auto">
              <a:xfrm>
                <a:off x="2422" y="3825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7" name="Oval 480"/>
              <p:cNvSpPr>
                <a:spLocks noChangeArrowheads="1"/>
              </p:cNvSpPr>
              <p:nvPr/>
            </p:nvSpPr>
            <p:spPr bwMode="auto">
              <a:xfrm>
                <a:off x="2461" y="377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8" name="Oval 481"/>
              <p:cNvSpPr>
                <a:spLocks noChangeArrowheads="1"/>
              </p:cNvSpPr>
              <p:nvPr/>
            </p:nvSpPr>
            <p:spPr bwMode="auto">
              <a:xfrm>
                <a:off x="2468" y="378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9" name="Freeform 482"/>
              <p:cNvSpPr>
                <a:spLocks/>
              </p:cNvSpPr>
              <p:nvPr/>
            </p:nvSpPr>
            <p:spPr bwMode="auto">
              <a:xfrm>
                <a:off x="2464" y="3784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0" name="Oval 483"/>
              <p:cNvSpPr>
                <a:spLocks noChangeArrowheads="1"/>
              </p:cNvSpPr>
              <p:nvPr/>
            </p:nvSpPr>
            <p:spPr bwMode="auto">
              <a:xfrm>
                <a:off x="2491" y="37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1" name="Oval 484"/>
              <p:cNvSpPr>
                <a:spLocks noChangeArrowheads="1"/>
              </p:cNvSpPr>
              <p:nvPr/>
            </p:nvSpPr>
            <p:spPr bwMode="auto">
              <a:xfrm>
                <a:off x="2499" y="3727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2" name="Freeform 485"/>
              <p:cNvSpPr>
                <a:spLocks/>
              </p:cNvSpPr>
              <p:nvPr/>
            </p:nvSpPr>
            <p:spPr bwMode="auto">
              <a:xfrm>
                <a:off x="2495" y="3727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3" name="Oval 486"/>
              <p:cNvSpPr>
                <a:spLocks noChangeArrowheads="1"/>
              </p:cNvSpPr>
              <p:nvPr/>
            </p:nvSpPr>
            <p:spPr bwMode="auto">
              <a:xfrm>
                <a:off x="2457" y="369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4" name="Oval 487"/>
              <p:cNvSpPr>
                <a:spLocks noChangeArrowheads="1"/>
              </p:cNvSpPr>
              <p:nvPr/>
            </p:nvSpPr>
            <p:spPr bwMode="auto">
              <a:xfrm>
                <a:off x="2464" y="3698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5" name="Freeform 488"/>
              <p:cNvSpPr>
                <a:spLocks/>
              </p:cNvSpPr>
              <p:nvPr/>
            </p:nvSpPr>
            <p:spPr bwMode="auto">
              <a:xfrm>
                <a:off x="2461" y="3698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6" name="Oval 489"/>
              <p:cNvSpPr>
                <a:spLocks noChangeArrowheads="1"/>
              </p:cNvSpPr>
              <p:nvPr/>
            </p:nvSpPr>
            <p:spPr bwMode="auto">
              <a:xfrm>
                <a:off x="2208" y="36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7" name="Oval 490"/>
              <p:cNvSpPr>
                <a:spLocks noChangeArrowheads="1"/>
              </p:cNvSpPr>
              <p:nvPr/>
            </p:nvSpPr>
            <p:spPr bwMode="auto">
              <a:xfrm>
                <a:off x="2212" y="368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8" name="Freeform 491"/>
              <p:cNvSpPr>
                <a:spLocks/>
              </p:cNvSpPr>
              <p:nvPr/>
            </p:nvSpPr>
            <p:spPr bwMode="auto">
              <a:xfrm>
                <a:off x="2212" y="3678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9" name="Oval 492"/>
              <p:cNvSpPr>
                <a:spLocks noChangeArrowheads="1"/>
              </p:cNvSpPr>
              <p:nvPr/>
            </p:nvSpPr>
            <p:spPr bwMode="auto">
              <a:xfrm>
                <a:off x="2235" y="373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0" name="Oval 493"/>
              <p:cNvSpPr>
                <a:spLocks noChangeArrowheads="1"/>
              </p:cNvSpPr>
              <p:nvPr/>
            </p:nvSpPr>
            <p:spPr bwMode="auto">
              <a:xfrm>
                <a:off x="2242" y="374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1" name="Freeform 494"/>
              <p:cNvSpPr>
                <a:spLocks/>
              </p:cNvSpPr>
              <p:nvPr/>
            </p:nvSpPr>
            <p:spPr bwMode="auto">
              <a:xfrm>
                <a:off x="2238" y="3743"/>
                <a:ext cx="16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2" name="Oval 495"/>
              <p:cNvSpPr>
                <a:spLocks noChangeArrowheads="1"/>
              </p:cNvSpPr>
              <p:nvPr/>
            </p:nvSpPr>
            <p:spPr bwMode="auto">
              <a:xfrm>
                <a:off x="2189" y="37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3" name="Oval 496"/>
              <p:cNvSpPr>
                <a:spLocks noChangeArrowheads="1"/>
              </p:cNvSpPr>
              <p:nvPr/>
            </p:nvSpPr>
            <p:spPr bwMode="auto">
              <a:xfrm>
                <a:off x="2196" y="374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4" name="Freeform 497"/>
              <p:cNvSpPr>
                <a:spLocks/>
              </p:cNvSpPr>
              <p:nvPr/>
            </p:nvSpPr>
            <p:spPr bwMode="auto">
              <a:xfrm>
                <a:off x="2193" y="3743"/>
                <a:ext cx="15" cy="13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5" name="Oval 498"/>
              <p:cNvSpPr>
                <a:spLocks noChangeArrowheads="1"/>
              </p:cNvSpPr>
              <p:nvPr/>
            </p:nvSpPr>
            <p:spPr bwMode="auto">
              <a:xfrm>
                <a:off x="2660" y="396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6" name="Oval 499"/>
              <p:cNvSpPr>
                <a:spLocks noChangeArrowheads="1"/>
              </p:cNvSpPr>
              <p:nvPr/>
            </p:nvSpPr>
            <p:spPr bwMode="auto">
              <a:xfrm>
                <a:off x="2667" y="397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7" name="Freeform 500"/>
              <p:cNvSpPr>
                <a:spLocks/>
              </p:cNvSpPr>
              <p:nvPr/>
            </p:nvSpPr>
            <p:spPr bwMode="auto">
              <a:xfrm>
                <a:off x="2663" y="3976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8" name="Oval 501"/>
              <p:cNvSpPr>
                <a:spLocks noChangeArrowheads="1"/>
              </p:cNvSpPr>
              <p:nvPr/>
            </p:nvSpPr>
            <p:spPr bwMode="auto">
              <a:xfrm>
                <a:off x="2686" y="4033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9" name="Oval 502"/>
              <p:cNvSpPr>
                <a:spLocks noChangeArrowheads="1"/>
              </p:cNvSpPr>
              <p:nvPr/>
            </p:nvSpPr>
            <p:spPr bwMode="auto">
              <a:xfrm>
                <a:off x="2694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0" name="Freeform 503"/>
              <p:cNvSpPr>
                <a:spLocks/>
              </p:cNvSpPr>
              <p:nvPr/>
            </p:nvSpPr>
            <p:spPr bwMode="auto">
              <a:xfrm>
                <a:off x="2694" y="4041"/>
                <a:ext cx="12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1" name="Oval 504"/>
              <p:cNvSpPr>
                <a:spLocks noChangeArrowheads="1"/>
              </p:cNvSpPr>
              <p:nvPr/>
            </p:nvSpPr>
            <p:spPr bwMode="auto">
              <a:xfrm>
                <a:off x="2640" y="4029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2" name="Oval 505"/>
              <p:cNvSpPr>
                <a:spLocks noChangeArrowheads="1"/>
              </p:cNvSpPr>
              <p:nvPr/>
            </p:nvSpPr>
            <p:spPr bwMode="auto">
              <a:xfrm>
                <a:off x="2648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3" name="Freeform 506"/>
              <p:cNvSpPr>
                <a:spLocks/>
              </p:cNvSpPr>
              <p:nvPr/>
            </p:nvSpPr>
            <p:spPr bwMode="auto">
              <a:xfrm>
                <a:off x="2648" y="4037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4" name="Oval 507"/>
              <p:cNvSpPr>
                <a:spLocks noChangeArrowheads="1"/>
              </p:cNvSpPr>
              <p:nvPr/>
            </p:nvSpPr>
            <p:spPr bwMode="auto">
              <a:xfrm>
                <a:off x="2277" y="382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5" name="Oval 508"/>
              <p:cNvSpPr>
                <a:spLocks noChangeArrowheads="1"/>
              </p:cNvSpPr>
              <p:nvPr/>
            </p:nvSpPr>
            <p:spPr bwMode="auto">
              <a:xfrm>
                <a:off x="2284" y="383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6" name="Freeform 509"/>
              <p:cNvSpPr>
                <a:spLocks/>
              </p:cNvSpPr>
              <p:nvPr/>
            </p:nvSpPr>
            <p:spPr bwMode="auto">
              <a:xfrm>
                <a:off x="2281" y="3829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7" name="Oval 510"/>
              <p:cNvSpPr>
                <a:spLocks noChangeArrowheads="1"/>
              </p:cNvSpPr>
              <p:nvPr/>
            </p:nvSpPr>
            <p:spPr bwMode="auto">
              <a:xfrm>
                <a:off x="2376" y="389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8" name="Oval 511"/>
              <p:cNvSpPr>
                <a:spLocks noChangeArrowheads="1"/>
              </p:cNvSpPr>
              <p:nvPr/>
            </p:nvSpPr>
            <p:spPr bwMode="auto">
              <a:xfrm>
                <a:off x="2384" y="39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9" name="Freeform 512"/>
              <p:cNvSpPr>
                <a:spLocks/>
              </p:cNvSpPr>
              <p:nvPr/>
            </p:nvSpPr>
            <p:spPr bwMode="auto">
              <a:xfrm>
                <a:off x="2380" y="3907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0" name="Oval 513"/>
              <p:cNvSpPr>
                <a:spLocks noChangeArrowheads="1"/>
              </p:cNvSpPr>
              <p:nvPr/>
            </p:nvSpPr>
            <p:spPr bwMode="auto">
              <a:xfrm>
                <a:off x="2457" y="391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1" name="Oval 514"/>
              <p:cNvSpPr>
                <a:spLocks noChangeArrowheads="1"/>
              </p:cNvSpPr>
              <p:nvPr/>
            </p:nvSpPr>
            <p:spPr bwMode="auto">
              <a:xfrm>
                <a:off x="2464" y="392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2" name="Freeform 515"/>
              <p:cNvSpPr>
                <a:spLocks/>
              </p:cNvSpPr>
              <p:nvPr/>
            </p:nvSpPr>
            <p:spPr bwMode="auto">
              <a:xfrm>
                <a:off x="2461" y="3923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3" name="Oval 516"/>
              <p:cNvSpPr>
                <a:spLocks noChangeArrowheads="1"/>
              </p:cNvSpPr>
              <p:nvPr/>
            </p:nvSpPr>
            <p:spPr bwMode="auto">
              <a:xfrm>
                <a:off x="2430" y="398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4" name="Oval 517"/>
              <p:cNvSpPr>
                <a:spLocks noChangeArrowheads="1"/>
              </p:cNvSpPr>
              <p:nvPr/>
            </p:nvSpPr>
            <p:spPr bwMode="auto">
              <a:xfrm>
                <a:off x="2438" y="398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5" name="Freeform 518"/>
              <p:cNvSpPr>
                <a:spLocks/>
              </p:cNvSpPr>
              <p:nvPr/>
            </p:nvSpPr>
            <p:spPr bwMode="auto">
              <a:xfrm>
                <a:off x="2434" y="3984"/>
                <a:ext cx="15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6" name="Oval 519"/>
              <p:cNvSpPr>
                <a:spLocks noChangeArrowheads="1"/>
              </p:cNvSpPr>
              <p:nvPr/>
            </p:nvSpPr>
            <p:spPr bwMode="auto">
              <a:xfrm>
                <a:off x="2480" y="321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7" name="Oval 520"/>
              <p:cNvSpPr>
                <a:spLocks noChangeArrowheads="1"/>
              </p:cNvSpPr>
              <p:nvPr/>
            </p:nvSpPr>
            <p:spPr bwMode="auto">
              <a:xfrm>
                <a:off x="2487" y="322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8" name="Freeform 521"/>
              <p:cNvSpPr>
                <a:spLocks/>
              </p:cNvSpPr>
              <p:nvPr/>
            </p:nvSpPr>
            <p:spPr bwMode="auto">
              <a:xfrm>
                <a:off x="2487" y="3225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9" name="Oval 522"/>
              <p:cNvSpPr>
                <a:spLocks noChangeArrowheads="1"/>
              </p:cNvSpPr>
              <p:nvPr/>
            </p:nvSpPr>
            <p:spPr bwMode="auto">
              <a:xfrm>
                <a:off x="2549" y="31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0" name="Oval 523"/>
              <p:cNvSpPr>
                <a:spLocks noChangeArrowheads="1"/>
              </p:cNvSpPr>
              <p:nvPr/>
            </p:nvSpPr>
            <p:spPr bwMode="auto">
              <a:xfrm>
                <a:off x="2556" y="31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1" name="Freeform 524"/>
              <p:cNvSpPr>
                <a:spLocks/>
              </p:cNvSpPr>
              <p:nvPr/>
            </p:nvSpPr>
            <p:spPr bwMode="auto">
              <a:xfrm>
                <a:off x="2556" y="3168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2" name="Oval 525"/>
              <p:cNvSpPr>
                <a:spLocks noChangeArrowheads="1"/>
              </p:cNvSpPr>
              <p:nvPr/>
            </p:nvSpPr>
            <p:spPr bwMode="auto">
              <a:xfrm>
                <a:off x="2480" y="3156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3" name="Oval 526"/>
              <p:cNvSpPr>
                <a:spLocks noChangeArrowheads="1"/>
              </p:cNvSpPr>
              <p:nvPr/>
            </p:nvSpPr>
            <p:spPr bwMode="auto">
              <a:xfrm>
                <a:off x="2487" y="31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4" name="Freeform 527"/>
              <p:cNvSpPr>
                <a:spLocks/>
              </p:cNvSpPr>
              <p:nvPr/>
            </p:nvSpPr>
            <p:spPr bwMode="auto">
              <a:xfrm>
                <a:off x="2483" y="3164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5" name="Oval 528"/>
              <p:cNvSpPr>
                <a:spLocks noChangeArrowheads="1"/>
              </p:cNvSpPr>
              <p:nvPr/>
            </p:nvSpPr>
            <p:spPr bwMode="auto">
              <a:xfrm>
                <a:off x="2621" y="30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6" name="Oval 529"/>
              <p:cNvSpPr>
                <a:spLocks noChangeArrowheads="1"/>
              </p:cNvSpPr>
              <p:nvPr/>
            </p:nvSpPr>
            <p:spPr bwMode="auto">
              <a:xfrm>
                <a:off x="2629" y="31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7" name="Freeform 530"/>
              <p:cNvSpPr>
                <a:spLocks/>
              </p:cNvSpPr>
              <p:nvPr/>
            </p:nvSpPr>
            <p:spPr bwMode="auto">
              <a:xfrm>
                <a:off x="2625" y="3107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8" name="Oval 531"/>
              <p:cNvSpPr>
                <a:spLocks noChangeArrowheads="1"/>
              </p:cNvSpPr>
              <p:nvPr/>
            </p:nvSpPr>
            <p:spPr bwMode="auto">
              <a:xfrm>
                <a:off x="3035" y="3552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9" name="Oval 532"/>
              <p:cNvSpPr>
                <a:spLocks noChangeArrowheads="1"/>
              </p:cNvSpPr>
              <p:nvPr/>
            </p:nvSpPr>
            <p:spPr bwMode="auto">
              <a:xfrm>
                <a:off x="3042" y="356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0" name="Freeform 533"/>
              <p:cNvSpPr>
                <a:spLocks/>
              </p:cNvSpPr>
              <p:nvPr/>
            </p:nvSpPr>
            <p:spPr bwMode="auto">
              <a:xfrm>
                <a:off x="3039" y="3556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1" name="Oval 534"/>
              <p:cNvSpPr>
                <a:spLocks noChangeArrowheads="1"/>
              </p:cNvSpPr>
              <p:nvPr/>
            </p:nvSpPr>
            <p:spPr bwMode="auto">
              <a:xfrm>
                <a:off x="2828" y="3694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2" name="Oval 535"/>
              <p:cNvSpPr>
                <a:spLocks noChangeArrowheads="1"/>
              </p:cNvSpPr>
              <p:nvPr/>
            </p:nvSpPr>
            <p:spPr bwMode="auto">
              <a:xfrm>
                <a:off x="2832" y="370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3" name="Freeform 536"/>
              <p:cNvSpPr>
                <a:spLocks/>
              </p:cNvSpPr>
              <p:nvPr/>
            </p:nvSpPr>
            <p:spPr bwMode="auto">
              <a:xfrm>
                <a:off x="2832" y="3698"/>
                <a:ext cx="11" cy="17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4" name="Oval 537"/>
              <p:cNvSpPr>
                <a:spLocks noChangeArrowheads="1"/>
              </p:cNvSpPr>
              <p:nvPr/>
            </p:nvSpPr>
            <p:spPr bwMode="auto">
              <a:xfrm>
                <a:off x="2771" y="370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5" name="Oval 538"/>
              <p:cNvSpPr>
                <a:spLocks noChangeArrowheads="1"/>
              </p:cNvSpPr>
              <p:nvPr/>
            </p:nvSpPr>
            <p:spPr bwMode="auto">
              <a:xfrm>
                <a:off x="27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6" name="Freeform 539"/>
              <p:cNvSpPr>
                <a:spLocks/>
              </p:cNvSpPr>
              <p:nvPr/>
            </p:nvSpPr>
            <p:spPr bwMode="auto">
              <a:xfrm>
                <a:off x="2774" y="3711"/>
                <a:ext cx="16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7" name="Oval 540"/>
              <p:cNvSpPr>
                <a:spLocks noChangeArrowheads="1"/>
              </p:cNvSpPr>
              <p:nvPr/>
            </p:nvSpPr>
            <p:spPr bwMode="auto">
              <a:xfrm>
                <a:off x="2943" y="3601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8" name="Oval 541"/>
              <p:cNvSpPr>
                <a:spLocks noChangeArrowheads="1"/>
              </p:cNvSpPr>
              <p:nvPr/>
            </p:nvSpPr>
            <p:spPr bwMode="auto">
              <a:xfrm>
                <a:off x="2951" y="3609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59" name="Freeform 542"/>
              <p:cNvSpPr>
                <a:spLocks/>
              </p:cNvSpPr>
              <p:nvPr/>
            </p:nvSpPr>
            <p:spPr bwMode="auto">
              <a:xfrm>
                <a:off x="2951" y="3605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0" name="Oval 543"/>
              <p:cNvSpPr>
                <a:spLocks noChangeArrowheads="1"/>
              </p:cNvSpPr>
              <p:nvPr/>
            </p:nvSpPr>
            <p:spPr bwMode="auto">
              <a:xfrm>
                <a:off x="2924" y="33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1" name="Oval 544"/>
              <p:cNvSpPr>
                <a:spLocks noChangeArrowheads="1"/>
              </p:cNvSpPr>
              <p:nvPr/>
            </p:nvSpPr>
            <p:spPr bwMode="auto">
              <a:xfrm>
                <a:off x="2931" y="33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2" name="Freeform 545"/>
              <p:cNvSpPr>
                <a:spLocks/>
              </p:cNvSpPr>
              <p:nvPr/>
            </p:nvSpPr>
            <p:spPr bwMode="auto">
              <a:xfrm>
                <a:off x="2931" y="3368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3" name="Oval 546"/>
              <p:cNvSpPr>
                <a:spLocks noChangeArrowheads="1"/>
              </p:cNvSpPr>
              <p:nvPr/>
            </p:nvSpPr>
            <p:spPr bwMode="auto">
              <a:xfrm>
                <a:off x="3004" y="3323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4" name="Oval 547"/>
              <p:cNvSpPr>
                <a:spLocks noChangeArrowheads="1"/>
              </p:cNvSpPr>
              <p:nvPr/>
            </p:nvSpPr>
            <p:spPr bwMode="auto">
              <a:xfrm>
                <a:off x="3012" y="333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5" name="Freeform 548"/>
              <p:cNvSpPr>
                <a:spLocks/>
              </p:cNvSpPr>
              <p:nvPr/>
            </p:nvSpPr>
            <p:spPr bwMode="auto">
              <a:xfrm>
                <a:off x="3008" y="3331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09" name="Group 549"/>
            <p:cNvGrpSpPr>
              <a:grpSpLocks/>
            </p:cNvGrpSpPr>
            <p:nvPr/>
          </p:nvGrpSpPr>
          <p:grpSpPr bwMode="auto">
            <a:xfrm>
              <a:off x="4228505" y="3379598"/>
              <a:ext cx="252000" cy="252000"/>
              <a:chOff x="3622" y="2924"/>
              <a:chExt cx="1240" cy="1195"/>
            </a:xfrm>
          </p:grpSpPr>
          <p:sp>
            <p:nvSpPr>
              <p:cNvPr id="2767" name="Freeform 550"/>
              <p:cNvSpPr>
                <a:spLocks/>
              </p:cNvSpPr>
              <p:nvPr/>
            </p:nvSpPr>
            <p:spPr bwMode="auto">
              <a:xfrm>
                <a:off x="3622" y="2928"/>
                <a:ext cx="1240" cy="1191"/>
              </a:xfrm>
              <a:custGeom>
                <a:avLst/>
                <a:gdLst>
                  <a:gd name="T0" fmla="*/ 116 w 324"/>
                  <a:gd name="T1" fmla="*/ 12 h 292"/>
                  <a:gd name="T2" fmla="*/ 28 w 324"/>
                  <a:gd name="T3" fmla="*/ 61 h 292"/>
                  <a:gd name="T4" fmla="*/ 40 w 324"/>
                  <a:gd name="T5" fmla="*/ 219 h 292"/>
                  <a:gd name="T6" fmla="*/ 130 w 324"/>
                  <a:gd name="T7" fmla="*/ 286 h 292"/>
                  <a:gd name="T8" fmla="*/ 205 w 324"/>
                  <a:gd name="T9" fmla="*/ 283 h 292"/>
                  <a:gd name="T10" fmla="*/ 285 w 324"/>
                  <a:gd name="T11" fmla="*/ 230 h 292"/>
                  <a:gd name="T12" fmla="*/ 240 w 324"/>
                  <a:gd name="T13" fmla="*/ 17 h 292"/>
                  <a:gd name="T14" fmla="*/ 171 w 324"/>
                  <a:gd name="T15" fmla="*/ 0 h 292"/>
                  <a:gd name="T16" fmla="*/ 144 w 324"/>
                  <a:gd name="T17" fmla="*/ 4 h 292"/>
                  <a:gd name="T18" fmla="*/ 116 w 324"/>
                  <a:gd name="T19" fmla="*/ 1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4" h="292">
                    <a:moveTo>
                      <a:pt x="116" y="12"/>
                    </a:moveTo>
                    <a:cubicBezTo>
                      <a:pt x="82" y="20"/>
                      <a:pt x="48" y="26"/>
                      <a:pt x="28" y="61"/>
                    </a:cubicBezTo>
                    <a:cubicBezTo>
                      <a:pt x="0" y="111"/>
                      <a:pt x="7" y="175"/>
                      <a:pt x="40" y="219"/>
                    </a:cubicBezTo>
                    <a:cubicBezTo>
                      <a:pt x="63" y="250"/>
                      <a:pt x="92" y="276"/>
                      <a:pt x="130" y="286"/>
                    </a:cubicBezTo>
                    <a:cubicBezTo>
                      <a:pt x="151" y="292"/>
                      <a:pt x="184" y="289"/>
                      <a:pt x="205" y="283"/>
                    </a:cubicBezTo>
                    <a:cubicBezTo>
                      <a:pt x="237" y="275"/>
                      <a:pt x="268" y="259"/>
                      <a:pt x="285" y="230"/>
                    </a:cubicBezTo>
                    <a:cubicBezTo>
                      <a:pt x="324" y="161"/>
                      <a:pt x="318" y="55"/>
                      <a:pt x="240" y="17"/>
                    </a:cubicBezTo>
                    <a:cubicBezTo>
                      <a:pt x="219" y="7"/>
                      <a:pt x="195" y="0"/>
                      <a:pt x="171" y="0"/>
                    </a:cubicBezTo>
                    <a:cubicBezTo>
                      <a:pt x="162" y="0"/>
                      <a:pt x="152" y="2"/>
                      <a:pt x="144" y="4"/>
                    </a:cubicBezTo>
                    <a:cubicBezTo>
                      <a:pt x="135" y="6"/>
                      <a:pt x="127" y="7"/>
                      <a:pt x="116" y="12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8" name="Freeform 551"/>
              <p:cNvSpPr>
                <a:spLocks/>
              </p:cNvSpPr>
              <p:nvPr/>
            </p:nvSpPr>
            <p:spPr bwMode="auto">
              <a:xfrm>
                <a:off x="3653" y="2957"/>
                <a:ext cx="918" cy="962"/>
              </a:xfrm>
              <a:custGeom>
                <a:avLst/>
                <a:gdLst>
                  <a:gd name="T0" fmla="*/ 48 w 240"/>
                  <a:gd name="T1" fmla="*/ 217 h 236"/>
                  <a:gd name="T2" fmla="*/ 37 w 240"/>
                  <a:gd name="T3" fmla="*/ 67 h 236"/>
                  <a:gd name="T4" fmla="*/ 120 w 240"/>
                  <a:gd name="T5" fmla="*/ 21 h 236"/>
                  <a:gd name="T6" fmla="*/ 146 w 240"/>
                  <a:gd name="T7" fmla="*/ 14 h 236"/>
                  <a:gd name="T8" fmla="*/ 171 w 240"/>
                  <a:gd name="T9" fmla="*/ 10 h 236"/>
                  <a:gd name="T10" fmla="*/ 228 w 240"/>
                  <a:gd name="T11" fmla="*/ 16 h 236"/>
                  <a:gd name="T12" fmla="*/ 227 w 240"/>
                  <a:gd name="T13" fmla="*/ 16 h 236"/>
                  <a:gd name="T14" fmla="*/ 161 w 240"/>
                  <a:gd name="T15" fmla="*/ 0 h 236"/>
                  <a:gd name="T16" fmla="*/ 136 w 240"/>
                  <a:gd name="T17" fmla="*/ 3 h 236"/>
                  <a:gd name="T18" fmla="*/ 110 w 240"/>
                  <a:gd name="T19" fmla="*/ 11 h 236"/>
                  <a:gd name="T20" fmla="*/ 26 w 240"/>
                  <a:gd name="T21" fmla="*/ 57 h 236"/>
                  <a:gd name="T22" fmla="*/ 38 w 240"/>
                  <a:gd name="T23" fmla="*/ 207 h 236"/>
                  <a:gd name="T24" fmla="*/ 63 w 240"/>
                  <a:gd name="T25" fmla="*/ 236 h 236"/>
                  <a:gd name="T26" fmla="*/ 48 w 240"/>
                  <a:gd name="T27" fmla="*/ 21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36">
                    <a:moveTo>
                      <a:pt x="48" y="217"/>
                    </a:moveTo>
                    <a:cubicBezTo>
                      <a:pt x="16" y="175"/>
                      <a:pt x="10" y="115"/>
                      <a:pt x="37" y="67"/>
                    </a:cubicBezTo>
                    <a:cubicBezTo>
                      <a:pt x="55" y="35"/>
                      <a:pt x="87" y="29"/>
                      <a:pt x="120" y="21"/>
                    </a:cubicBezTo>
                    <a:cubicBezTo>
                      <a:pt x="130" y="17"/>
                      <a:pt x="137" y="15"/>
                      <a:pt x="146" y="14"/>
                    </a:cubicBezTo>
                    <a:cubicBezTo>
                      <a:pt x="154" y="12"/>
                      <a:pt x="163" y="10"/>
                      <a:pt x="171" y="10"/>
                    </a:cubicBezTo>
                    <a:cubicBezTo>
                      <a:pt x="194" y="10"/>
                      <a:pt x="208" y="7"/>
                      <a:pt x="228" y="16"/>
                    </a:cubicBezTo>
                    <a:cubicBezTo>
                      <a:pt x="237" y="21"/>
                      <a:pt x="240" y="22"/>
                      <a:pt x="227" y="16"/>
                    </a:cubicBezTo>
                    <a:cubicBezTo>
                      <a:pt x="207" y="6"/>
                      <a:pt x="184" y="0"/>
                      <a:pt x="161" y="0"/>
                    </a:cubicBezTo>
                    <a:cubicBezTo>
                      <a:pt x="153" y="0"/>
                      <a:pt x="144" y="2"/>
                      <a:pt x="136" y="3"/>
                    </a:cubicBezTo>
                    <a:cubicBezTo>
                      <a:pt x="127" y="5"/>
                      <a:pt x="120" y="7"/>
                      <a:pt x="110" y="11"/>
                    </a:cubicBezTo>
                    <a:cubicBezTo>
                      <a:pt x="77" y="19"/>
                      <a:pt x="45" y="25"/>
                      <a:pt x="26" y="57"/>
                    </a:cubicBezTo>
                    <a:cubicBezTo>
                      <a:pt x="0" y="105"/>
                      <a:pt x="6" y="165"/>
                      <a:pt x="38" y="207"/>
                    </a:cubicBezTo>
                    <a:cubicBezTo>
                      <a:pt x="45" y="218"/>
                      <a:pt x="54" y="227"/>
                      <a:pt x="63" y="236"/>
                    </a:cubicBezTo>
                    <a:cubicBezTo>
                      <a:pt x="58" y="230"/>
                      <a:pt x="53" y="224"/>
                      <a:pt x="48" y="217"/>
                    </a:cubicBezTo>
                    <a:close/>
                  </a:path>
                </a:pathLst>
              </a:custGeom>
              <a:solidFill>
                <a:srgbClr val="FF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69" name="Freeform 552"/>
              <p:cNvSpPr>
                <a:spLocks/>
              </p:cNvSpPr>
              <p:nvPr/>
            </p:nvSpPr>
            <p:spPr bwMode="auto">
              <a:xfrm>
                <a:off x="3917" y="3079"/>
                <a:ext cx="892" cy="995"/>
              </a:xfrm>
              <a:custGeom>
                <a:avLst/>
                <a:gdLst>
                  <a:gd name="T0" fmla="*/ 173 w 233"/>
                  <a:gd name="T1" fmla="*/ 0 h 244"/>
                  <a:gd name="T2" fmla="*/ 185 w 233"/>
                  <a:gd name="T3" fmla="*/ 174 h 244"/>
                  <a:gd name="T4" fmla="*/ 112 w 233"/>
                  <a:gd name="T5" fmla="*/ 224 h 244"/>
                  <a:gd name="T6" fmla="*/ 43 w 233"/>
                  <a:gd name="T7" fmla="*/ 226 h 244"/>
                  <a:gd name="T8" fmla="*/ 0 w 233"/>
                  <a:gd name="T9" fmla="*/ 205 h 244"/>
                  <a:gd name="T10" fmla="*/ 57 w 233"/>
                  <a:gd name="T11" fmla="*/ 238 h 244"/>
                  <a:gd name="T12" fmla="*/ 127 w 233"/>
                  <a:gd name="T13" fmla="*/ 236 h 244"/>
                  <a:gd name="T14" fmla="*/ 200 w 233"/>
                  <a:gd name="T15" fmla="*/ 187 h 244"/>
                  <a:gd name="T16" fmla="*/ 173 w 233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244">
                    <a:moveTo>
                      <a:pt x="173" y="0"/>
                    </a:moveTo>
                    <a:cubicBezTo>
                      <a:pt x="216" y="44"/>
                      <a:pt x="216" y="121"/>
                      <a:pt x="185" y="174"/>
                    </a:cubicBezTo>
                    <a:cubicBezTo>
                      <a:pt x="170" y="201"/>
                      <a:pt x="141" y="216"/>
                      <a:pt x="112" y="224"/>
                    </a:cubicBezTo>
                    <a:cubicBezTo>
                      <a:pt x="92" y="229"/>
                      <a:pt x="63" y="232"/>
                      <a:pt x="43" y="226"/>
                    </a:cubicBezTo>
                    <a:cubicBezTo>
                      <a:pt x="27" y="222"/>
                      <a:pt x="13" y="214"/>
                      <a:pt x="0" y="205"/>
                    </a:cubicBezTo>
                    <a:cubicBezTo>
                      <a:pt x="16" y="220"/>
                      <a:pt x="35" y="232"/>
                      <a:pt x="57" y="238"/>
                    </a:cubicBezTo>
                    <a:cubicBezTo>
                      <a:pt x="77" y="244"/>
                      <a:pt x="107" y="241"/>
                      <a:pt x="127" y="236"/>
                    </a:cubicBezTo>
                    <a:cubicBezTo>
                      <a:pt x="155" y="228"/>
                      <a:pt x="185" y="213"/>
                      <a:pt x="200" y="187"/>
                    </a:cubicBezTo>
                    <a:cubicBezTo>
                      <a:pt x="233" y="128"/>
                      <a:pt x="230" y="40"/>
                      <a:pt x="173" y="0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0" name="Freeform 553"/>
              <p:cNvSpPr>
                <a:spLocks/>
              </p:cNvSpPr>
              <p:nvPr/>
            </p:nvSpPr>
            <p:spPr bwMode="auto">
              <a:xfrm>
                <a:off x="3752" y="3079"/>
                <a:ext cx="938" cy="877"/>
              </a:xfrm>
              <a:custGeom>
                <a:avLst/>
                <a:gdLst>
                  <a:gd name="T0" fmla="*/ 103 w 245"/>
                  <a:gd name="T1" fmla="*/ 21 h 215"/>
                  <a:gd name="T2" fmla="*/ 122 w 245"/>
                  <a:gd name="T3" fmla="*/ 18 h 215"/>
                  <a:gd name="T4" fmla="*/ 131 w 245"/>
                  <a:gd name="T5" fmla="*/ 9 h 215"/>
                  <a:gd name="T6" fmla="*/ 146 w 245"/>
                  <a:gd name="T7" fmla="*/ 3 h 215"/>
                  <a:gd name="T8" fmla="*/ 191 w 245"/>
                  <a:gd name="T9" fmla="*/ 17 h 215"/>
                  <a:gd name="T10" fmla="*/ 195 w 245"/>
                  <a:gd name="T11" fmla="*/ 33 h 215"/>
                  <a:gd name="T12" fmla="*/ 202 w 245"/>
                  <a:gd name="T13" fmla="*/ 40 h 215"/>
                  <a:gd name="T14" fmla="*/ 211 w 245"/>
                  <a:gd name="T15" fmla="*/ 59 h 215"/>
                  <a:gd name="T16" fmla="*/ 229 w 245"/>
                  <a:gd name="T17" fmla="*/ 74 h 215"/>
                  <a:gd name="T18" fmla="*/ 204 w 245"/>
                  <a:gd name="T19" fmla="*/ 129 h 215"/>
                  <a:gd name="T20" fmla="*/ 195 w 245"/>
                  <a:gd name="T21" fmla="*/ 128 h 215"/>
                  <a:gd name="T22" fmla="*/ 181 w 245"/>
                  <a:gd name="T23" fmla="*/ 134 h 215"/>
                  <a:gd name="T24" fmla="*/ 176 w 245"/>
                  <a:gd name="T25" fmla="*/ 157 h 215"/>
                  <a:gd name="T26" fmla="*/ 148 w 245"/>
                  <a:gd name="T27" fmla="*/ 209 h 215"/>
                  <a:gd name="T28" fmla="*/ 106 w 245"/>
                  <a:gd name="T29" fmla="*/ 192 h 215"/>
                  <a:gd name="T30" fmla="*/ 121 w 245"/>
                  <a:gd name="T31" fmla="*/ 146 h 215"/>
                  <a:gd name="T32" fmla="*/ 160 w 245"/>
                  <a:gd name="T33" fmla="*/ 136 h 215"/>
                  <a:gd name="T34" fmla="*/ 177 w 245"/>
                  <a:gd name="T35" fmla="*/ 129 h 215"/>
                  <a:gd name="T36" fmla="*/ 179 w 245"/>
                  <a:gd name="T37" fmla="*/ 79 h 215"/>
                  <a:gd name="T38" fmla="*/ 201 w 245"/>
                  <a:gd name="T39" fmla="*/ 60 h 215"/>
                  <a:gd name="T40" fmla="*/ 182 w 245"/>
                  <a:gd name="T41" fmla="*/ 38 h 215"/>
                  <a:gd name="T42" fmla="*/ 150 w 245"/>
                  <a:gd name="T43" fmla="*/ 46 h 215"/>
                  <a:gd name="T44" fmla="*/ 138 w 245"/>
                  <a:gd name="T45" fmla="*/ 31 h 215"/>
                  <a:gd name="T46" fmla="*/ 122 w 245"/>
                  <a:gd name="T47" fmla="*/ 24 h 215"/>
                  <a:gd name="T48" fmla="*/ 106 w 245"/>
                  <a:gd name="T49" fmla="*/ 25 h 215"/>
                  <a:gd name="T50" fmla="*/ 104 w 245"/>
                  <a:gd name="T51" fmla="*/ 28 h 215"/>
                  <a:gd name="T52" fmla="*/ 105 w 245"/>
                  <a:gd name="T53" fmla="*/ 42 h 215"/>
                  <a:gd name="T54" fmla="*/ 94 w 245"/>
                  <a:gd name="T55" fmla="*/ 52 h 215"/>
                  <a:gd name="T56" fmla="*/ 105 w 245"/>
                  <a:gd name="T57" fmla="*/ 61 h 215"/>
                  <a:gd name="T58" fmla="*/ 113 w 245"/>
                  <a:gd name="T59" fmla="*/ 75 h 215"/>
                  <a:gd name="T60" fmla="*/ 105 w 245"/>
                  <a:gd name="T61" fmla="*/ 110 h 215"/>
                  <a:gd name="T62" fmla="*/ 75 w 245"/>
                  <a:gd name="T63" fmla="*/ 128 h 215"/>
                  <a:gd name="T64" fmla="*/ 62 w 245"/>
                  <a:gd name="T65" fmla="*/ 103 h 215"/>
                  <a:gd name="T66" fmla="*/ 52 w 245"/>
                  <a:gd name="T67" fmla="*/ 83 h 215"/>
                  <a:gd name="T68" fmla="*/ 49 w 245"/>
                  <a:gd name="T69" fmla="*/ 104 h 215"/>
                  <a:gd name="T70" fmla="*/ 10 w 245"/>
                  <a:gd name="T71" fmla="*/ 121 h 215"/>
                  <a:gd name="T72" fmla="*/ 29 w 245"/>
                  <a:gd name="T73" fmla="*/ 74 h 215"/>
                  <a:gd name="T74" fmla="*/ 42 w 245"/>
                  <a:gd name="T75" fmla="*/ 79 h 215"/>
                  <a:gd name="T76" fmla="*/ 46 w 245"/>
                  <a:gd name="T77" fmla="*/ 70 h 215"/>
                  <a:gd name="T78" fmla="*/ 61 w 245"/>
                  <a:gd name="T79" fmla="*/ 55 h 215"/>
                  <a:gd name="T80" fmla="*/ 67 w 245"/>
                  <a:gd name="T81" fmla="*/ 48 h 215"/>
                  <a:gd name="T82" fmla="*/ 60 w 245"/>
                  <a:gd name="T83" fmla="*/ 35 h 215"/>
                  <a:gd name="T84" fmla="*/ 81 w 245"/>
                  <a:gd name="T85" fmla="*/ 26 h 215"/>
                  <a:gd name="T86" fmla="*/ 103 w 245"/>
                  <a:gd name="T87" fmla="*/ 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15">
                    <a:moveTo>
                      <a:pt x="103" y="21"/>
                    </a:moveTo>
                    <a:cubicBezTo>
                      <a:pt x="106" y="20"/>
                      <a:pt x="118" y="20"/>
                      <a:pt x="122" y="18"/>
                    </a:cubicBezTo>
                    <a:cubicBezTo>
                      <a:pt x="126" y="16"/>
                      <a:pt x="127" y="12"/>
                      <a:pt x="131" y="9"/>
                    </a:cubicBezTo>
                    <a:cubicBezTo>
                      <a:pt x="135" y="5"/>
                      <a:pt x="140" y="5"/>
                      <a:pt x="146" y="3"/>
                    </a:cubicBezTo>
                    <a:cubicBezTo>
                      <a:pt x="161" y="0"/>
                      <a:pt x="182" y="1"/>
                      <a:pt x="191" y="17"/>
                    </a:cubicBezTo>
                    <a:cubicBezTo>
                      <a:pt x="194" y="22"/>
                      <a:pt x="192" y="28"/>
                      <a:pt x="195" y="33"/>
                    </a:cubicBezTo>
                    <a:cubicBezTo>
                      <a:pt x="196" y="36"/>
                      <a:pt x="200" y="37"/>
                      <a:pt x="202" y="40"/>
                    </a:cubicBezTo>
                    <a:cubicBezTo>
                      <a:pt x="206" y="47"/>
                      <a:pt x="205" y="53"/>
                      <a:pt x="211" y="59"/>
                    </a:cubicBezTo>
                    <a:cubicBezTo>
                      <a:pt x="217" y="65"/>
                      <a:pt x="224" y="68"/>
                      <a:pt x="229" y="74"/>
                    </a:cubicBezTo>
                    <a:cubicBezTo>
                      <a:pt x="245" y="98"/>
                      <a:pt x="232" y="128"/>
                      <a:pt x="204" y="129"/>
                    </a:cubicBezTo>
                    <a:cubicBezTo>
                      <a:pt x="200" y="129"/>
                      <a:pt x="198" y="129"/>
                      <a:pt x="195" y="128"/>
                    </a:cubicBezTo>
                    <a:cubicBezTo>
                      <a:pt x="189" y="127"/>
                      <a:pt x="186" y="126"/>
                      <a:pt x="181" y="134"/>
                    </a:cubicBezTo>
                    <a:cubicBezTo>
                      <a:pt x="177" y="140"/>
                      <a:pt x="177" y="150"/>
                      <a:pt x="176" y="157"/>
                    </a:cubicBezTo>
                    <a:cubicBezTo>
                      <a:pt x="173" y="180"/>
                      <a:pt x="174" y="201"/>
                      <a:pt x="148" y="209"/>
                    </a:cubicBezTo>
                    <a:cubicBezTo>
                      <a:pt x="130" y="215"/>
                      <a:pt x="116" y="208"/>
                      <a:pt x="106" y="192"/>
                    </a:cubicBezTo>
                    <a:cubicBezTo>
                      <a:pt x="94" y="175"/>
                      <a:pt x="107" y="156"/>
                      <a:pt x="121" y="146"/>
                    </a:cubicBezTo>
                    <a:cubicBezTo>
                      <a:pt x="134" y="137"/>
                      <a:pt x="145" y="133"/>
                      <a:pt x="160" y="136"/>
                    </a:cubicBezTo>
                    <a:cubicBezTo>
                      <a:pt x="169" y="138"/>
                      <a:pt x="172" y="141"/>
                      <a:pt x="177" y="129"/>
                    </a:cubicBezTo>
                    <a:cubicBezTo>
                      <a:pt x="184" y="113"/>
                      <a:pt x="170" y="93"/>
                      <a:pt x="179" y="79"/>
                    </a:cubicBezTo>
                    <a:cubicBezTo>
                      <a:pt x="182" y="74"/>
                      <a:pt x="198" y="67"/>
                      <a:pt x="201" y="60"/>
                    </a:cubicBezTo>
                    <a:cubicBezTo>
                      <a:pt x="204" y="54"/>
                      <a:pt x="197" y="38"/>
                      <a:pt x="182" y="38"/>
                    </a:cubicBezTo>
                    <a:cubicBezTo>
                      <a:pt x="172" y="39"/>
                      <a:pt x="161" y="52"/>
                      <a:pt x="150" y="46"/>
                    </a:cubicBezTo>
                    <a:cubicBezTo>
                      <a:pt x="143" y="43"/>
                      <a:pt x="140" y="38"/>
                      <a:pt x="138" y="31"/>
                    </a:cubicBezTo>
                    <a:cubicBezTo>
                      <a:pt x="134" y="20"/>
                      <a:pt x="133" y="21"/>
                      <a:pt x="122" y="24"/>
                    </a:cubicBezTo>
                    <a:cubicBezTo>
                      <a:pt x="117" y="25"/>
                      <a:pt x="112" y="25"/>
                      <a:pt x="106" y="25"/>
                    </a:cubicBezTo>
                    <a:cubicBezTo>
                      <a:pt x="104" y="25"/>
                      <a:pt x="102" y="27"/>
                      <a:pt x="104" y="28"/>
                    </a:cubicBezTo>
                    <a:cubicBezTo>
                      <a:pt x="108" y="32"/>
                      <a:pt x="110" y="38"/>
                      <a:pt x="105" y="42"/>
                    </a:cubicBezTo>
                    <a:cubicBezTo>
                      <a:pt x="99" y="47"/>
                      <a:pt x="88" y="41"/>
                      <a:pt x="94" y="52"/>
                    </a:cubicBezTo>
                    <a:cubicBezTo>
                      <a:pt x="96" y="55"/>
                      <a:pt x="102" y="58"/>
                      <a:pt x="105" y="61"/>
                    </a:cubicBezTo>
                    <a:cubicBezTo>
                      <a:pt x="109" y="65"/>
                      <a:pt x="111" y="69"/>
                      <a:pt x="113" y="75"/>
                    </a:cubicBezTo>
                    <a:cubicBezTo>
                      <a:pt x="115" y="87"/>
                      <a:pt x="111" y="100"/>
                      <a:pt x="105" y="110"/>
                    </a:cubicBezTo>
                    <a:cubicBezTo>
                      <a:pt x="99" y="119"/>
                      <a:pt x="87" y="132"/>
                      <a:pt x="75" y="128"/>
                    </a:cubicBezTo>
                    <a:cubicBezTo>
                      <a:pt x="64" y="125"/>
                      <a:pt x="63" y="113"/>
                      <a:pt x="62" y="103"/>
                    </a:cubicBezTo>
                    <a:cubicBezTo>
                      <a:pt x="61" y="98"/>
                      <a:pt x="60" y="82"/>
                      <a:pt x="52" y="83"/>
                    </a:cubicBezTo>
                    <a:cubicBezTo>
                      <a:pt x="43" y="85"/>
                      <a:pt x="49" y="100"/>
                      <a:pt x="49" y="104"/>
                    </a:cubicBezTo>
                    <a:cubicBezTo>
                      <a:pt x="50" y="126"/>
                      <a:pt x="25" y="140"/>
                      <a:pt x="10" y="121"/>
                    </a:cubicBezTo>
                    <a:cubicBezTo>
                      <a:pt x="0" y="107"/>
                      <a:pt x="7" y="68"/>
                      <a:pt x="29" y="74"/>
                    </a:cubicBezTo>
                    <a:cubicBezTo>
                      <a:pt x="32" y="75"/>
                      <a:pt x="37" y="81"/>
                      <a:pt x="42" y="79"/>
                    </a:cubicBezTo>
                    <a:cubicBezTo>
                      <a:pt x="47" y="77"/>
                      <a:pt x="43" y="74"/>
                      <a:pt x="46" y="70"/>
                    </a:cubicBezTo>
                    <a:cubicBezTo>
                      <a:pt x="49" y="63"/>
                      <a:pt x="55" y="61"/>
                      <a:pt x="61" y="55"/>
                    </a:cubicBezTo>
                    <a:cubicBezTo>
                      <a:pt x="64" y="52"/>
                      <a:pt x="67" y="53"/>
                      <a:pt x="67" y="48"/>
                    </a:cubicBezTo>
                    <a:cubicBezTo>
                      <a:pt x="68" y="42"/>
                      <a:pt x="61" y="40"/>
                      <a:pt x="60" y="35"/>
                    </a:cubicBezTo>
                    <a:cubicBezTo>
                      <a:pt x="59" y="23"/>
                      <a:pt x="73" y="22"/>
                      <a:pt x="81" y="26"/>
                    </a:cubicBezTo>
                    <a:cubicBezTo>
                      <a:pt x="88" y="28"/>
                      <a:pt x="89" y="21"/>
                      <a:pt x="103" y="21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1" name="Freeform 554"/>
              <p:cNvSpPr>
                <a:spLocks/>
              </p:cNvSpPr>
              <p:nvPr/>
            </p:nvSpPr>
            <p:spPr bwMode="auto">
              <a:xfrm>
                <a:off x="4196" y="3699"/>
                <a:ext cx="195" cy="232"/>
              </a:xfrm>
              <a:custGeom>
                <a:avLst/>
                <a:gdLst>
                  <a:gd name="T0" fmla="*/ 0 w 51"/>
                  <a:gd name="T1" fmla="*/ 40 h 57"/>
                  <a:gd name="T2" fmla="*/ 35 w 51"/>
                  <a:gd name="T3" fmla="*/ 47 h 57"/>
                  <a:gd name="T4" fmla="*/ 48 w 51"/>
                  <a:gd name="T5" fmla="*/ 0 h 57"/>
                  <a:gd name="T6" fmla="*/ 34 w 51"/>
                  <a:gd name="T7" fmla="*/ 34 h 57"/>
                  <a:gd name="T8" fmla="*/ 5 w 51"/>
                  <a:gd name="T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0" y="40"/>
                    </a:moveTo>
                    <a:cubicBezTo>
                      <a:pt x="9" y="54"/>
                      <a:pt x="20" y="57"/>
                      <a:pt x="35" y="47"/>
                    </a:cubicBezTo>
                    <a:cubicBezTo>
                      <a:pt x="51" y="37"/>
                      <a:pt x="49" y="17"/>
                      <a:pt x="48" y="0"/>
                    </a:cubicBezTo>
                    <a:cubicBezTo>
                      <a:pt x="40" y="10"/>
                      <a:pt x="45" y="24"/>
                      <a:pt x="34" y="34"/>
                    </a:cubicBezTo>
                    <a:cubicBezTo>
                      <a:pt x="27" y="41"/>
                      <a:pt x="15" y="47"/>
                      <a:pt x="5" y="4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2" name="Freeform 555"/>
              <p:cNvSpPr>
                <a:spLocks/>
              </p:cNvSpPr>
              <p:nvPr/>
            </p:nvSpPr>
            <p:spPr bwMode="auto">
              <a:xfrm>
                <a:off x="4499" y="3393"/>
                <a:ext cx="183" cy="216"/>
              </a:xfrm>
              <a:custGeom>
                <a:avLst/>
                <a:gdLst>
                  <a:gd name="T0" fmla="*/ 0 w 48"/>
                  <a:gd name="T1" fmla="*/ 43 h 53"/>
                  <a:gd name="T2" fmla="*/ 21 w 48"/>
                  <a:gd name="T3" fmla="*/ 0 h 53"/>
                  <a:gd name="T4" fmla="*/ 13 w 48"/>
                  <a:gd name="T5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53">
                    <a:moveTo>
                      <a:pt x="0" y="43"/>
                    </a:moveTo>
                    <a:cubicBezTo>
                      <a:pt x="27" y="53"/>
                      <a:pt x="48" y="4"/>
                      <a:pt x="21" y="0"/>
                    </a:cubicBezTo>
                    <a:cubicBezTo>
                      <a:pt x="36" y="16"/>
                      <a:pt x="26" y="27"/>
                      <a:pt x="13" y="39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3" name="Freeform 556"/>
              <p:cNvSpPr>
                <a:spLocks/>
              </p:cNvSpPr>
              <p:nvPr/>
            </p:nvSpPr>
            <p:spPr bwMode="auto">
              <a:xfrm>
                <a:off x="4277" y="3160"/>
                <a:ext cx="183" cy="94"/>
              </a:xfrm>
              <a:custGeom>
                <a:avLst/>
                <a:gdLst>
                  <a:gd name="T0" fmla="*/ 7 w 48"/>
                  <a:gd name="T1" fmla="*/ 8 h 23"/>
                  <a:gd name="T2" fmla="*/ 30 w 48"/>
                  <a:gd name="T3" fmla="*/ 15 h 23"/>
                  <a:gd name="T4" fmla="*/ 48 w 48"/>
                  <a:gd name="T5" fmla="*/ 13 h 23"/>
                  <a:gd name="T6" fmla="*/ 32 w 48"/>
                  <a:gd name="T7" fmla="*/ 11 h 23"/>
                  <a:gd name="T8" fmla="*/ 20 w 48"/>
                  <a:gd name="T9" fmla="*/ 11 h 23"/>
                  <a:gd name="T10" fmla="*/ 0 w 48"/>
                  <a:gd name="T11" fmla="*/ 4 h 23"/>
                  <a:gd name="T12" fmla="*/ 7 w 4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3">
                    <a:moveTo>
                      <a:pt x="7" y="8"/>
                    </a:moveTo>
                    <a:cubicBezTo>
                      <a:pt x="11" y="23"/>
                      <a:pt x="20" y="19"/>
                      <a:pt x="30" y="15"/>
                    </a:cubicBezTo>
                    <a:cubicBezTo>
                      <a:pt x="36" y="12"/>
                      <a:pt x="43" y="9"/>
                      <a:pt x="48" y="13"/>
                    </a:cubicBezTo>
                    <a:cubicBezTo>
                      <a:pt x="43" y="9"/>
                      <a:pt x="37" y="10"/>
                      <a:pt x="32" y="11"/>
                    </a:cubicBezTo>
                    <a:cubicBezTo>
                      <a:pt x="28" y="12"/>
                      <a:pt x="24" y="12"/>
                      <a:pt x="20" y="11"/>
                    </a:cubicBezTo>
                    <a:cubicBezTo>
                      <a:pt x="13" y="9"/>
                      <a:pt x="7" y="0"/>
                      <a:pt x="0" y="4"/>
                    </a:cubicBezTo>
                    <a:cubicBezTo>
                      <a:pt x="7" y="8"/>
                      <a:pt x="7" y="8"/>
                      <a:pt x="7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4" name="Freeform 557"/>
              <p:cNvSpPr>
                <a:spLocks/>
              </p:cNvSpPr>
              <p:nvPr/>
            </p:nvSpPr>
            <p:spPr bwMode="auto">
              <a:xfrm>
                <a:off x="4028" y="3348"/>
                <a:ext cx="183" cy="294"/>
              </a:xfrm>
              <a:custGeom>
                <a:avLst/>
                <a:gdLst>
                  <a:gd name="T0" fmla="*/ 27 w 48"/>
                  <a:gd name="T1" fmla="*/ 0 h 72"/>
                  <a:gd name="T2" fmla="*/ 0 w 48"/>
                  <a:gd name="T3" fmla="*/ 53 h 72"/>
                  <a:gd name="T4" fmla="*/ 23 w 48"/>
                  <a:gd name="T5" fmla="*/ 29 h 72"/>
                  <a:gd name="T6" fmla="*/ 25 w 48"/>
                  <a:gd name="T7" fmla="*/ 9 h 72"/>
                  <a:gd name="T8" fmla="*/ 25 w 48"/>
                  <a:gd name="T9" fmla="*/ 0 h 72"/>
                  <a:gd name="T10" fmla="*/ 27 w 48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72">
                    <a:moveTo>
                      <a:pt x="27" y="0"/>
                    </a:moveTo>
                    <a:cubicBezTo>
                      <a:pt x="48" y="17"/>
                      <a:pt x="20" y="72"/>
                      <a:pt x="0" y="53"/>
                    </a:cubicBezTo>
                    <a:cubicBezTo>
                      <a:pt x="13" y="54"/>
                      <a:pt x="22" y="41"/>
                      <a:pt x="23" y="29"/>
                    </a:cubicBezTo>
                    <a:cubicBezTo>
                      <a:pt x="24" y="23"/>
                      <a:pt x="25" y="15"/>
                      <a:pt x="25" y="9"/>
                    </a:cubicBezTo>
                    <a:cubicBezTo>
                      <a:pt x="25" y="4"/>
                      <a:pt x="29" y="4"/>
                      <a:pt x="25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5" name="Freeform 558"/>
              <p:cNvSpPr>
                <a:spLocks/>
              </p:cNvSpPr>
              <p:nvPr/>
            </p:nvSpPr>
            <p:spPr bwMode="auto">
              <a:xfrm>
                <a:off x="3794" y="3446"/>
                <a:ext cx="127" cy="151"/>
              </a:xfrm>
              <a:custGeom>
                <a:avLst/>
                <a:gdLst>
                  <a:gd name="T0" fmla="*/ 29 w 33"/>
                  <a:gd name="T1" fmla="*/ 0 h 37"/>
                  <a:gd name="T2" fmla="*/ 21 w 33"/>
                  <a:gd name="T3" fmla="*/ 33 h 37"/>
                  <a:gd name="T4" fmla="*/ 0 w 33"/>
                  <a:gd name="T5" fmla="*/ 22 h 37"/>
                  <a:gd name="T6" fmla="*/ 28 w 33"/>
                  <a:gd name="T7" fmla="*/ 7 h 37"/>
                  <a:gd name="T8" fmla="*/ 29 w 3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29" y="0"/>
                    </a:moveTo>
                    <a:cubicBezTo>
                      <a:pt x="33" y="11"/>
                      <a:pt x="32" y="27"/>
                      <a:pt x="21" y="33"/>
                    </a:cubicBezTo>
                    <a:cubicBezTo>
                      <a:pt x="13" y="37"/>
                      <a:pt x="0" y="34"/>
                      <a:pt x="0" y="22"/>
                    </a:cubicBezTo>
                    <a:cubicBezTo>
                      <a:pt x="9" y="34"/>
                      <a:pt x="30" y="21"/>
                      <a:pt x="28" y="7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6" name="Freeform 559"/>
              <p:cNvSpPr>
                <a:spLocks/>
              </p:cNvSpPr>
              <p:nvPr/>
            </p:nvSpPr>
            <p:spPr bwMode="auto">
              <a:xfrm>
                <a:off x="3787" y="3405"/>
                <a:ext cx="65" cy="119"/>
              </a:xfrm>
              <a:custGeom>
                <a:avLst/>
                <a:gdLst>
                  <a:gd name="T0" fmla="*/ 16 w 17"/>
                  <a:gd name="T1" fmla="*/ 0 h 29"/>
                  <a:gd name="T2" fmla="*/ 7 w 17"/>
                  <a:gd name="T3" fmla="*/ 29 h 29"/>
                  <a:gd name="T4" fmla="*/ 17 w 1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9">
                    <a:moveTo>
                      <a:pt x="16" y="0"/>
                    </a:moveTo>
                    <a:cubicBezTo>
                      <a:pt x="7" y="5"/>
                      <a:pt x="0" y="22"/>
                      <a:pt x="7" y="29"/>
                    </a:cubicBezTo>
                    <a:cubicBezTo>
                      <a:pt x="9" y="21"/>
                      <a:pt x="9" y="10"/>
                      <a:pt x="17" y="4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7" name="Freeform 560"/>
              <p:cNvSpPr>
                <a:spLocks/>
              </p:cNvSpPr>
              <p:nvPr/>
            </p:nvSpPr>
            <p:spPr bwMode="auto">
              <a:xfrm>
                <a:off x="3986" y="3201"/>
                <a:ext cx="69" cy="151"/>
              </a:xfrm>
              <a:custGeom>
                <a:avLst/>
                <a:gdLst>
                  <a:gd name="T0" fmla="*/ 6 w 18"/>
                  <a:gd name="T1" fmla="*/ 2 h 37"/>
                  <a:gd name="T2" fmla="*/ 11 w 18"/>
                  <a:gd name="T3" fmla="*/ 22 h 37"/>
                  <a:gd name="T4" fmla="*/ 0 w 18"/>
                  <a:gd name="T5" fmla="*/ 37 h 37"/>
                  <a:gd name="T6" fmla="*/ 17 w 18"/>
                  <a:gd name="T7" fmla="*/ 17 h 37"/>
                  <a:gd name="T8" fmla="*/ 7 w 18"/>
                  <a:gd name="T9" fmla="*/ 0 h 37"/>
                  <a:gd name="T10" fmla="*/ 6 w 18"/>
                  <a:gd name="T1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7">
                    <a:moveTo>
                      <a:pt x="6" y="2"/>
                    </a:moveTo>
                    <a:cubicBezTo>
                      <a:pt x="8" y="9"/>
                      <a:pt x="13" y="14"/>
                      <a:pt x="11" y="22"/>
                    </a:cubicBezTo>
                    <a:cubicBezTo>
                      <a:pt x="9" y="28"/>
                      <a:pt x="4" y="32"/>
                      <a:pt x="0" y="37"/>
                    </a:cubicBezTo>
                    <a:cubicBezTo>
                      <a:pt x="9" y="32"/>
                      <a:pt x="18" y="28"/>
                      <a:pt x="17" y="17"/>
                    </a:cubicBezTo>
                    <a:cubicBezTo>
                      <a:pt x="16" y="7"/>
                      <a:pt x="9" y="7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8" name="Freeform 561"/>
              <p:cNvSpPr>
                <a:spLocks/>
              </p:cNvSpPr>
              <p:nvPr/>
            </p:nvSpPr>
            <p:spPr bwMode="auto">
              <a:xfrm>
                <a:off x="4284" y="3083"/>
                <a:ext cx="130" cy="41"/>
              </a:xfrm>
              <a:custGeom>
                <a:avLst/>
                <a:gdLst>
                  <a:gd name="T0" fmla="*/ 0 w 34"/>
                  <a:gd name="T1" fmla="*/ 9 h 10"/>
                  <a:gd name="T2" fmla="*/ 34 w 34"/>
                  <a:gd name="T3" fmla="*/ 10 h 10"/>
                  <a:gd name="T4" fmla="*/ 4 w 34"/>
                  <a:gd name="T5" fmla="*/ 9 h 10"/>
                  <a:gd name="T6" fmla="*/ 0 w 34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0">
                    <a:moveTo>
                      <a:pt x="0" y="9"/>
                    </a:moveTo>
                    <a:cubicBezTo>
                      <a:pt x="9" y="5"/>
                      <a:pt x="27" y="0"/>
                      <a:pt x="34" y="10"/>
                    </a:cubicBezTo>
                    <a:cubicBezTo>
                      <a:pt x="24" y="8"/>
                      <a:pt x="13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79" name="Freeform 562"/>
              <p:cNvSpPr>
                <a:spLocks/>
              </p:cNvSpPr>
              <p:nvPr/>
            </p:nvSpPr>
            <p:spPr bwMode="auto">
              <a:xfrm>
                <a:off x="4437" y="3369"/>
                <a:ext cx="77" cy="142"/>
              </a:xfrm>
              <a:custGeom>
                <a:avLst/>
                <a:gdLst>
                  <a:gd name="T0" fmla="*/ 20 w 20"/>
                  <a:gd name="T1" fmla="*/ 0 h 35"/>
                  <a:gd name="T2" fmla="*/ 7 w 20"/>
                  <a:gd name="T3" fmla="*/ 35 h 35"/>
                  <a:gd name="T4" fmla="*/ 19 w 20"/>
                  <a:gd name="T5" fmla="*/ 4 h 35"/>
                  <a:gd name="T6" fmla="*/ 20 w 20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4" y="6"/>
                      <a:pt x="0" y="19"/>
                      <a:pt x="7" y="35"/>
                    </a:cubicBezTo>
                    <a:cubicBezTo>
                      <a:pt x="7" y="25"/>
                      <a:pt x="8" y="8"/>
                      <a:pt x="19" y="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0" name="Freeform 563"/>
              <p:cNvSpPr>
                <a:spLocks/>
              </p:cNvSpPr>
              <p:nvPr/>
            </p:nvSpPr>
            <p:spPr bwMode="auto">
              <a:xfrm>
                <a:off x="4116" y="3654"/>
                <a:ext cx="191" cy="188"/>
              </a:xfrm>
              <a:custGeom>
                <a:avLst/>
                <a:gdLst>
                  <a:gd name="T0" fmla="*/ 50 w 50"/>
                  <a:gd name="T1" fmla="*/ 0 h 46"/>
                  <a:gd name="T2" fmla="*/ 16 w 50"/>
                  <a:gd name="T3" fmla="*/ 46 h 46"/>
                  <a:gd name="T4" fmla="*/ 26 w 50"/>
                  <a:gd name="T5" fmla="*/ 18 h 46"/>
                  <a:gd name="T6" fmla="*/ 50 w 50"/>
                  <a:gd name="T7" fmla="*/ 3 h 46"/>
                  <a:gd name="T8" fmla="*/ 50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50" y="0"/>
                    </a:moveTo>
                    <a:cubicBezTo>
                      <a:pt x="34" y="3"/>
                      <a:pt x="0" y="26"/>
                      <a:pt x="16" y="46"/>
                    </a:cubicBezTo>
                    <a:cubicBezTo>
                      <a:pt x="17" y="34"/>
                      <a:pt x="16" y="27"/>
                      <a:pt x="26" y="18"/>
                    </a:cubicBezTo>
                    <a:cubicBezTo>
                      <a:pt x="32" y="12"/>
                      <a:pt x="42" y="5"/>
                      <a:pt x="50" y="3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1" name="Freeform 564"/>
              <p:cNvSpPr>
                <a:spLocks/>
              </p:cNvSpPr>
              <p:nvPr/>
            </p:nvSpPr>
            <p:spPr bwMode="auto">
              <a:xfrm>
                <a:off x="3660" y="2924"/>
                <a:ext cx="1145" cy="1187"/>
              </a:xfrm>
              <a:custGeom>
                <a:avLst/>
                <a:gdLst>
                  <a:gd name="T0" fmla="*/ 106 w 299"/>
                  <a:gd name="T1" fmla="*/ 12 h 291"/>
                  <a:gd name="T2" fmla="*/ 56 w 299"/>
                  <a:gd name="T3" fmla="*/ 27 h 291"/>
                  <a:gd name="T4" fmla="*/ 17 w 299"/>
                  <a:gd name="T5" fmla="*/ 61 h 291"/>
                  <a:gd name="T6" fmla="*/ 0 w 299"/>
                  <a:gd name="T7" fmla="*/ 131 h 291"/>
                  <a:gd name="T8" fmla="*/ 29 w 299"/>
                  <a:gd name="T9" fmla="*/ 221 h 291"/>
                  <a:gd name="T10" fmla="*/ 119 w 299"/>
                  <a:gd name="T11" fmla="*/ 288 h 291"/>
                  <a:gd name="T12" fmla="*/ 147 w 299"/>
                  <a:gd name="T13" fmla="*/ 291 h 291"/>
                  <a:gd name="T14" fmla="*/ 196 w 299"/>
                  <a:gd name="T15" fmla="*/ 285 h 291"/>
                  <a:gd name="T16" fmla="*/ 276 w 299"/>
                  <a:gd name="T17" fmla="*/ 231 h 291"/>
                  <a:gd name="T18" fmla="*/ 299 w 299"/>
                  <a:gd name="T19" fmla="*/ 140 h 291"/>
                  <a:gd name="T20" fmla="*/ 230 w 299"/>
                  <a:gd name="T21" fmla="*/ 17 h 291"/>
                  <a:gd name="T22" fmla="*/ 161 w 299"/>
                  <a:gd name="T23" fmla="*/ 0 h 291"/>
                  <a:gd name="T24" fmla="*/ 160 w 299"/>
                  <a:gd name="T25" fmla="*/ 0 h 291"/>
                  <a:gd name="T26" fmla="*/ 133 w 299"/>
                  <a:gd name="T27" fmla="*/ 4 h 291"/>
                  <a:gd name="T28" fmla="*/ 106 w 299"/>
                  <a:gd name="T29" fmla="*/ 12 h 291"/>
                  <a:gd name="T30" fmla="*/ 105 w 299"/>
                  <a:gd name="T31" fmla="*/ 13 h 291"/>
                  <a:gd name="T32" fmla="*/ 106 w 299"/>
                  <a:gd name="T33" fmla="*/ 14 h 291"/>
                  <a:gd name="T34" fmla="*/ 134 w 299"/>
                  <a:gd name="T35" fmla="*/ 6 h 291"/>
                  <a:gd name="T36" fmla="*/ 160 w 299"/>
                  <a:gd name="T37" fmla="*/ 2 h 291"/>
                  <a:gd name="T38" fmla="*/ 161 w 299"/>
                  <a:gd name="T39" fmla="*/ 2 h 291"/>
                  <a:gd name="T40" fmla="*/ 229 w 299"/>
                  <a:gd name="T41" fmla="*/ 19 h 291"/>
                  <a:gd name="T42" fmla="*/ 297 w 299"/>
                  <a:gd name="T43" fmla="*/ 140 h 291"/>
                  <a:gd name="T44" fmla="*/ 274 w 299"/>
                  <a:gd name="T45" fmla="*/ 230 h 291"/>
                  <a:gd name="T46" fmla="*/ 195 w 299"/>
                  <a:gd name="T47" fmla="*/ 283 h 291"/>
                  <a:gd name="T48" fmla="*/ 147 w 299"/>
                  <a:gd name="T49" fmla="*/ 289 h 291"/>
                  <a:gd name="T50" fmla="*/ 120 w 299"/>
                  <a:gd name="T51" fmla="*/ 286 h 291"/>
                  <a:gd name="T52" fmla="*/ 31 w 299"/>
                  <a:gd name="T53" fmla="*/ 220 h 291"/>
                  <a:gd name="T54" fmla="*/ 2 w 299"/>
                  <a:gd name="T55" fmla="*/ 131 h 291"/>
                  <a:gd name="T56" fmla="*/ 19 w 299"/>
                  <a:gd name="T57" fmla="*/ 62 h 291"/>
                  <a:gd name="T58" fmla="*/ 57 w 299"/>
                  <a:gd name="T59" fmla="*/ 29 h 291"/>
                  <a:gd name="T60" fmla="*/ 106 w 299"/>
                  <a:gd name="T61" fmla="*/ 14 h 291"/>
                  <a:gd name="T62" fmla="*/ 107 w 299"/>
                  <a:gd name="T63" fmla="*/ 12 h 291"/>
                  <a:gd name="T64" fmla="*/ 106 w 299"/>
                  <a:gd name="T65" fmla="*/ 1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9" h="291">
                    <a:moveTo>
                      <a:pt x="106" y="12"/>
                    </a:moveTo>
                    <a:cubicBezTo>
                      <a:pt x="89" y="16"/>
                      <a:pt x="72" y="20"/>
                      <a:pt x="56" y="27"/>
                    </a:cubicBezTo>
                    <a:cubicBezTo>
                      <a:pt x="41" y="34"/>
                      <a:pt x="27" y="44"/>
                      <a:pt x="17" y="61"/>
                    </a:cubicBezTo>
                    <a:cubicBezTo>
                      <a:pt x="5" y="83"/>
                      <a:pt x="0" y="107"/>
                      <a:pt x="0" y="131"/>
                    </a:cubicBezTo>
                    <a:cubicBezTo>
                      <a:pt x="0" y="163"/>
                      <a:pt x="10" y="195"/>
                      <a:pt x="29" y="221"/>
                    </a:cubicBezTo>
                    <a:cubicBezTo>
                      <a:pt x="52" y="251"/>
                      <a:pt x="82" y="277"/>
                      <a:pt x="119" y="288"/>
                    </a:cubicBezTo>
                    <a:cubicBezTo>
                      <a:pt x="128" y="290"/>
                      <a:pt x="137" y="291"/>
                      <a:pt x="147" y="291"/>
                    </a:cubicBezTo>
                    <a:cubicBezTo>
                      <a:pt x="164" y="291"/>
                      <a:pt x="182" y="289"/>
                      <a:pt x="196" y="285"/>
                    </a:cubicBezTo>
                    <a:cubicBezTo>
                      <a:pt x="227" y="277"/>
                      <a:pt x="259" y="260"/>
                      <a:pt x="276" y="231"/>
                    </a:cubicBezTo>
                    <a:cubicBezTo>
                      <a:pt x="291" y="204"/>
                      <a:pt x="299" y="172"/>
                      <a:pt x="299" y="140"/>
                    </a:cubicBezTo>
                    <a:cubicBezTo>
                      <a:pt x="299" y="90"/>
                      <a:pt x="278" y="41"/>
                      <a:pt x="230" y="17"/>
                    </a:cubicBezTo>
                    <a:cubicBezTo>
                      <a:pt x="209" y="7"/>
                      <a:pt x="185" y="0"/>
                      <a:pt x="161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51" y="0"/>
                      <a:pt x="142" y="2"/>
                      <a:pt x="133" y="4"/>
                    </a:cubicBezTo>
                    <a:cubicBezTo>
                      <a:pt x="124" y="6"/>
                      <a:pt x="117" y="7"/>
                      <a:pt x="106" y="12"/>
                    </a:cubicBezTo>
                    <a:cubicBezTo>
                      <a:pt x="105" y="12"/>
                      <a:pt x="105" y="12"/>
                      <a:pt x="105" y="13"/>
                    </a:cubicBezTo>
                    <a:cubicBezTo>
                      <a:pt x="105" y="13"/>
                      <a:pt x="106" y="14"/>
                      <a:pt x="106" y="14"/>
                    </a:cubicBezTo>
                    <a:cubicBezTo>
                      <a:pt x="117" y="9"/>
                      <a:pt x="125" y="8"/>
                      <a:pt x="134" y="6"/>
                    </a:cubicBezTo>
                    <a:cubicBezTo>
                      <a:pt x="142" y="4"/>
                      <a:pt x="152" y="2"/>
                      <a:pt x="160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84" y="2"/>
                      <a:pt x="208" y="9"/>
                      <a:pt x="229" y="19"/>
                    </a:cubicBezTo>
                    <a:cubicBezTo>
                      <a:pt x="277" y="42"/>
                      <a:pt x="297" y="90"/>
                      <a:pt x="297" y="140"/>
                    </a:cubicBezTo>
                    <a:cubicBezTo>
                      <a:pt x="297" y="171"/>
                      <a:pt x="289" y="204"/>
                      <a:pt x="274" y="230"/>
                    </a:cubicBezTo>
                    <a:cubicBezTo>
                      <a:pt x="258" y="259"/>
                      <a:pt x="226" y="275"/>
                      <a:pt x="195" y="283"/>
                    </a:cubicBezTo>
                    <a:cubicBezTo>
                      <a:pt x="182" y="287"/>
                      <a:pt x="164" y="289"/>
                      <a:pt x="147" y="289"/>
                    </a:cubicBezTo>
                    <a:cubicBezTo>
                      <a:pt x="138" y="289"/>
                      <a:pt x="128" y="288"/>
                      <a:pt x="120" y="286"/>
                    </a:cubicBezTo>
                    <a:cubicBezTo>
                      <a:pt x="83" y="276"/>
                      <a:pt x="53" y="250"/>
                      <a:pt x="31" y="220"/>
                    </a:cubicBezTo>
                    <a:cubicBezTo>
                      <a:pt x="12" y="194"/>
                      <a:pt x="2" y="163"/>
                      <a:pt x="2" y="131"/>
                    </a:cubicBezTo>
                    <a:cubicBezTo>
                      <a:pt x="2" y="107"/>
                      <a:pt x="7" y="84"/>
                      <a:pt x="19" y="62"/>
                    </a:cubicBezTo>
                    <a:cubicBezTo>
                      <a:pt x="29" y="45"/>
                      <a:pt x="42" y="35"/>
                      <a:pt x="57" y="29"/>
                    </a:cubicBezTo>
                    <a:cubicBezTo>
                      <a:pt x="72" y="22"/>
                      <a:pt x="89" y="18"/>
                      <a:pt x="106" y="14"/>
                    </a:cubicBezTo>
                    <a:cubicBezTo>
                      <a:pt x="107" y="13"/>
                      <a:pt x="107" y="13"/>
                      <a:pt x="107" y="12"/>
                    </a:cubicBezTo>
                    <a:cubicBezTo>
                      <a:pt x="107" y="12"/>
                      <a:pt x="106" y="11"/>
                      <a:pt x="106" y="12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2" name="Freeform 565"/>
              <p:cNvSpPr>
                <a:spLocks noEditPoints="1"/>
              </p:cNvSpPr>
              <p:nvPr/>
            </p:nvSpPr>
            <p:spPr bwMode="auto">
              <a:xfrm>
                <a:off x="3756" y="3083"/>
                <a:ext cx="934" cy="861"/>
              </a:xfrm>
              <a:custGeom>
                <a:avLst/>
                <a:gdLst>
                  <a:gd name="T0" fmla="*/ 103 w 244"/>
                  <a:gd name="T1" fmla="*/ 26 h 211"/>
                  <a:gd name="T2" fmla="*/ 102 w 244"/>
                  <a:gd name="T3" fmla="*/ 20 h 211"/>
                  <a:gd name="T4" fmla="*/ 145 w 244"/>
                  <a:gd name="T5" fmla="*/ 2 h 211"/>
                  <a:gd name="T6" fmla="*/ 194 w 244"/>
                  <a:gd name="T7" fmla="*/ 32 h 211"/>
                  <a:gd name="T8" fmla="*/ 228 w 244"/>
                  <a:gd name="T9" fmla="*/ 73 h 211"/>
                  <a:gd name="T10" fmla="*/ 194 w 244"/>
                  <a:gd name="T11" fmla="*/ 127 h 211"/>
                  <a:gd name="T12" fmla="*/ 175 w 244"/>
                  <a:gd name="T13" fmla="*/ 156 h 211"/>
                  <a:gd name="T14" fmla="*/ 105 w 244"/>
                  <a:gd name="T15" fmla="*/ 191 h 211"/>
                  <a:gd name="T16" fmla="*/ 159 w 244"/>
                  <a:gd name="T17" fmla="*/ 135 h 211"/>
                  <a:gd name="T18" fmla="*/ 178 w 244"/>
                  <a:gd name="T19" fmla="*/ 78 h 211"/>
                  <a:gd name="T20" fmla="*/ 181 w 244"/>
                  <a:gd name="T21" fmla="*/ 37 h 211"/>
                  <a:gd name="T22" fmla="*/ 137 w 244"/>
                  <a:gd name="T23" fmla="*/ 30 h 211"/>
                  <a:gd name="T24" fmla="*/ 105 w 244"/>
                  <a:gd name="T25" fmla="*/ 24 h 211"/>
                  <a:gd name="T26" fmla="*/ 93 w 244"/>
                  <a:gd name="T27" fmla="*/ 51 h 211"/>
                  <a:gd name="T28" fmla="*/ 104 w 244"/>
                  <a:gd name="T29" fmla="*/ 109 h 211"/>
                  <a:gd name="T30" fmla="*/ 61 w 244"/>
                  <a:gd name="T31" fmla="*/ 102 h 211"/>
                  <a:gd name="T32" fmla="*/ 48 w 244"/>
                  <a:gd name="T33" fmla="*/ 103 h 211"/>
                  <a:gd name="T34" fmla="*/ 23 w 244"/>
                  <a:gd name="T35" fmla="*/ 73 h 211"/>
                  <a:gd name="T36" fmla="*/ 41 w 244"/>
                  <a:gd name="T37" fmla="*/ 78 h 211"/>
                  <a:gd name="T38" fmla="*/ 66 w 244"/>
                  <a:gd name="T39" fmla="*/ 47 h 211"/>
                  <a:gd name="T40" fmla="*/ 80 w 244"/>
                  <a:gd name="T41" fmla="*/ 25 h 211"/>
                  <a:gd name="T42" fmla="*/ 145 w 244"/>
                  <a:gd name="T43" fmla="*/ 1 h 211"/>
                  <a:gd name="T44" fmla="*/ 121 w 244"/>
                  <a:gd name="T45" fmla="*/ 16 h 211"/>
                  <a:gd name="T46" fmla="*/ 102 w 244"/>
                  <a:gd name="T47" fmla="*/ 19 h 211"/>
                  <a:gd name="T48" fmla="*/ 82 w 244"/>
                  <a:gd name="T49" fmla="*/ 25 h 211"/>
                  <a:gd name="T50" fmla="*/ 62 w 244"/>
                  <a:gd name="T51" fmla="*/ 24 h 211"/>
                  <a:gd name="T52" fmla="*/ 62 w 244"/>
                  <a:gd name="T53" fmla="*/ 40 h 211"/>
                  <a:gd name="T54" fmla="*/ 63 w 244"/>
                  <a:gd name="T55" fmla="*/ 51 h 211"/>
                  <a:gd name="T56" fmla="*/ 44 w 244"/>
                  <a:gd name="T57" fmla="*/ 68 h 211"/>
                  <a:gd name="T58" fmla="*/ 40 w 244"/>
                  <a:gd name="T59" fmla="*/ 77 h 211"/>
                  <a:gd name="T60" fmla="*/ 28 w 244"/>
                  <a:gd name="T61" fmla="*/ 72 h 211"/>
                  <a:gd name="T62" fmla="*/ 4 w 244"/>
                  <a:gd name="T63" fmla="*/ 102 h 211"/>
                  <a:gd name="T64" fmla="*/ 49 w 244"/>
                  <a:gd name="T65" fmla="*/ 105 h 211"/>
                  <a:gd name="T66" fmla="*/ 47 w 244"/>
                  <a:gd name="T67" fmla="*/ 90 h 211"/>
                  <a:gd name="T68" fmla="*/ 52 w 244"/>
                  <a:gd name="T69" fmla="*/ 83 h 211"/>
                  <a:gd name="T70" fmla="*/ 60 w 244"/>
                  <a:gd name="T71" fmla="*/ 102 h 211"/>
                  <a:gd name="T72" fmla="*/ 78 w 244"/>
                  <a:gd name="T73" fmla="*/ 129 h 211"/>
                  <a:gd name="T74" fmla="*/ 113 w 244"/>
                  <a:gd name="T75" fmla="*/ 82 h 211"/>
                  <a:gd name="T76" fmla="*/ 99 w 244"/>
                  <a:gd name="T77" fmla="*/ 55 h 211"/>
                  <a:gd name="T78" fmla="*/ 92 w 244"/>
                  <a:gd name="T79" fmla="*/ 46 h 211"/>
                  <a:gd name="T80" fmla="*/ 104 w 244"/>
                  <a:gd name="T81" fmla="*/ 42 h 211"/>
                  <a:gd name="T82" fmla="*/ 103 w 244"/>
                  <a:gd name="T83" fmla="*/ 26 h 211"/>
                  <a:gd name="T84" fmla="*/ 105 w 244"/>
                  <a:gd name="T85" fmla="*/ 25 h 211"/>
                  <a:gd name="T86" fmla="*/ 133 w 244"/>
                  <a:gd name="T87" fmla="*/ 24 h 211"/>
                  <a:gd name="T88" fmla="*/ 155 w 244"/>
                  <a:gd name="T89" fmla="*/ 48 h 211"/>
                  <a:gd name="T90" fmla="*/ 182 w 244"/>
                  <a:gd name="T91" fmla="*/ 38 h 211"/>
                  <a:gd name="T92" fmla="*/ 199 w 244"/>
                  <a:gd name="T93" fmla="*/ 58 h 211"/>
                  <a:gd name="T94" fmla="*/ 174 w 244"/>
                  <a:gd name="T95" fmla="*/ 90 h 211"/>
                  <a:gd name="T96" fmla="*/ 171 w 244"/>
                  <a:gd name="T97" fmla="*/ 135 h 211"/>
                  <a:gd name="T98" fmla="*/ 159 w 244"/>
                  <a:gd name="T99" fmla="*/ 134 h 211"/>
                  <a:gd name="T100" fmla="*/ 99 w 244"/>
                  <a:gd name="T101" fmla="*/ 177 h 211"/>
                  <a:gd name="T102" fmla="*/ 147 w 244"/>
                  <a:gd name="T103" fmla="*/ 209 h 211"/>
                  <a:gd name="T104" fmla="*/ 181 w 244"/>
                  <a:gd name="T105" fmla="*/ 133 h 211"/>
                  <a:gd name="T106" fmla="*/ 201 w 244"/>
                  <a:gd name="T107" fmla="*/ 129 h 211"/>
                  <a:gd name="T108" fmla="*/ 229 w 244"/>
                  <a:gd name="T109" fmla="*/ 73 h 211"/>
                  <a:gd name="T110" fmla="*/ 202 w 244"/>
                  <a:gd name="T111" fmla="*/ 38 h 211"/>
                  <a:gd name="T112" fmla="*/ 193 w 244"/>
                  <a:gd name="T113" fmla="*/ 2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" h="211">
                    <a:moveTo>
                      <a:pt x="103" y="26"/>
                    </a:moveTo>
                    <a:cubicBezTo>
                      <a:pt x="103" y="26"/>
                      <a:pt x="103" y="26"/>
                      <a:pt x="103" y="26"/>
                    </a:cubicBezTo>
                    <a:moveTo>
                      <a:pt x="103" y="26"/>
                    </a:moveTo>
                    <a:cubicBezTo>
                      <a:pt x="103" y="26"/>
                      <a:pt x="103" y="26"/>
                      <a:pt x="103" y="26"/>
                    </a:cubicBezTo>
                    <a:moveTo>
                      <a:pt x="82" y="26"/>
                    </a:moveTo>
                    <a:cubicBezTo>
                      <a:pt x="88" y="26"/>
                      <a:pt x="89" y="20"/>
                      <a:pt x="102" y="20"/>
                    </a:cubicBezTo>
                    <a:cubicBezTo>
                      <a:pt x="105" y="19"/>
                      <a:pt x="117" y="19"/>
                      <a:pt x="121" y="17"/>
                    </a:cubicBezTo>
                    <a:cubicBezTo>
                      <a:pt x="125" y="15"/>
                      <a:pt x="126" y="11"/>
                      <a:pt x="130" y="8"/>
                    </a:cubicBezTo>
                    <a:cubicBezTo>
                      <a:pt x="134" y="4"/>
                      <a:pt x="139" y="4"/>
                      <a:pt x="145" y="2"/>
                    </a:cubicBezTo>
                    <a:cubicBezTo>
                      <a:pt x="149" y="1"/>
                      <a:pt x="154" y="1"/>
                      <a:pt x="159" y="1"/>
                    </a:cubicBezTo>
                    <a:cubicBezTo>
                      <a:pt x="171" y="1"/>
                      <a:pt x="184" y="5"/>
                      <a:pt x="190" y="16"/>
                    </a:cubicBezTo>
                    <a:cubicBezTo>
                      <a:pt x="193" y="21"/>
                      <a:pt x="191" y="27"/>
                      <a:pt x="194" y="32"/>
                    </a:cubicBezTo>
                    <a:cubicBezTo>
                      <a:pt x="195" y="35"/>
                      <a:pt x="199" y="36"/>
                      <a:pt x="201" y="39"/>
                    </a:cubicBezTo>
                    <a:cubicBezTo>
                      <a:pt x="205" y="46"/>
                      <a:pt x="204" y="52"/>
                      <a:pt x="210" y="58"/>
                    </a:cubicBezTo>
                    <a:cubicBezTo>
                      <a:pt x="216" y="64"/>
                      <a:pt x="223" y="67"/>
                      <a:pt x="228" y="73"/>
                    </a:cubicBezTo>
                    <a:cubicBezTo>
                      <a:pt x="244" y="97"/>
                      <a:pt x="231" y="127"/>
                      <a:pt x="203" y="128"/>
                    </a:cubicBezTo>
                    <a:cubicBezTo>
                      <a:pt x="202" y="128"/>
                      <a:pt x="202" y="128"/>
                      <a:pt x="201" y="128"/>
                    </a:cubicBezTo>
                    <a:cubicBezTo>
                      <a:pt x="198" y="128"/>
                      <a:pt x="196" y="128"/>
                      <a:pt x="194" y="127"/>
                    </a:cubicBezTo>
                    <a:cubicBezTo>
                      <a:pt x="192" y="127"/>
                      <a:pt x="190" y="127"/>
                      <a:pt x="189" y="127"/>
                    </a:cubicBezTo>
                    <a:cubicBezTo>
                      <a:pt x="186" y="127"/>
                      <a:pt x="183" y="128"/>
                      <a:pt x="180" y="133"/>
                    </a:cubicBezTo>
                    <a:cubicBezTo>
                      <a:pt x="176" y="139"/>
                      <a:pt x="176" y="149"/>
                      <a:pt x="175" y="156"/>
                    </a:cubicBezTo>
                    <a:cubicBezTo>
                      <a:pt x="172" y="179"/>
                      <a:pt x="173" y="200"/>
                      <a:pt x="147" y="208"/>
                    </a:cubicBezTo>
                    <a:cubicBezTo>
                      <a:pt x="143" y="209"/>
                      <a:pt x="139" y="210"/>
                      <a:pt x="135" y="210"/>
                    </a:cubicBezTo>
                    <a:cubicBezTo>
                      <a:pt x="123" y="210"/>
                      <a:pt x="113" y="203"/>
                      <a:pt x="105" y="191"/>
                    </a:cubicBezTo>
                    <a:cubicBezTo>
                      <a:pt x="93" y="174"/>
                      <a:pt x="106" y="155"/>
                      <a:pt x="120" y="145"/>
                    </a:cubicBezTo>
                    <a:cubicBezTo>
                      <a:pt x="130" y="138"/>
                      <a:pt x="139" y="134"/>
                      <a:pt x="149" y="134"/>
                    </a:cubicBezTo>
                    <a:cubicBezTo>
                      <a:pt x="152" y="134"/>
                      <a:pt x="155" y="134"/>
                      <a:pt x="159" y="135"/>
                    </a:cubicBezTo>
                    <a:cubicBezTo>
                      <a:pt x="163" y="136"/>
                      <a:pt x="166" y="137"/>
                      <a:pt x="168" y="137"/>
                    </a:cubicBezTo>
                    <a:cubicBezTo>
                      <a:pt x="171" y="137"/>
                      <a:pt x="173" y="135"/>
                      <a:pt x="176" y="128"/>
                    </a:cubicBezTo>
                    <a:cubicBezTo>
                      <a:pt x="183" y="112"/>
                      <a:pt x="169" y="92"/>
                      <a:pt x="178" y="78"/>
                    </a:cubicBezTo>
                    <a:cubicBezTo>
                      <a:pt x="181" y="73"/>
                      <a:pt x="197" y="66"/>
                      <a:pt x="200" y="59"/>
                    </a:cubicBezTo>
                    <a:cubicBezTo>
                      <a:pt x="202" y="53"/>
                      <a:pt x="196" y="37"/>
                      <a:pt x="182" y="37"/>
                    </a:cubicBezTo>
                    <a:cubicBezTo>
                      <a:pt x="182" y="37"/>
                      <a:pt x="182" y="37"/>
                      <a:pt x="181" y="37"/>
                    </a:cubicBezTo>
                    <a:cubicBezTo>
                      <a:pt x="173" y="38"/>
                      <a:pt x="164" y="47"/>
                      <a:pt x="155" y="47"/>
                    </a:cubicBezTo>
                    <a:cubicBezTo>
                      <a:pt x="153" y="47"/>
                      <a:pt x="151" y="46"/>
                      <a:pt x="149" y="45"/>
                    </a:cubicBezTo>
                    <a:cubicBezTo>
                      <a:pt x="142" y="42"/>
                      <a:pt x="139" y="37"/>
                      <a:pt x="137" y="30"/>
                    </a:cubicBezTo>
                    <a:cubicBezTo>
                      <a:pt x="134" y="23"/>
                      <a:pt x="133" y="21"/>
                      <a:pt x="130" y="21"/>
                    </a:cubicBezTo>
                    <a:cubicBezTo>
                      <a:pt x="128" y="21"/>
                      <a:pt x="125" y="22"/>
                      <a:pt x="121" y="23"/>
                    </a:cubicBezTo>
                    <a:cubicBezTo>
                      <a:pt x="116" y="24"/>
                      <a:pt x="111" y="24"/>
                      <a:pt x="105" y="24"/>
                    </a:cubicBezTo>
                    <a:cubicBezTo>
                      <a:pt x="103" y="24"/>
                      <a:pt x="101" y="26"/>
                      <a:pt x="103" y="27"/>
                    </a:cubicBezTo>
                    <a:cubicBezTo>
                      <a:pt x="107" y="31"/>
                      <a:pt x="109" y="37"/>
                      <a:pt x="104" y="41"/>
                    </a:cubicBezTo>
                    <a:cubicBezTo>
                      <a:pt x="98" y="46"/>
                      <a:pt x="87" y="40"/>
                      <a:pt x="93" y="51"/>
                    </a:cubicBezTo>
                    <a:cubicBezTo>
                      <a:pt x="95" y="54"/>
                      <a:pt x="101" y="57"/>
                      <a:pt x="104" y="60"/>
                    </a:cubicBezTo>
                    <a:cubicBezTo>
                      <a:pt x="108" y="64"/>
                      <a:pt x="110" y="68"/>
                      <a:pt x="112" y="74"/>
                    </a:cubicBezTo>
                    <a:cubicBezTo>
                      <a:pt x="114" y="86"/>
                      <a:pt x="110" y="99"/>
                      <a:pt x="104" y="109"/>
                    </a:cubicBezTo>
                    <a:cubicBezTo>
                      <a:pt x="99" y="117"/>
                      <a:pt x="89" y="128"/>
                      <a:pt x="78" y="128"/>
                    </a:cubicBezTo>
                    <a:cubicBezTo>
                      <a:pt x="77" y="128"/>
                      <a:pt x="76" y="128"/>
                      <a:pt x="74" y="127"/>
                    </a:cubicBezTo>
                    <a:cubicBezTo>
                      <a:pt x="63" y="124"/>
                      <a:pt x="62" y="112"/>
                      <a:pt x="61" y="102"/>
                    </a:cubicBezTo>
                    <a:cubicBezTo>
                      <a:pt x="60" y="98"/>
                      <a:pt x="59" y="82"/>
                      <a:pt x="52" y="82"/>
                    </a:cubicBezTo>
                    <a:cubicBezTo>
                      <a:pt x="52" y="82"/>
                      <a:pt x="52" y="82"/>
                      <a:pt x="51" y="82"/>
                    </a:cubicBezTo>
                    <a:cubicBezTo>
                      <a:pt x="42" y="84"/>
                      <a:pt x="48" y="99"/>
                      <a:pt x="48" y="103"/>
                    </a:cubicBezTo>
                    <a:cubicBezTo>
                      <a:pt x="49" y="118"/>
                      <a:pt x="38" y="129"/>
                      <a:pt x="26" y="129"/>
                    </a:cubicBezTo>
                    <a:cubicBezTo>
                      <a:pt x="20" y="129"/>
                      <a:pt x="14" y="126"/>
                      <a:pt x="9" y="120"/>
                    </a:cubicBezTo>
                    <a:cubicBezTo>
                      <a:pt x="0" y="107"/>
                      <a:pt x="5" y="73"/>
                      <a:pt x="23" y="73"/>
                    </a:cubicBezTo>
                    <a:cubicBezTo>
                      <a:pt x="25" y="73"/>
                      <a:pt x="26" y="73"/>
                      <a:pt x="28" y="73"/>
                    </a:cubicBezTo>
                    <a:cubicBezTo>
                      <a:pt x="31" y="74"/>
                      <a:pt x="35" y="79"/>
                      <a:pt x="39" y="79"/>
                    </a:cubicBezTo>
                    <a:cubicBezTo>
                      <a:pt x="39" y="79"/>
                      <a:pt x="40" y="79"/>
                      <a:pt x="41" y="78"/>
                    </a:cubicBezTo>
                    <a:cubicBezTo>
                      <a:pt x="46" y="76"/>
                      <a:pt x="42" y="73"/>
                      <a:pt x="45" y="69"/>
                    </a:cubicBezTo>
                    <a:cubicBezTo>
                      <a:pt x="48" y="62"/>
                      <a:pt x="54" y="60"/>
                      <a:pt x="60" y="54"/>
                    </a:cubicBezTo>
                    <a:cubicBezTo>
                      <a:pt x="63" y="51"/>
                      <a:pt x="66" y="52"/>
                      <a:pt x="66" y="47"/>
                    </a:cubicBezTo>
                    <a:cubicBezTo>
                      <a:pt x="67" y="41"/>
                      <a:pt x="60" y="39"/>
                      <a:pt x="59" y="34"/>
                    </a:cubicBezTo>
                    <a:cubicBezTo>
                      <a:pt x="58" y="26"/>
                      <a:pt x="64" y="23"/>
                      <a:pt x="70" y="23"/>
                    </a:cubicBezTo>
                    <a:cubicBezTo>
                      <a:pt x="74" y="23"/>
                      <a:pt x="77" y="24"/>
                      <a:pt x="80" y="25"/>
                    </a:cubicBezTo>
                    <a:cubicBezTo>
                      <a:pt x="81" y="26"/>
                      <a:pt x="81" y="26"/>
                      <a:pt x="82" y="26"/>
                    </a:cubicBezTo>
                    <a:moveTo>
                      <a:pt x="159" y="0"/>
                    </a:moveTo>
                    <a:cubicBezTo>
                      <a:pt x="154" y="0"/>
                      <a:pt x="149" y="0"/>
                      <a:pt x="145" y="1"/>
                    </a:cubicBezTo>
                    <a:cubicBezTo>
                      <a:pt x="139" y="3"/>
                      <a:pt x="134" y="4"/>
                      <a:pt x="129" y="7"/>
                    </a:cubicBezTo>
                    <a:cubicBezTo>
                      <a:pt x="127" y="9"/>
                      <a:pt x="126" y="11"/>
                      <a:pt x="125" y="12"/>
                    </a:cubicBezTo>
                    <a:cubicBezTo>
                      <a:pt x="124" y="14"/>
                      <a:pt x="123" y="15"/>
                      <a:pt x="121" y="16"/>
                    </a:cubicBezTo>
                    <a:cubicBezTo>
                      <a:pt x="119" y="17"/>
                      <a:pt x="115" y="17"/>
                      <a:pt x="111" y="18"/>
                    </a:cubicBezTo>
                    <a:cubicBezTo>
                      <a:pt x="107" y="18"/>
                      <a:pt x="104" y="18"/>
                      <a:pt x="102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95" y="19"/>
                      <a:pt x="92" y="20"/>
                      <a:pt x="89" y="22"/>
                    </a:cubicBezTo>
                    <a:cubicBezTo>
                      <a:pt x="88" y="23"/>
                      <a:pt x="86" y="23"/>
                      <a:pt x="85" y="24"/>
                    </a:cubicBezTo>
                    <a:cubicBezTo>
                      <a:pt x="84" y="24"/>
                      <a:pt x="83" y="25"/>
                      <a:pt x="82" y="25"/>
                    </a:cubicBezTo>
                    <a:cubicBezTo>
                      <a:pt x="82" y="25"/>
                      <a:pt x="81" y="25"/>
                      <a:pt x="80" y="25"/>
                    </a:cubicBezTo>
                    <a:cubicBezTo>
                      <a:pt x="77" y="23"/>
                      <a:pt x="74" y="22"/>
                      <a:pt x="70" y="22"/>
                    </a:cubicBezTo>
                    <a:cubicBezTo>
                      <a:pt x="67" y="22"/>
                      <a:pt x="64" y="23"/>
                      <a:pt x="62" y="24"/>
                    </a:cubicBezTo>
                    <a:cubicBezTo>
                      <a:pt x="60" y="26"/>
                      <a:pt x="58" y="29"/>
                      <a:pt x="58" y="32"/>
                    </a:cubicBezTo>
                    <a:cubicBezTo>
                      <a:pt x="58" y="33"/>
                      <a:pt x="58" y="33"/>
                      <a:pt x="59" y="34"/>
                    </a:cubicBezTo>
                    <a:cubicBezTo>
                      <a:pt x="59" y="37"/>
                      <a:pt x="61" y="39"/>
                      <a:pt x="62" y="40"/>
                    </a:cubicBezTo>
                    <a:cubicBezTo>
                      <a:pt x="64" y="42"/>
                      <a:pt x="65" y="44"/>
                      <a:pt x="65" y="46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49"/>
                      <a:pt x="64" y="50"/>
                      <a:pt x="63" y="51"/>
                    </a:cubicBezTo>
                    <a:cubicBezTo>
                      <a:pt x="62" y="51"/>
                      <a:pt x="61" y="52"/>
                      <a:pt x="59" y="54"/>
                    </a:cubicBezTo>
                    <a:cubicBezTo>
                      <a:pt x="56" y="56"/>
                      <a:pt x="53" y="58"/>
                      <a:pt x="51" y="60"/>
                    </a:cubicBezTo>
                    <a:cubicBezTo>
                      <a:pt x="48" y="62"/>
                      <a:pt x="45" y="65"/>
                      <a:pt x="44" y="68"/>
                    </a:cubicBezTo>
                    <a:cubicBezTo>
                      <a:pt x="42" y="71"/>
                      <a:pt x="43" y="73"/>
                      <a:pt x="43" y="74"/>
                    </a:cubicBezTo>
                    <a:cubicBezTo>
                      <a:pt x="43" y="75"/>
                      <a:pt x="42" y="76"/>
                      <a:pt x="42" y="76"/>
                    </a:cubicBezTo>
                    <a:cubicBezTo>
                      <a:pt x="42" y="77"/>
                      <a:pt x="41" y="77"/>
                      <a:pt x="40" y="77"/>
                    </a:cubicBezTo>
                    <a:cubicBezTo>
                      <a:pt x="40" y="78"/>
                      <a:pt x="39" y="78"/>
                      <a:pt x="39" y="78"/>
                    </a:cubicBezTo>
                    <a:cubicBezTo>
                      <a:pt x="37" y="78"/>
                      <a:pt x="36" y="77"/>
                      <a:pt x="34" y="76"/>
                    </a:cubicBezTo>
                    <a:cubicBezTo>
                      <a:pt x="32" y="74"/>
                      <a:pt x="30" y="73"/>
                      <a:pt x="28" y="72"/>
                    </a:cubicBezTo>
                    <a:cubicBezTo>
                      <a:pt x="27" y="72"/>
                      <a:pt x="25" y="72"/>
                      <a:pt x="23" y="72"/>
                    </a:cubicBezTo>
                    <a:cubicBezTo>
                      <a:pt x="17" y="72"/>
                      <a:pt x="12" y="76"/>
                      <a:pt x="9" y="82"/>
                    </a:cubicBezTo>
                    <a:cubicBezTo>
                      <a:pt x="5" y="87"/>
                      <a:pt x="4" y="95"/>
                      <a:pt x="4" y="102"/>
                    </a:cubicBezTo>
                    <a:cubicBezTo>
                      <a:pt x="4" y="109"/>
                      <a:pt x="5" y="116"/>
                      <a:pt x="9" y="120"/>
                    </a:cubicBezTo>
                    <a:cubicBezTo>
                      <a:pt x="14" y="127"/>
                      <a:pt x="20" y="130"/>
                      <a:pt x="26" y="130"/>
                    </a:cubicBezTo>
                    <a:cubicBezTo>
                      <a:pt x="38" y="130"/>
                      <a:pt x="49" y="119"/>
                      <a:pt x="49" y="105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2"/>
                      <a:pt x="49" y="100"/>
                      <a:pt x="48" y="97"/>
                    </a:cubicBezTo>
                    <a:cubicBezTo>
                      <a:pt x="48" y="95"/>
                      <a:pt x="47" y="92"/>
                      <a:pt x="47" y="90"/>
                    </a:cubicBezTo>
                    <a:cubicBezTo>
                      <a:pt x="47" y="88"/>
                      <a:pt x="47" y="87"/>
                      <a:pt x="48" y="85"/>
                    </a:cubicBezTo>
                    <a:cubicBezTo>
                      <a:pt x="49" y="84"/>
                      <a:pt x="50" y="84"/>
                      <a:pt x="51" y="83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3" y="83"/>
                      <a:pt x="54" y="84"/>
                      <a:pt x="55" y="85"/>
                    </a:cubicBezTo>
                    <a:cubicBezTo>
                      <a:pt x="57" y="87"/>
                      <a:pt x="58" y="91"/>
                      <a:pt x="58" y="94"/>
                    </a:cubicBezTo>
                    <a:cubicBezTo>
                      <a:pt x="59" y="97"/>
                      <a:pt x="59" y="101"/>
                      <a:pt x="60" y="102"/>
                    </a:cubicBezTo>
                    <a:cubicBezTo>
                      <a:pt x="60" y="107"/>
                      <a:pt x="61" y="113"/>
                      <a:pt x="63" y="117"/>
                    </a:cubicBezTo>
                    <a:cubicBezTo>
                      <a:pt x="65" y="122"/>
                      <a:pt x="68" y="127"/>
                      <a:pt x="74" y="128"/>
                    </a:cubicBezTo>
                    <a:cubicBezTo>
                      <a:pt x="75" y="129"/>
                      <a:pt x="77" y="129"/>
                      <a:pt x="78" y="129"/>
                    </a:cubicBezTo>
                    <a:cubicBezTo>
                      <a:pt x="84" y="129"/>
                      <a:pt x="89" y="126"/>
                      <a:pt x="94" y="122"/>
                    </a:cubicBezTo>
                    <a:cubicBezTo>
                      <a:pt x="98" y="118"/>
                      <a:pt x="102" y="114"/>
                      <a:pt x="105" y="110"/>
                    </a:cubicBezTo>
                    <a:cubicBezTo>
                      <a:pt x="110" y="101"/>
                      <a:pt x="113" y="92"/>
                      <a:pt x="113" y="82"/>
                    </a:cubicBezTo>
                    <a:cubicBezTo>
                      <a:pt x="113" y="79"/>
                      <a:pt x="113" y="77"/>
                      <a:pt x="113" y="74"/>
                    </a:cubicBezTo>
                    <a:cubicBezTo>
                      <a:pt x="111" y="68"/>
                      <a:pt x="109" y="64"/>
                      <a:pt x="105" y="59"/>
                    </a:cubicBezTo>
                    <a:cubicBezTo>
                      <a:pt x="103" y="58"/>
                      <a:pt x="101" y="56"/>
                      <a:pt x="99" y="55"/>
                    </a:cubicBezTo>
                    <a:cubicBezTo>
                      <a:pt x="97" y="54"/>
                      <a:pt x="95" y="52"/>
                      <a:pt x="94" y="51"/>
                    </a:cubicBezTo>
                    <a:cubicBezTo>
                      <a:pt x="93" y="49"/>
                      <a:pt x="92" y="47"/>
                      <a:pt x="92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3" y="46"/>
                      <a:pt x="93" y="45"/>
                      <a:pt x="94" y="45"/>
                    </a:cubicBezTo>
                    <a:cubicBezTo>
                      <a:pt x="95" y="45"/>
                      <a:pt x="97" y="45"/>
                      <a:pt x="99" y="44"/>
                    </a:cubicBezTo>
                    <a:cubicBezTo>
                      <a:pt x="101" y="44"/>
                      <a:pt x="103" y="44"/>
                      <a:pt x="104" y="42"/>
                    </a:cubicBezTo>
                    <a:cubicBezTo>
                      <a:pt x="107" y="40"/>
                      <a:pt x="108" y="38"/>
                      <a:pt x="108" y="35"/>
                    </a:cubicBezTo>
                    <a:cubicBezTo>
                      <a:pt x="108" y="32"/>
                      <a:pt x="106" y="29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6"/>
                      <a:pt x="103" y="26"/>
                      <a:pt x="104" y="26"/>
                    </a:cubicBezTo>
                    <a:cubicBezTo>
                      <a:pt x="104" y="26"/>
                      <a:pt x="105" y="25"/>
                      <a:pt x="105" y="25"/>
                    </a:cubicBezTo>
                    <a:cubicBezTo>
                      <a:pt x="111" y="25"/>
                      <a:pt x="116" y="25"/>
                      <a:pt x="121" y="24"/>
                    </a:cubicBezTo>
                    <a:cubicBezTo>
                      <a:pt x="125" y="23"/>
                      <a:pt x="128" y="22"/>
                      <a:pt x="130" y="22"/>
                    </a:cubicBezTo>
                    <a:cubicBezTo>
                      <a:pt x="131" y="22"/>
                      <a:pt x="132" y="22"/>
                      <a:pt x="133" y="24"/>
                    </a:cubicBezTo>
                    <a:cubicBezTo>
                      <a:pt x="134" y="25"/>
                      <a:pt x="135" y="27"/>
                      <a:pt x="136" y="30"/>
                    </a:cubicBezTo>
                    <a:cubicBezTo>
                      <a:pt x="138" y="37"/>
                      <a:pt x="141" y="42"/>
                      <a:pt x="149" y="46"/>
                    </a:cubicBezTo>
                    <a:cubicBezTo>
                      <a:pt x="151" y="47"/>
                      <a:pt x="153" y="48"/>
                      <a:pt x="155" y="48"/>
                    </a:cubicBezTo>
                    <a:cubicBezTo>
                      <a:pt x="160" y="48"/>
                      <a:pt x="164" y="45"/>
                      <a:pt x="169" y="43"/>
                    </a:cubicBezTo>
                    <a:cubicBezTo>
                      <a:pt x="173" y="41"/>
                      <a:pt x="177" y="39"/>
                      <a:pt x="181" y="38"/>
                    </a:cubicBezTo>
                    <a:cubicBezTo>
                      <a:pt x="182" y="38"/>
                      <a:pt x="182" y="38"/>
                      <a:pt x="182" y="38"/>
                    </a:cubicBezTo>
                    <a:cubicBezTo>
                      <a:pt x="188" y="38"/>
                      <a:pt x="192" y="41"/>
                      <a:pt x="195" y="45"/>
                    </a:cubicBezTo>
                    <a:cubicBezTo>
                      <a:pt x="198" y="48"/>
                      <a:pt x="200" y="53"/>
                      <a:pt x="200" y="56"/>
                    </a:cubicBezTo>
                    <a:cubicBezTo>
                      <a:pt x="200" y="57"/>
                      <a:pt x="199" y="58"/>
                      <a:pt x="199" y="58"/>
                    </a:cubicBezTo>
                    <a:cubicBezTo>
                      <a:pt x="198" y="61"/>
                      <a:pt x="193" y="65"/>
                      <a:pt x="189" y="68"/>
                    </a:cubicBezTo>
                    <a:cubicBezTo>
                      <a:pt x="184" y="72"/>
                      <a:pt x="179" y="75"/>
                      <a:pt x="177" y="78"/>
                    </a:cubicBezTo>
                    <a:cubicBezTo>
                      <a:pt x="175" y="82"/>
                      <a:pt x="174" y="86"/>
                      <a:pt x="174" y="90"/>
                    </a:cubicBezTo>
                    <a:cubicBezTo>
                      <a:pt x="174" y="99"/>
                      <a:pt x="177" y="108"/>
                      <a:pt x="177" y="117"/>
                    </a:cubicBezTo>
                    <a:cubicBezTo>
                      <a:pt x="177" y="121"/>
                      <a:pt x="176" y="124"/>
                      <a:pt x="175" y="128"/>
                    </a:cubicBezTo>
                    <a:cubicBezTo>
                      <a:pt x="174" y="131"/>
                      <a:pt x="172" y="133"/>
                      <a:pt x="171" y="135"/>
                    </a:cubicBezTo>
                    <a:cubicBezTo>
                      <a:pt x="170" y="136"/>
                      <a:pt x="169" y="136"/>
                      <a:pt x="168" y="136"/>
                    </a:cubicBezTo>
                    <a:cubicBezTo>
                      <a:pt x="168" y="136"/>
                      <a:pt x="168" y="136"/>
                      <a:pt x="168" y="136"/>
                    </a:cubicBezTo>
                    <a:cubicBezTo>
                      <a:pt x="166" y="136"/>
                      <a:pt x="163" y="135"/>
                      <a:pt x="159" y="134"/>
                    </a:cubicBezTo>
                    <a:cubicBezTo>
                      <a:pt x="155" y="133"/>
                      <a:pt x="152" y="133"/>
                      <a:pt x="149" y="133"/>
                    </a:cubicBezTo>
                    <a:cubicBezTo>
                      <a:pt x="139" y="133"/>
                      <a:pt x="129" y="137"/>
                      <a:pt x="120" y="144"/>
                    </a:cubicBezTo>
                    <a:cubicBezTo>
                      <a:pt x="109" y="151"/>
                      <a:pt x="99" y="164"/>
                      <a:pt x="99" y="177"/>
                    </a:cubicBezTo>
                    <a:cubicBezTo>
                      <a:pt x="99" y="182"/>
                      <a:pt x="101" y="187"/>
                      <a:pt x="104" y="191"/>
                    </a:cubicBezTo>
                    <a:cubicBezTo>
                      <a:pt x="112" y="204"/>
                      <a:pt x="122" y="211"/>
                      <a:pt x="135" y="211"/>
                    </a:cubicBezTo>
                    <a:cubicBezTo>
                      <a:pt x="139" y="211"/>
                      <a:pt x="143" y="210"/>
                      <a:pt x="147" y="209"/>
                    </a:cubicBezTo>
                    <a:cubicBezTo>
                      <a:pt x="161" y="205"/>
                      <a:pt x="167" y="197"/>
                      <a:pt x="170" y="188"/>
                    </a:cubicBezTo>
                    <a:cubicBezTo>
                      <a:pt x="174" y="178"/>
                      <a:pt x="174" y="167"/>
                      <a:pt x="176" y="156"/>
                    </a:cubicBezTo>
                    <a:cubicBezTo>
                      <a:pt x="177" y="149"/>
                      <a:pt x="177" y="140"/>
                      <a:pt x="181" y="133"/>
                    </a:cubicBezTo>
                    <a:cubicBezTo>
                      <a:pt x="183" y="131"/>
                      <a:pt x="184" y="130"/>
                      <a:pt x="185" y="129"/>
                    </a:cubicBezTo>
                    <a:cubicBezTo>
                      <a:pt x="186" y="128"/>
                      <a:pt x="188" y="128"/>
                      <a:pt x="189" y="128"/>
                    </a:cubicBezTo>
                    <a:cubicBezTo>
                      <a:pt x="192" y="128"/>
                      <a:pt x="196" y="129"/>
                      <a:pt x="201" y="129"/>
                    </a:cubicBezTo>
                    <a:cubicBezTo>
                      <a:pt x="202" y="129"/>
                      <a:pt x="202" y="129"/>
                      <a:pt x="203" y="129"/>
                    </a:cubicBezTo>
                    <a:cubicBezTo>
                      <a:pt x="223" y="128"/>
                      <a:pt x="236" y="113"/>
                      <a:pt x="236" y="95"/>
                    </a:cubicBezTo>
                    <a:cubicBezTo>
                      <a:pt x="236" y="88"/>
                      <a:pt x="234" y="80"/>
                      <a:pt x="229" y="73"/>
                    </a:cubicBezTo>
                    <a:cubicBezTo>
                      <a:pt x="224" y="66"/>
                      <a:pt x="216" y="63"/>
                      <a:pt x="211" y="57"/>
                    </a:cubicBezTo>
                    <a:cubicBezTo>
                      <a:pt x="208" y="55"/>
                      <a:pt x="207" y="52"/>
                      <a:pt x="206" y="49"/>
                    </a:cubicBezTo>
                    <a:cubicBezTo>
                      <a:pt x="205" y="45"/>
                      <a:pt x="204" y="42"/>
                      <a:pt x="202" y="38"/>
                    </a:cubicBezTo>
                    <a:cubicBezTo>
                      <a:pt x="200" y="37"/>
                      <a:pt x="199" y="36"/>
                      <a:pt x="198" y="35"/>
                    </a:cubicBezTo>
                    <a:cubicBezTo>
                      <a:pt x="196" y="33"/>
                      <a:pt x="195" y="32"/>
                      <a:pt x="195" y="31"/>
                    </a:cubicBezTo>
                    <a:cubicBezTo>
                      <a:pt x="194" y="29"/>
                      <a:pt x="193" y="26"/>
                      <a:pt x="193" y="24"/>
                    </a:cubicBezTo>
                    <a:cubicBezTo>
                      <a:pt x="193" y="21"/>
                      <a:pt x="193" y="18"/>
                      <a:pt x="191" y="15"/>
                    </a:cubicBezTo>
                    <a:cubicBezTo>
                      <a:pt x="185" y="4"/>
                      <a:pt x="172" y="0"/>
                      <a:pt x="159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3" name="Freeform 566"/>
              <p:cNvSpPr>
                <a:spLocks noEditPoints="1"/>
              </p:cNvSpPr>
              <p:nvPr/>
            </p:nvSpPr>
            <p:spPr bwMode="auto">
              <a:xfrm>
                <a:off x="3756" y="3087"/>
                <a:ext cx="934" cy="853"/>
              </a:xfrm>
              <a:custGeom>
                <a:avLst/>
                <a:gdLst>
                  <a:gd name="T0" fmla="*/ 122 w 244"/>
                  <a:gd name="T1" fmla="*/ 17 h 209"/>
                  <a:gd name="T2" fmla="*/ 145 w 244"/>
                  <a:gd name="T3" fmla="*/ 2 h 209"/>
                  <a:gd name="T4" fmla="*/ 191 w 244"/>
                  <a:gd name="T5" fmla="*/ 23 h 209"/>
                  <a:gd name="T6" fmla="*/ 200 w 244"/>
                  <a:gd name="T7" fmla="*/ 38 h 209"/>
                  <a:gd name="T8" fmla="*/ 227 w 244"/>
                  <a:gd name="T9" fmla="*/ 73 h 209"/>
                  <a:gd name="T10" fmla="*/ 201 w 244"/>
                  <a:gd name="T11" fmla="*/ 126 h 209"/>
                  <a:gd name="T12" fmla="*/ 180 w 244"/>
                  <a:gd name="T13" fmla="*/ 131 h 209"/>
                  <a:gd name="T14" fmla="*/ 147 w 244"/>
                  <a:gd name="T15" fmla="*/ 206 h 209"/>
                  <a:gd name="T16" fmla="*/ 101 w 244"/>
                  <a:gd name="T17" fmla="*/ 176 h 209"/>
                  <a:gd name="T18" fmla="*/ 158 w 244"/>
                  <a:gd name="T19" fmla="*/ 135 h 209"/>
                  <a:gd name="T20" fmla="*/ 177 w 244"/>
                  <a:gd name="T21" fmla="*/ 128 h 209"/>
                  <a:gd name="T22" fmla="*/ 179 w 244"/>
                  <a:gd name="T23" fmla="*/ 78 h 209"/>
                  <a:gd name="T24" fmla="*/ 202 w 244"/>
                  <a:gd name="T25" fmla="*/ 55 h 209"/>
                  <a:gd name="T26" fmla="*/ 181 w 244"/>
                  <a:gd name="T27" fmla="*/ 35 h 209"/>
                  <a:gd name="T28" fmla="*/ 150 w 244"/>
                  <a:gd name="T29" fmla="*/ 44 h 209"/>
                  <a:gd name="T30" fmla="*/ 130 w 244"/>
                  <a:gd name="T31" fmla="*/ 19 h 209"/>
                  <a:gd name="T32" fmla="*/ 105 w 244"/>
                  <a:gd name="T33" fmla="*/ 22 h 209"/>
                  <a:gd name="T34" fmla="*/ 102 w 244"/>
                  <a:gd name="T35" fmla="*/ 27 h 209"/>
                  <a:gd name="T36" fmla="*/ 96 w 244"/>
                  <a:gd name="T37" fmla="*/ 42 h 209"/>
                  <a:gd name="T38" fmla="*/ 90 w 244"/>
                  <a:gd name="T39" fmla="*/ 45 h 209"/>
                  <a:gd name="T40" fmla="*/ 103 w 244"/>
                  <a:gd name="T41" fmla="*/ 60 h 209"/>
                  <a:gd name="T42" fmla="*/ 103 w 244"/>
                  <a:gd name="T43" fmla="*/ 107 h 209"/>
                  <a:gd name="T44" fmla="*/ 78 w 244"/>
                  <a:gd name="T45" fmla="*/ 126 h 209"/>
                  <a:gd name="T46" fmla="*/ 62 w 244"/>
                  <a:gd name="T47" fmla="*/ 101 h 209"/>
                  <a:gd name="T48" fmla="*/ 52 w 244"/>
                  <a:gd name="T49" fmla="*/ 80 h 209"/>
                  <a:gd name="T50" fmla="*/ 46 w 244"/>
                  <a:gd name="T51" fmla="*/ 83 h 209"/>
                  <a:gd name="T52" fmla="*/ 47 w 244"/>
                  <a:gd name="T53" fmla="*/ 102 h 209"/>
                  <a:gd name="T54" fmla="*/ 26 w 244"/>
                  <a:gd name="T55" fmla="*/ 127 h 209"/>
                  <a:gd name="T56" fmla="*/ 10 w 244"/>
                  <a:gd name="T57" fmla="*/ 82 h 209"/>
                  <a:gd name="T58" fmla="*/ 33 w 244"/>
                  <a:gd name="T59" fmla="*/ 76 h 209"/>
                  <a:gd name="T60" fmla="*/ 44 w 244"/>
                  <a:gd name="T61" fmla="*/ 76 h 209"/>
                  <a:gd name="T62" fmla="*/ 52 w 244"/>
                  <a:gd name="T63" fmla="*/ 61 h 209"/>
                  <a:gd name="T64" fmla="*/ 67 w 244"/>
                  <a:gd name="T65" fmla="*/ 46 h 209"/>
                  <a:gd name="T66" fmla="*/ 60 w 244"/>
                  <a:gd name="T67" fmla="*/ 33 h 209"/>
                  <a:gd name="T68" fmla="*/ 70 w 244"/>
                  <a:gd name="T69" fmla="*/ 23 h 209"/>
                  <a:gd name="T70" fmla="*/ 82 w 244"/>
                  <a:gd name="T71" fmla="*/ 26 h 209"/>
                  <a:gd name="T72" fmla="*/ 102 w 244"/>
                  <a:gd name="T73" fmla="*/ 20 h 209"/>
                  <a:gd name="T74" fmla="*/ 130 w 244"/>
                  <a:gd name="T75" fmla="*/ 7 h 209"/>
                  <a:gd name="T76" fmla="*/ 82 w 244"/>
                  <a:gd name="T77" fmla="*/ 25 h 209"/>
                  <a:gd name="T78" fmla="*/ 59 w 244"/>
                  <a:gd name="T79" fmla="*/ 33 h 209"/>
                  <a:gd name="T80" fmla="*/ 45 w 244"/>
                  <a:gd name="T81" fmla="*/ 68 h 209"/>
                  <a:gd name="T82" fmla="*/ 28 w 244"/>
                  <a:gd name="T83" fmla="*/ 72 h 209"/>
                  <a:gd name="T84" fmla="*/ 26 w 244"/>
                  <a:gd name="T85" fmla="*/ 128 h 209"/>
                  <a:gd name="T86" fmla="*/ 52 w 244"/>
                  <a:gd name="T87" fmla="*/ 81 h 209"/>
                  <a:gd name="T88" fmla="*/ 78 w 244"/>
                  <a:gd name="T89" fmla="*/ 127 h 209"/>
                  <a:gd name="T90" fmla="*/ 104 w 244"/>
                  <a:gd name="T91" fmla="*/ 59 h 209"/>
                  <a:gd name="T92" fmla="*/ 103 w 244"/>
                  <a:gd name="T93" fmla="*/ 26 h 209"/>
                  <a:gd name="T94" fmla="*/ 130 w 244"/>
                  <a:gd name="T95" fmla="*/ 20 h 209"/>
                  <a:gd name="T96" fmla="*/ 155 w 244"/>
                  <a:gd name="T97" fmla="*/ 46 h 209"/>
                  <a:gd name="T98" fmla="*/ 200 w 244"/>
                  <a:gd name="T99" fmla="*/ 58 h 209"/>
                  <a:gd name="T100" fmla="*/ 168 w 244"/>
                  <a:gd name="T101" fmla="*/ 136 h 209"/>
                  <a:gd name="T102" fmla="*/ 120 w 244"/>
                  <a:gd name="T103" fmla="*/ 144 h 209"/>
                  <a:gd name="T104" fmla="*/ 147 w 244"/>
                  <a:gd name="T105" fmla="*/ 207 h 209"/>
                  <a:gd name="T106" fmla="*/ 189 w 244"/>
                  <a:gd name="T107" fmla="*/ 126 h 209"/>
                  <a:gd name="T108" fmla="*/ 203 w 244"/>
                  <a:gd name="T109" fmla="*/ 127 h 209"/>
                  <a:gd name="T110" fmla="*/ 201 w 244"/>
                  <a:gd name="T111" fmla="*/ 38 h 209"/>
                  <a:gd name="T112" fmla="*/ 159 w 244"/>
                  <a:gd name="T1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" h="209">
                    <a:moveTo>
                      <a:pt x="102" y="20"/>
                    </a:moveTo>
                    <a:cubicBezTo>
                      <a:pt x="104" y="19"/>
                      <a:pt x="107" y="19"/>
                      <a:pt x="111" y="19"/>
                    </a:cubicBezTo>
                    <a:cubicBezTo>
                      <a:pt x="115" y="18"/>
                      <a:pt x="119" y="18"/>
                      <a:pt x="122" y="17"/>
                    </a:cubicBezTo>
                    <a:cubicBezTo>
                      <a:pt x="124" y="16"/>
                      <a:pt x="125" y="14"/>
                      <a:pt x="126" y="13"/>
                    </a:cubicBezTo>
                    <a:cubicBezTo>
                      <a:pt x="128" y="11"/>
                      <a:pt x="129" y="9"/>
                      <a:pt x="130" y="8"/>
                    </a:cubicBezTo>
                    <a:cubicBezTo>
                      <a:pt x="135" y="4"/>
                      <a:pt x="140" y="4"/>
                      <a:pt x="145" y="2"/>
                    </a:cubicBezTo>
                    <a:cubicBezTo>
                      <a:pt x="150" y="1"/>
                      <a:pt x="154" y="1"/>
                      <a:pt x="159" y="1"/>
                    </a:cubicBezTo>
                    <a:cubicBezTo>
                      <a:pt x="171" y="1"/>
                      <a:pt x="183" y="4"/>
                      <a:pt x="189" y="15"/>
                    </a:cubicBezTo>
                    <a:cubicBezTo>
                      <a:pt x="191" y="17"/>
                      <a:pt x="191" y="20"/>
                      <a:pt x="191" y="23"/>
                    </a:cubicBezTo>
                    <a:cubicBezTo>
                      <a:pt x="191" y="25"/>
                      <a:pt x="192" y="28"/>
                      <a:pt x="193" y="31"/>
                    </a:cubicBezTo>
                    <a:cubicBezTo>
                      <a:pt x="194" y="33"/>
                      <a:pt x="195" y="34"/>
                      <a:pt x="197" y="35"/>
                    </a:cubicBezTo>
                    <a:cubicBezTo>
                      <a:pt x="198" y="36"/>
                      <a:pt x="199" y="37"/>
                      <a:pt x="200" y="38"/>
                    </a:cubicBezTo>
                    <a:cubicBezTo>
                      <a:pt x="202" y="42"/>
                      <a:pt x="203" y="45"/>
                      <a:pt x="204" y="48"/>
                    </a:cubicBezTo>
                    <a:cubicBezTo>
                      <a:pt x="205" y="51"/>
                      <a:pt x="207" y="55"/>
                      <a:pt x="210" y="58"/>
                    </a:cubicBezTo>
                    <a:cubicBezTo>
                      <a:pt x="215" y="63"/>
                      <a:pt x="223" y="66"/>
                      <a:pt x="227" y="73"/>
                    </a:cubicBezTo>
                    <a:cubicBezTo>
                      <a:pt x="232" y="80"/>
                      <a:pt x="234" y="87"/>
                      <a:pt x="234" y="94"/>
                    </a:cubicBezTo>
                    <a:cubicBezTo>
                      <a:pt x="234" y="111"/>
                      <a:pt x="222" y="125"/>
                      <a:pt x="203" y="126"/>
                    </a:cubicBezTo>
                    <a:cubicBezTo>
                      <a:pt x="202" y="126"/>
                      <a:pt x="202" y="126"/>
                      <a:pt x="201" y="126"/>
                    </a:cubicBezTo>
                    <a:cubicBezTo>
                      <a:pt x="196" y="126"/>
                      <a:pt x="192" y="125"/>
                      <a:pt x="189" y="125"/>
                    </a:cubicBezTo>
                    <a:cubicBezTo>
                      <a:pt x="187" y="125"/>
                      <a:pt x="186" y="125"/>
                      <a:pt x="184" y="126"/>
                    </a:cubicBezTo>
                    <a:cubicBezTo>
                      <a:pt x="183" y="127"/>
                      <a:pt x="181" y="129"/>
                      <a:pt x="180" y="131"/>
                    </a:cubicBezTo>
                    <a:cubicBezTo>
                      <a:pt x="175" y="138"/>
                      <a:pt x="175" y="147"/>
                      <a:pt x="174" y="155"/>
                    </a:cubicBezTo>
                    <a:cubicBezTo>
                      <a:pt x="172" y="166"/>
                      <a:pt x="172" y="177"/>
                      <a:pt x="169" y="186"/>
                    </a:cubicBezTo>
                    <a:cubicBezTo>
                      <a:pt x="165" y="195"/>
                      <a:pt x="159" y="202"/>
                      <a:pt x="147" y="206"/>
                    </a:cubicBezTo>
                    <a:cubicBezTo>
                      <a:pt x="142" y="207"/>
                      <a:pt x="139" y="208"/>
                      <a:pt x="135" y="208"/>
                    </a:cubicBezTo>
                    <a:cubicBezTo>
                      <a:pt x="123" y="208"/>
                      <a:pt x="114" y="201"/>
                      <a:pt x="105" y="189"/>
                    </a:cubicBezTo>
                    <a:cubicBezTo>
                      <a:pt x="103" y="185"/>
                      <a:pt x="101" y="180"/>
                      <a:pt x="101" y="176"/>
                    </a:cubicBezTo>
                    <a:cubicBezTo>
                      <a:pt x="101" y="164"/>
                      <a:pt x="111" y="152"/>
                      <a:pt x="121" y="144"/>
                    </a:cubicBezTo>
                    <a:cubicBezTo>
                      <a:pt x="130" y="138"/>
                      <a:pt x="139" y="134"/>
                      <a:pt x="149" y="134"/>
                    </a:cubicBezTo>
                    <a:cubicBezTo>
                      <a:pt x="152" y="134"/>
                      <a:pt x="155" y="134"/>
                      <a:pt x="158" y="135"/>
                    </a:cubicBezTo>
                    <a:cubicBezTo>
                      <a:pt x="162" y="136"/>
                      <a:pt x="165" y="137"/>
                      <a:pt x="168" y="137"/>
                    </a:cubicBezTo>
                    <a:cubicBezTo>
                      <a:pt x="170" y="137"/>
                      <a:pt x="171" y="136"/>
                      <a:pt x="173" y="135"/>
                    </a:cubicBezTo>
                    <a:cubicBezTo>
                      <a:pt x="174" y="133"/>
                      <a:pt x="175" y="131"/>
                      <a:pt x="177" y="128"/>
                    </a:cubicBezTo>
                    <a:cubicBezTo>
                      <a:pt x="178" y="124"/>
                      <a:pt x="179" y="120"/>
                      <a:pt x="179" y="116"/>
                    </a:cubicBezTo>
                    <a:cubicBezTo>
                      <a:pt x="179" y="107"/>
                      <a:pt x="176" y="97"/>
                      <a:pt x="176" y="89"/>
                    </a:cubicBezTo>
                    <a:cubicBezTo>
                      <a:pt x="176" y="85"/>
                      <a:pt x="176" y="81"/>
                      <a:pt x="179" y="78"/>
                    </a:cubicBezTo>
                    <a:cubicBezTo>
                      <a:pt x="180" y="76"/>
                      <a:pt x="185" y="72"/>
                      <a:pt x="190" y="69"/>
                    </a:cubicBezTo>
                    <a:cubicBezTo>
                      <a:pt x="194" y="66"/>
                      <a:pt x="199" y="62"/>
                      <a:pt x="201" y="58"/>
                    </a:cubicBezTo>
                    <a:cubicBezTo>
                      <a:pt x="201" y="57"/>
                      <a:pt x="202" y="56"/>
                      <a:pt x="202" y="55"/>
                    </a:cubicBezTo>
                    <a:cubicBezTo>
                      <a:pt x="202" y="51"/>
                      <a:pt x="200" y="46"/>
                      <a:pt x="197" y="42"/>
                    </a:cubicBezTo>
                    <a:cubicBezTo>
                      <a:pt x="193" y="38"/>
                      <a:pt x="189" y="35"/>
                      <a:pt x="182" y="35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77" y="36"/>
                      <a:pt x="172" y="38"/>
                      <a:pt x="168" y="40"/>
                    </a:cubicBezTo>
                    <a:cubicBezTo>
                      <a:pt x="163" y="43"/>
                      <a:pt x="159" y="45"/>
                      <a:pt x="155" y="45"/>
                    </a:cubicBezTo>
                    <a:cubicBezTo>
                      <a:pt x="153" y="45"/>
                      <a:pt x="152" y="44"/>
                      <a:pt x="150" y="44"/>
                    </a:cubicBezTo>
                    <a:cubicBezTo>
                      <a:pt x="143" y="40"/>
                      <a:pt x="140" y="36"/>
                      <a:pt x="138" y="29"/>
                    </a:cubicBezTo>
                    <a:cubicBezTo>
                      <a:pt x="136" y="25"/>
                      <a:pt x="136" y="23"/>
                      <a:pt x="135" y="21"/>
                    </a:cubicBezTo>
                    <a:cubicBezTo>
                      <a:pt x="133" y="20"/>
                      <a:pt x="132" y="19"/>
                      <a:pt x="130" y="19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28" y="19"/>
                      <a:pt x="125" y="20"/>
                      <a:pt x="121" y="21"/>
                    </a:cubicBezTo>
                    <a:cubicBezTo>
                      <a:pt x="116" y="22"/>
                      <a:pt x="111" y="22"/>
                      <a:pt x="105" y="22"/>
                    </a:cubicBezTo>
                    <a:cubicBezTo>
                      <a:pt x="104" y="22"/>
                      <a:pt x="103" y="23"/>
                      <a:pt x="103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101" y="26"/>
                      <a:pt x="101" y="26"/>
                      <a:pt x="102" y="27"/>
                    </a:cubicBezTo>
                    <a:cubicBezTo>
                      <a:pt x="104" y="29"/>
                      <a:pt x="106" y="32"/>
                      <a:pt x="106" y="34"/>
                    </a:cubicBezTo>
                    <a:cubicBezTo>
                      <a:pt x="106" y="36"/>
                      <a:pt x="105" y="38"/>
                      <a:pt x="103" y="40"/>
                    </a:cubicBezTo>
                    <a:cubicBezTo>
                      <a:pt x="101" y="41"/>
                      <a:pt x="98" y="41"/>
                      <a:pt x="96" y="42"/>
                    </a:cubicBezTo>
                    <a:cubicBezTo>
                      <a:pt x="94" y="42"/>
                      <a:pt x="93" y="42"/>
                      <a:pt x="92" y="43"/>
                    </a:cubicBezTo>
                    <a:cubicBezTo>
                      <a:pt x="92" y="43"/>
                      <a:pt x="91" y="43"/>
                      <a:pt x="91" y="44"/>
                    </a:cubicBezTo>
                    <a:cubicBezTo>
                      <a:pt x="90" y="44"/>
                      <a:pt x="90" y="45"/>
                      <a:pt x="90" y="45"/>
                    </a:cubicBezTo>
                    <a:cubicBezTo>
                      <a:pt x="90" y="47"/>
                      <a:pt x="91" y="49"/>
                      <a:pt x="92" y="51"/>
                    </a:cubicBezTo>
                    <a:cubicBezTo>
                      <a:pt x="93" y="53"/>
                      <a:pt x="96" y="54"/>
                      <a:pt x="98" y="56"/>
                    </a:cubicBezTo>
                    <a:cubicBezTo>
                      <a:pt x="100" y="57"/>
                      <a:pt x="102" y="58"/>
                      <a:pt x="103" y="60"/>
                    </a:cubicBezTo>
                    <a:cubicBezTo>
                      <a:pt x="107" y="64"/>
                      <a:pt x="109" y="68"/>
                      <a:pt x="111" y="74"/>
                    </a:cubicBezTo>
                    <a:cubicBezTo>
                      <a:pt x="111" y="76"/>
                      <a:pt x="111" y="78"/>
                      <a:pt x="111" y="81"/>
                    </a:cubicBezTo>
                    <a:cubicBezTo>
                      <a:pt x="111" y="90"/>
                      <a:pt x="108" y="100"/>
                      <a:pt x="103" y="107"/>
                    </a:cubicBezTo>
                    <a:cubicBezTo>
                      <a:pt x="100" y="111"/>
                      <a:pt x="97" y="116"/>
                      <a:pt x="92" y="120"/>
                    </a:cubicBezTo>
                    <a:cubicBezTo>
                      <a:pt x="88" y="123"/>
                      <a:pt x="83" y="126"/>
                      <a:pt x="79" y="126"/>
                    </a:cubicBezTo>
                    <a:cubicBezTo>
                      <a:pt x="79" y="126"/>
                      <a:pt x="78" y="126"/>
                      <a:pt x="78" y="126"/>
                    </a:cubicBezTo>
                    <a:cubicBezTo>
                      <a:pt x="77" y="126"/>
                      <a:pt x="76" y="126"/>
                      <a:pt x="75" y="125"/>
                    </a:cubicBezTo>
                    <a:cubicBezTo>
                      <a:pt x="69" y="124"/>
                      <a:pt x="66" y="120"/>
                      <a:pt x="65" y="116"/>
                    </a:cubicBezTo>
                    <a:cubicBezTo>
                      <a:pt x="63" y="111"/>
                      <a:pt x="62" y="106"/>
                      <a:pt x="62" y="101"/>
                    </a:cubicBezTo>
                    <a:cubicBezTo>
                      <a:pt x="61" y="99"/>
                      <a:pt x="61" y="94"/>
                      <a:pt x="60" y="89"/>
                    </a:cubicBezTo>
                    <a:cubicBezTo>
                      <a:pt x="59" y="87"/>
                      <a:pt x="58" y="85"/>
                      <a:pt x="57" y="83"/>
                    </a:cubicBezTo>
                    <a:cubicBezTo>
                      <a:pt x="56" y="82"/>
                      <a:pt x="54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49" y="81"/>
                      <a:pt x="47" y="82"/>
                      <a:pt x="46" y="83"/>
                    </a:cubicBezTo>
                    <a:cubicBezTo>
                      <a:pt x="46" y="85"/>
                      <a:pt x="45" y="87"/>
                      <a:pt x="45" y="89"/>
                    </a:cubicBezTo>
                    <a:cubicBezTo>
                      <a:pt x="45" y="92"/>
                      <a:pt x="46" y="94"/>
                      <a:pt x="46" y="97"/>
                    </a:cubicBezTo>
                    <a:cubicBezTo>
                      <a:pt x="47" y="99"/>
                      <a:pt x="47" y="101"/>
                      <a:pt x="47" y="102"/>
                    </a:cubicBezTo>
                    <a:cubicBezTo>
                      <a:pt x="47" y="103"/>
                      <a:pt x="47" y="103"/>
                      <a:pt x="47" y="104"/>
                    </a:cubicBezTo>
                    <a:cubicBezTo>
                      <a:pt x="47" y="110"/>
                      <a:pt x="45" y="116"/>
                      <a:pt x="41" y="120"/>
                    </a:cubicBezTo>
                    <a:cubicBezTo>
                      <a:pt x="37" y="124"/>
                      <a:pt x="31" y="127"/>
                      <a:pt x="26" y="127"/>
                    </a:cubicBezTo>
                    <a:cubicBezTo>
                      <a:pt x="21" y="127"/>
                      <a:pt x="15" y="124"/>
                      <a:pt x="10" y="118"/>
                    </a:cubicBezTo>
                    <a:cubicBezTo>
                      <a:pt x="7" y="114"/>
                      <a:pt x="6" y="108"/>
                      <a:pt x="6" y="101"/>
                    </a:cubicBezTo>
                    <a:cubicBezTo>
                      <a:pt x="6" y="94"/>
                      <a:pt x="7" y="87"/>
                      <a:pt x="10" y="82"/>
                    </a:cubicBezTo>
                    <a:cubicBezTo>
                      <a:pt x="13" y="76"/>
                      <a:pt x="18" y="73"/>
                      <a:pt x="23" y="73"/>
                    </a:cubicBezTo>
                    <a:cubicBezTo>
                      <a:pt x="25" y="73"/>
                      <a:pt x="26" y="73"/>
                      <a:pt x="28" y="73"/>
                    </a:cubicBezTo>
                    <a:cubicBezTo>
                      <a:pt x="29" y="74"/>
                      <a:pt x="31" y="75"/>
                      <a:pt x="33" y="76"/>
                    </a:cubicBezTo>
                    <a:cubicBezTo>
                      <a:pt x="35" y="77"/>
                      <a:pt x="37" y="79"/>
                      <a:pt x="39" y="79"/>
                    </a:cubicBezTo>
                    <a:cubicBezTo>
                      <a:pt x="40" y="79"/>
                      <a:pt x="40" y="79"/>
                      <a:pt x="41" y="78"/>
                    </a:cubicBezTo>
                    <a:cubicBezTo>
                      <a:pt x="42" y="78"/>
                      <a:pt x="43" y="77"/>
                      <a:pt x="44" y="76"/>
                    </a:cubicBezTo>
                    <a:cubicBezTo>
                      <a:pt x="45" y="75"/>
                      <a:pt x="45" y="73"/>
                      <a:pt x="45" y="72"/>
                    </a:cubicBezTo>
                    <a:cubicBezTo>
                      <a:pt x="45" y="71"/>
                      <a:pt x="45" y="69"/>
                      <a:pt x="45" y="68"/>
                    </a:cubicBezTo>
                    <a:cubicBezTo>
                      <a:pt x="47" y="65"/>
                      <a:pt x="49" y="63"/>
                      <a:pt x="52" y="61"/>
                    </a:cubicBezTo>
                    <a:cubicBezTo>
                      <a:pt x="54" y="59"/>
                      <a:pt x="57" y="57"/>
                      <a:pt x="60" y="54"/>
                    </a:cubicBezTo>
                    <a:cubicBezTo>
                      <a:pt x="62" y="53"/>
                      <a:pt x="63" y="52"/>
                      <a:pt x="65" y="51"/>
                    </a:cubicBezTo>
                    <a:cubicBezTo>
                      <a:pt x="66" y="50"/>
                      <a:pt x="67" y="48"/>
                      <a:pt x="67" y="46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5" y="40"/>
                      <a:pt x="64" y="38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60" y="32"/>
                      <a:pt x="60" y="32"/>
                      <a:pt x="60" y="31"/>
                    </a:cubicBezTo>
                    <a:cubicBezTo>
                      <a:pt x="60" y="28"/>
                      <a:pt x="61" y="26"/>
                      <a:pt x="63" y="25"/>
                    </a:cubicBezTo>
                    <a:cubicBezTo>
                      <a:pt x="65" y="24"/>
                      <a:pt x="68" y="23"/>
                      <a:pt x="70" y="23"/>
                    </a:cubicBezTo>
                    <a:cubicBezTo>
                      <a:pt x="73" y="23"/>
                      <a:pt x="77" y="24"/>
                      <a:pt x="79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1" y="26"/>
                      <a:pt x="81" y="26"/>
                      <a:pt x="82" y="26"/>
                    </a:cubicBezTo>
                    <a:cubicBezTo>
                      <a:pt x="84" y="26"/>
                      <a:pt x="85" y="25"/>
                      <a:pt x="86" y="25"/>
                    </a:cubicBezTo>
                    <a:cubicBezTo>
                      <a:pt x="90" y="23"/>
                      <a:pt x="93" y="20"/>
                      <a:pt x="102" y="20"/>
                    </a:cubicBezTo>
                    <a:cubicBezTo>
                      <a:pt x="102" y="20"/>
                      <a:pt x="102" y="20"/>
                      <a:pt x="102" y="20"/>
                    </a:cubicBezTo>
                    <a:moveTo>
                      <a:pt x="159" y="0"/>
                    </a:moveTo>
                    <a:cubicBezTo>
                      <a:pt x="154" y="0"/>
                      <a:pt x="149" y="0"/>
                      <a:pt x="145" y="1"/>
                    </a:cubicBezTo>
                    <a:cubicBezTo>
                      <a:pt x="139" y="3"/>
                      <a:pt x="134" y="3"/>
                      <a:pt x="130" y="7"/>
                    </a:cubicBezTo>
                    <a:cubicBezTo>
                      <a:pt x="126" y="10"/>
                      <a:pt x="125" y="14"/>
                      <a:pt x="121" y="16"/>
                    </a:cubicBezTo>
                    <a:cubicBezTo>
                      <a:pt x="117" y="18"/>
                      <a:pt x="105" y="18"/>
                      <a:pt x="102" y="19"/>
                    </a:cubicBezTo>
                    <a:cubicBezTo>
                      <a:pt x="89" y="19"/>
                      <a:pt x="88" y="25"/>
                      <a:pt x="82" y="25"/>
                    </a:cubicBezTo>
                    <a:cubicBezTo>
                      <a:pt x="81" y="25"/>
                      <a:pt x="81" y="25"/>
                      <a:pt x="80" y="24"/>
                    </a:cubicBezTo>
                    <a:cubicBezTo>
                      <a:pt x="77" y="23"/>
                      <a:pt x="74" y="22"/>
                      <a:pt x="70" y="22"/>
                    </a:cubicBezTo>
                    <a:cubicBezTo>
                      <a:pt x="64" y="22"/>
                      <a:pt x="58" y="25"/>
                      <a:pt x="59" y="33"/>
                    </a:cubicBezTo>
                    <a:cubicBezTo>
                      <a:pt x="60" y="38"/>
                      <a:pt x="67" y="40"/>
                      <a:pt x="66" y="46"/>
                    </a:cubicBezTo>
                    <a:cubicBezTo>
                      <a:pt x="66" y="51"/>
                      <a:pt x="63" y="50"/>
                      <a:pt x="60" y="53"/>
                    </a:cubicBezTo>
                    <a:cubicBezTo>
                      <a:pt x="54" y="59"/>
                      <a:pt x="48" y="61"/>
                      <a:pt x="45" y="68"/>
                    </a:cubicBezTo>
                    <a:cubicBezTo>
                      <a:pt x="42" y="72"/>
                      <a:pt x="46" y="75"/>
                      <a:pt x="41" y="77"/>
                    </a:cubicBezTo>
                    <a:cubicBezTo>
                      <a:pt x="40" y="78"/>
                      <a:pt x="39" y="78"/>
                      <a:pt x="39" y="78"/>
                    </a:cubicBezTo>
                    <a:cubicBezTo>
                      <a:pt x="35" y="78"/>
                      <a:pt x="31" y="73"/>
                      <a:pt x="28" y="72"/>
                    </a:cubicBezTo>
                    <a:cubicBezTo>
                      <a:pt x="26" y="72"/>
                      <a:pt x="25" y="72"/>
                      <a:pt x="23" y="72"/>
                    </a:cubicBezTo>
                    <a:cubicBezTo>
                      <a:pt x="5" y="72"/>
                      <a:pt x="0" y="106"/>
                      <a:pt x="9" y="119"/>
                    </a:cubicBezTo>
                    <a:cubicBezTo>
                      <a:pt x="14" y="125"/>
                      <a:pt x="20" y="128"/>
                      <a:pt x="26" y="128"/>
                    </a:cubicBezTo>
                    <a:cubicBezTo>
                      <a:pt x="38" y="128"/>
                      <a:pt x="49" y="117"/>
                      <a:pt x="48" y="102"/>
                    </a:cubicBezTo>
                    <a:cubicBezTo>
                      <a:pt x="48" y="98"/>
                      <a:pt x="42" y="83"/>
                      <a:pt x="51" y="81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9" y="81"/>
                      <a:pt x="60" y="97"/>
                      <a:pt x="61" y="101"/>
                    </a:cubicBezTo>
                    <a:cubicBezTo>
                      <a:pt x="62" y="111"/>
                      <a:pt x="63" y="123"/>
                      <a:pt x="74" y="126"/>
                    </a:cubicBezTo>
                    <a:cubicBezTo>
                      <a:pt x="76" y="127"/>
                      <a:pt x="77" y="127"/>
                      <a:pt x="78" y="127"/>
                    </a:cubicBezTo>
                    <a:cubicBezTo>
                      <a:pt x="89" y="127"/>
                      <a:pt x="99" y="116"/>
                      <a:pt x="104" y="108"/>
                    </a:cubicBezTo>
                    <a:cubicBezTo>
                      <a:pt x="110" y="98"/>
                      <a:pt x="114" y="85"/>
                      <a:pt x="112" y="73"/>
                    </a:cubicBezTo>
                    <a:cubicBezTo>
                      <a:pt x="110" y="67"/>
                      <a:pt x="108" y="63"/>
                      <a:pt x="104" y="59"/>
                    </a:cubicBezTo>
                    <a:cubicBezTo>
                      <a:pt x="101" y="56"/>
                      <a:pt x="95" y="53"/>
                      <a:pt x="93" y="50"/>
                    </a:cubicBezTo>
                    <a:cubicBezTo>
                      <a:pt x="87" y="39"/>
                      <a:pt x="98" y="45"/>
                      <a:pt x="104" y="40"/>
                    </a:cubicBezTo>
                    <a:cubicBezTo>
                      <a:pt x="109" y="36"/>
                      <a:pt x="107" y="30"/>
                      <a:pt x="103" y="26"/>
                    </a:cubicBezTo>
                    <a:cubicBezTo>
                      <a:pt x="101" y="25"/>
                      <a:pt x="103" y="23"/>
                      <a:pt x="105" y="23"/>
                    </a:cubicBezTo>
                    <a:cubicBezTo>
                      <a:pt x="111" y="23"/>
                      <a:pt x="116" y="23"/>
                      <a:pt x="121" y="22"/>
                    </a:cubicBezTo>
                    <a:cubicBezTo>
                      <a:pt x="125" y="21"/>
                      <a:pt x="128" y="20"/>
                      <a:pt x="130" y="20"/>
                    </a:cubicBezTo>
                    <a:cubicBezTo>
                      <a:pt x="133" y="20"/>
                      <a:pt x="134" y="22"/>
                      <a:pt x="137" y="29"/>
                    </a:cubicBezTo>
                    <a:cubicBezTo>
                      <a:pt x="139" y="36"/>
                      <a:pt x="142" y="41"/>
                      <a:pt x="149" y="44"/>
                    </a:cubicBezTo>
                    <a:cubicBezTo>
                      <a:pt x="151" y="45"/>
                      <a:pt x="153" y="46"/>
                      <a:pt x="155" y="46"/>
                    </a:cubicBezTo>
                    <a:cubicBezTo>
                      <a:pt x="164" y="46"/>
                      <a:pt x="173" y="37"/>
                      <a:pt x="181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96" y="36"/>
                      <a:pt x="202" y="52"/>
                      <a:pt x="200" y="58"/>
                    </a:cubicBezTo>
                    <a:cubicBezTo>
                      <a:pt x="197" y="65"/>
                      <a:pt x="181" y="72"/>
                      <a:pt x="178" y="77"/>
                    </a:cubicBezTo>
                    <a:cubicBezTo>
                      <a:pt x="169" y="91"/>
                      <a:pt x="183" y="111"/>
                      <a:pt x="176" y="127"/>
                    </a:cubicBezTo>
                    <a:cubicBezTo>
                      <a:pt x="173" y="134"/>
                      <a:pt x="171" y="136"/>
                      <a:pt x="168" y="136"/>
                    </a:cubicBezTo>
                    <a:cubicBezTo>
                      <a:pt x="166" y="136"/>
                      <a:pt x="163" y="135"/>
                      <a:pt x="159" y="134"/>
                    </a:cubicBezTo>
                    <a:cubicBezTo>
                      <a:pt x="155" y="133"/>
                      <a:pt x="152" y="133"/>
                      <a:pt x="149" y="133"/>
                    </a:cubicBezTo>
                    <a:cubicBezTo>
                      <a:pt x="139" y="133"/>
                      <a:pt x="130" y="137"/>
                      <a:pt x="120" y="144"/>
                    </a:cubicBezTo>
                    <a:cubicBezTo>
                      <a:pt x="106" y="154"/>
                      <a:pt x="93" y="173"/>
                      <a:pt x="105" y="190"/>
                    </a:cubicBezTo>
                    <a:cubicBezTo>
                      <a:pt x="113" y="202"/>
                      <a:pt x="123" y="209"/>
                      <a:pt x="135" y="209"/>
                    </a:cubicBezTo>
                    <a:cubicBezTo>
                      <a:pt x="139" y="209"/>
                      <a:pt x="143" y="208"/>
                      <a:pt x="147" y="207"/>
                    </a:cubicBezTo>
                    <a:cubicBezTo>
                      <a:pt x="173" y="199"/>
                      <a:pt x="172" y="178"/>
                      <a:pt x="175" y="155"/>
                    </a:cubicBezTo>
                    <a:cubicBezTo>
                      <a:pt x="176" y="148"/>
                      <a:pt x="176" y="138"/>
                      <a:pt x="180" y="132"/>
                    </a:cubicBezTo>
                    <a:cubicBezTo>
                      <a:pt x="183" y="127"/>
                      <a:pt x="186" y="126"/>
                      <a:pt x="189" y="126"/>
                    </a:cubicBezTo>
                    <a:cubicBezTo>
                      <a:pt x="190" y="126"/>
                      <a:pt x="192" y="126"/>
                      <a:pt x="194" y="126"/>
                    </a:cubicBezTo>
                    <a:cubicBezTo>
                      <a:pt x="196" y="127"/>
                      <a:pt x="198" y="127"/>
                      <a:pt x="201" y="127"/>
                    </a:cubicBezTo>
                    <a:cubicBezTo>
                      <a:pt x="202" y="127"/>
                      <a:pt x="202" y="127"/>
                      <a:pt x="203" y="127"/>
                    </a:cubicBezTo>
                    <a:cubicBezTo>
                      <a:pt x="231" y="126"/>
                      <a:pt x="244" y="96"/>
                      <a:pt x="228" y="72"/>
                    </a:cubicBezTo>
                    <a:cubicBezTo>
                      <a:pt x="223" y="66"/>
                      <a:pt x="216" y="63"/>
                      <a:pt x="210" y="57"/>
                    </a:cubicBezTo>
                    <a:cubicBezTo>
                      <a:pt x="204" y="51"/>
                      <a:pt x="205" y="45"/>
                      <a:pt x="201" y="38"/>
                    </a:cubicBezTo>
                    <a:cubicBezTo>
                      <a:pt x="199" y="35"/>
                      <a:pt x="195" y="34"/>
                      <a:pt x="194" y="31"/>
                    </a:cubicBezTo>
                    <a:cubicBezTo>
                      <a:pt x="191" y="26"/>
                      <a:pt x="193" y="20"/>
                      <a:pt x="190" y="15"/>
                    </a:cubicBezTo>
                    <a:cubicBezTo>
                      <a:pt x="184" y="4"/>
                      <a:pt x="171" y="0"/>
                      <a:pt x="159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4" name="Oval 567"/>
              <p:cNvSpPr>
                <a:spLocks noChangeArrowheads="1"/>
              </p:cNvSpPr>
              <p:nvPr/>
            </p:nvSpPr>
            <p:spPr bwMode="auto">
              <a:xfrm>
                <a:off x="3859" y="3320"/>
                <a:ext cx="85" cy="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5" name="Oval 568"/>
              <p:cNvSpPr>
                <a:spLocks noChangeArrowheads="1"/>
              </p:cNvSpPr>
              <p:nvPr/>
            </p:nvSpPr>
            <p:spPr bwMode="auto">
              <a:xfrm>
                <a:off x="3947" y="3320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6" name="Oval 569"/>
              <p:cNvSpPr>
                <a:spLocks noChangeArrowheads="1"/>
              </p:cNvSpPr>
              <p:nvPr/>
            </p:nvSpPr>
            <p:spPr bwMode="auto">
              <a:xfrm>
                <a:off x="3825" y="3389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7" name="Oval 570"/>
              <p:cNvSpPr>
                <a:spLocks noChangeArrowheads="1"/>
              </p:cNvSpPr>
              <p:nvPr/>
            </p:nvSpPr>
            <p:spPr bwMode="auto">
              <a:xfrm>
                <a:off x="4238" y="3544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8" name="Oval 571"/>
              <p:cNvSpPr>
                <a:spLocks noChangeArrowheads="1"/>
              </p:cNvSpPr>
              <p:nvPr/>
            </p:nvSpPr>
            <p:spPr bwMode="auto">
              <a:xfrm>
                <a:off x="4246" y="355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9" name="Freeform 572"/>
              <p:cNvSpPr>
                <a:spLocks/>
              </p:cNvSpPr>
              <p:nvPr/>
            </p:nvSpPr>
            <p:spPr bwMode="auto">
              <a:xfrm>
                <a:off x="4242" y="3552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0" name="Oval 573"/>
              <p:cNvSpPr>
                <a:spLocks noChangeArrowheads="1"/>
              </p:cNvSpPr>
              <p:nvPr/>
            </p:nvSpPr>
            <p:spPr bwMode="auto">
              <a:xfrm>
                <a:off x="4315" y="3450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1" name="Oval 574"/>
              <p:cNvSpPr>
                <a:spLocks noChangeArrowheads="1"/>
              </p:cNvSpPr>
              <p:nvPr/>
            </p:nvSpPr>
            <p:spPr bwMode="auto">
              <a:xfrm>
                <a:off x="4322" y="3462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2" name="Freeform 575"/>
              <p:cNvSpPr>
                <a:spLocks/>
              </p:cNvSpPr>
              <p:nvPr/>
            </p:nvSpPr>
            <p:spPr bwMode="auto">
              <a:xfrm>
                <a:off x="4322" y="3458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3" name="Oval 576"/>
              <p:cNvSpPr>
                <a:spLocks noChangeArrowheads="1"/>
              </p:cNvSpPr>
              <p:nvPr/>
            </p:nvSpPr>
            <p:spPr bwMode="auto">
              <a:xfrm>
                <a:off x="4219" y="3430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4" name="Oval 577"/>
              <p:cNvSpPr>
                <a:spLocks noChangeArrowheads="1"/>
              </p:cNvSpPr>
              <p:nvPr/>
            </p:nvSpPr>
            <p:spPr bwMode="auto">
              <a:xfrm>
                <a:off x="4227" y="343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5" name="Freeform 578"/>
              <p:cNvSpPr>
                <a:spLocks/>
              </p:cNvSpPr>
              <p:nvPr/>
            </p:nvSpPr>
            <p:spPr bwMode="auto">
              <a:xfrm>
                <a:off x="4227" y="3438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6" name="Oval 579"/>
              <p:cNvSpPr>
                <a:spLocks noChangeArrowheads="1"/>
              </p:cNvSpPr>
              <p:nvPr/>
            </p:nvSpPr>
            <p:spPr bwMode="auto">
              <a:xfrm>
                <a:off x="4326" y="35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7" name="Oval 580"/>
              <p:cNvSpPr>
                <a:spLocks noChangeArrowheads="1"/>
              </p:cNvSpPr>
              <p:nvPr/>
            </p:nvSpPr>
            <p:spPr bwMode="auto">
              <a:xfrm>
                <a:off x="4334" y="352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8" name="Freeform 581"/>
              <p:cNvSpPr>
                <a:spLocks/>
              </p:cNvSpPr>
              <p:nvPr/>
            </p:nvSpPr>
            <p:spPr bwMode="auto">
              <a:xfrm>
                <a:off x="4330" y="3528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9" name="Oval 582"/>
              <p:cNvSpPr>
                <a:spLocks noChangeArrowheads="1"/>
              </p:cNvSpPr>
              <p:nvPr/>
            </p:nvSpPr>
            <p:spPr bwMode="auto">
              <a:xfrm>
                <a:off x="4234" y="3581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0" name="Oval 583"/>
              <p:cNvSpPr>
                <a:spLocks noChangeArrowheads="1"/>
              </p:cNvSpPr>
              <p:nvPr/>
            </p:nvSpPr>
            <p:spPr bwMode="auto">
              <a:xfrm>
                <a:off x="4242" y="358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1" name="Freeform 584"/>
              <p:cNvSpPr>
                <a:spLocks/>
              </p:cNvSpPr>
              <p:nvPr/>
            </p:nvSpPr>
            <p:spPr bwMode="auto">
              <a:xfrm>
                <a:off x="4238" y="3589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2" name="Oval 585"/>
              <p:cNvSpPr>
                <a:spLocks noChangeArrowheads="1"/>
              </p:cNvSpPr>
              <p:nvPr/>
            </p:nvSpPr>
            <p:spPr bwMode="auto">
              <a:xfrm>
                <a:off x="4185" y="3511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3" name="Oval 586"/>
              <p:cNvSpPr>
                <a:spLocks noChangeArrowheads="1"/>
              </p:cNvSpPr>
              <p:nvPr/>
            </p:nvSpPr>
            <p:spPr bwMode="auto">
              <a:xfrm>
                <a:off x="4192" y="3519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4" name="Freeform 587"/>
              <p:cNvSpPr>
                <a:spLocks/>
              </p:cNvSpPr>
              <p:nvPr/>
            </p:nvSpPr>
            <p:spPr bwMode="auto">
              <a:xfrm>
                <a:off x="4192" y="3519"/>
                <a:ext cx="12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5" name="Oval 588"/>
              <p:cNvSpPr>
                <a:spLocks noChangeArrowheads="1"/>
              </p:cNvSpPr>
              <p:nvPr/>
            </p:nvSpPr>
            <p:spPr bwMode="auto">
              <a:xfrm>
                <a:off x="4357" y="3246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6" name="Oval 589"/>
              <p:cNvSpPr>
                <a:spLocks noChangeArrowheads="1"/>
              </p:cNvSpPr>
              <p:nvPr/>
            </p:nvSpPr>
            <p:spPr bwMode="auto">
              <a:xfrm>
                <a:off x="4365" y="3254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7" name="Freeform 590"/>
              <p:cNvSpPr>
                <a:spLocks/>
              </p:cNvSpPr>
              <p:nvPr/>
            </p:nvSpPr>
            <p:spPr bwMode="auto">
              <a:xfrm>
                <a:off x="4365" y="3254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8" name="Oval 591"/>
              <p:cNvSpPr>
                <a:spLocks noChangeArrowheads="1"/>
              </p:cNvSpPr>
              <p:nvPr/>
            </p:nvSpPr>
            <p:spPr bwMode="auto">
              <a:xfrm>
                <a:off x="4246" y="3295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09" name="Oval 592"/>
              <p:cNvSpPr>
                <a:spLocks noChangeArrowheads="1"/>
              </p:cNvSpPr>
              <p:nvPr/>
            </p:nvSpPr>
            <p:spPr bwMode="auto">
              <a:xfrm>
                <a:off x="4254" y="3303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0" name="Freeform 593"/>
              <p:cNvSpPr>
                <a:spLocks/>
              </p:cNvSpPr>
              <p:nvPr/>
            </p:nvSpPr>
            <p:spPr bwMode="auto">
              <a:xfrm>
                <a:off x="4254" y="3303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1" name="Oval 594"/>
              <p:cNvSpPr>
                <a:spLocks noChangeArrowheads="1"/>
              </p:cNvSpPr>
              <p:nvPr/>
            </p:nvSpPr>
            <p:spPr bwMode="auto">
              <a:xfrm>
                <a:off x="4391" y="3336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2" name="Oval 595"/>
              <p:cNvSpPr>
                <a:spLocks noChangeArrowheads="1"/>
              </p:cNvSpPr>
              <p:nvPr/>
            </p:nvSpPr>
            <p:spPr bwMode="auto">
              <a:xfrm>
                <a:off x="4399" y="334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3" name="Freeform 596"/>
              <p:cNvSpPr>
                <a:spLocks/>
              </p:cNvSpPr>
              <p:nvPr/>
            </p:nvSpPr>
            <p:spPr bwMode="auto">
              <a:xfrm>
                <a:off x="4395" y="3344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4" name="Oval 597"/>
              <p:cNvSpPr>
                <a:spLocks noChangeArrowheads="1"/>
              </p:cNvSpPr>
              <p:nvPr/>
            </p:nvSpPr>
            <p:spPr bwMode="auto">
              <a:xfrm>
                <a:off x="4594" y="3369"/>
                <a:ext cx="39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5" name="Oval 598"/>
              <p:cNvSpPr>
                <a:spLocks noChangeArrowheads="1"/>
              </p:cNvSpPr>
              <p:nvPr/>
            </p:nvSpPr>
            <p:spPr bwMode="auto">
              <a:xfrm>
                <a:off x="4602" y="337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6" name="Freeform 599"/>
              <p:cNvSpPr>
                <a:spLocks/>
              </p:cNvSpPr>
              <p:nvPr/>
            </p:nvSpPr>
            <p:spPr bwMode="auto">
              <a:xfrm>
                <a:off x="4602" y="3377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7" name="Oval 600"/>
              <p:cNvSpPr>
                <a:spLocks noChangeArrowheads="1"/>
              </p:cNvSpPr>
              <p:nvPr/>
            </p:nvSpPr>
            <p:spPr bwMode="auto">
              <a:xfrm>
                <a:off x="4621" y="316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8" name="Oval 601"/>
              <p:cNvSpPr>
                <a:spLocks noChangeArrowheads="1"/>
              </p:cNvSpPr>
              <p:nvPr/>
            </p:nvSpPr>
            <p:spPr bwMode="auto">
              <a:xfrm>
                <a:off x="4629" y="3177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9" name="Freeform 602"/>
              <p:cNvSpPr>
                <a:spLocks/>
              </p:cNvSpPr>
              <p:nvPr/>
            </p:nvSpPr>
            <p:spPr bwMode="auto">
              <a:xfrm>
                <a:off x="4625" y="3173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0" name="Oval 603"/>
              <p:cNvSpPr>
                <a:spLocks noChangeArrowheads="1"/>
              </p:cNvSpPr>
              <p:nvPr/>
            </p:nvSpPr>
            <p:spPr bwMode="auto">
              <a:xfrm>
                <a:off x="4548" y="3152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1" name="Oval 604"/>
              <p:cNvSpPr>
                <a:spLocks noChangeArrowheads="1"/>
              </p:cNvSpPr>
              <p:nvPr/>
            </p:nvSpPr>
            <p:spPr bwMode="auto">
              <a:xfrm>
                <a:off x="4556" y="3160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2" name="Freeform 605"/>
              <p:cNvSpPr>
                <a:spLocks/>
              </p:cNvSpPr>
              <p:nvPr/>
            </p:nvSpPr>
            <p:spPr bwMode="auto">
              <a:xfrm>
                <a:off x="4556" y="3160"/>
                <a:ext cx="11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3" name="Oval 606"/>
              <p:cNvSpPr>
                <a:spLocks noChangeArrowheads="1"/>
              </p:cNvSpPr>
              <p:nvPr/>
            </p:nvSpPr>
            <p:spPr bwMode="auto">
              <a:xfrm>
                <a:off x="4453" y="3042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4" name="Oval 607"/>
              <p:cNvSpPr>
                <a:spLocks noChangeArrowheads="1"/>
              </p:cNvSpPr>
              <p:nvPr/>
            </p:nvSpPr>
            <p:spPr bwMode="auto">
              <a:xfrm>
                <a:off x="4460" y="3054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5" name="Freeform 608"/>
              <p:cNvSpPr>
                <a:spLocks/>
              </p:cNvSpPr>
              <p:nvPr/>
            </p:nvSpPr>
            <p:spPr bwMode="auto">
              <a:xfrm>
                <a:off x="4456" y="3050"/>
                <a:ext cx="12" cy="1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6" name="Oval 609"/>
              <p:cNvSpPr>
                <a:spLocks noChangeArrowheads="1"/>
              </p:cNvSpPr>
              <p:nvPr/>
            </p:nvSpPr>
            <p:spPr bwMode="auto">
              <a:xfrm>
                <a:off x="4131" y="3095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7" name="Oval 610"/>
              <p:cNvSpPr>
                <a:spLocks noChangeArrowheads="1"/>
              </p:cNvSpPr>
              <p:nvPr/>
            </p:nvSpPr>
            <p:spPr bwMode="auto">
              <a:xfrm>
                <a:off x="4139" y="3103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8" name="Freeform 611"/>
              <p:cNvSpPr>
                <a:spLocks/>
              </p:cNvSpPr>
              <p:nvPr/>
            </p:nvSpPr>
            <p:spPr bwMode="auto">
              <a:xfrm>
                <a:off x="4135" y="3103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29" name="Oval 612"/>
              <p:cNvSpPr>
                <a:spLocks noChangeArrowheads="1"/>
              </p:cNvSpPr>
              <p:nvPr/>
            </p:nvSpPr>
            <p:spPr bwMode="auto">
              <a:xfrm>
                <a:off x="3913" y="314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0" name="Oval 613"/>
              <p:cNvSpPr>
                <a:spLocks noChangeArrowheads="1"/>
              </p:cNvSpPr>
              <p:nvPr/>
            </p:nvSpPr>
            <p:spPr bwMode="auto">
              <a:xfrm>
                <a:off x="3921" y="3148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1" name="Freeform 614"/>
              <p:cNvSpPr>
                <a:spLocks/>
              </p:cNvSpPr>
              <p:nvPr/>
            </p:nvSpPr>
            <p:spPr bwMode="auto">
              <a:xfrm>
                <a:off x="3917" y="3148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2" name="Oval 615"/>
              <p:cNvSpPr>
                <a:spLocks noChangeArrowheads="1"/>
              </p:cNvSpPr>
              <p:nvPr/>
            </p:nvSpPr>
            <p:spPr bwMode="auto">
              <a:xfrm>
                <a:off x="4146" y="3022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3" name="Oval 616"/>
              <p:cNvSpPr>
                <a:spLocks noChangeArrowheads="1"/>
              </p:cNvSpPr>
              <p:nvPr/>
            </p:nvSpPr>
            <p:spPr bwMode="auto">
              <a:xfrm>
                <a:off x="4154" y="303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4" name="Freeform 617"/>
              <p:cNvSpPr>
                <a:spLocks/>
              </p:cNvSpPr>
              <p:nvPr/>
            </p:nvSpPr>
            <p:spPr bwMode="auto">
              <a:xfrm>
                <a:off x="4150" y="3030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5" name="Oval 618"/>
              <p:cNvSpPr>
                <a:spLocks noChangeArrowheads="1"/>
              </p:cNvSpPr>
              <p:nvPr/>
            </p:nvSpPr>
            <p:spPr bwMode="auto">
              <a:xfrm>
                <a:off x="4602" y="3271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6" name="Oval 619"/>
              <p:cNvSpPr>
                <a:spLocks noChangeArrowheads="1"/>
              </p:cNvSpPr>
              <p:nvPr/>
            </p:nvSpPr>
            <p:spPr bwMode="auto">
              <a:xfrm>
                <a:off x="4610" y="328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7" name="Freeform 620"/>
              <p:cNvSpPr>
                <a:spLocks/>
              </p:cNvSpPr>
              <p:nvPr/>
            </p:nvSpPr>
            <p:spPr bwMode="auto">
              <a:xfrm>
                <a:off x="4610" y="3279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8" name="Oval 621"/>
              <p:cNvSpPr>
                <a:spLocks noChangeArrowheads="1"/>
              </p:cNvSpPr>
              <p:nvPr/>
            </p:nvSpPr>
            <p:spPr bwMode="auto">
              <a:xfrm>
                <a:off x="4039" y="3112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9" name="Oval 622"/>
              <p:cNvSpPr>
                <a:spLocks noChangeArrowheads="1"/>
              </p:cNvSpPr>
              <p:nvPr/>
            </p:nvSpPr>
            <p:spPr bwMode="auto">
              <a:xfrm>
                <a:off x="4047" y="312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0" name="Freeform 623"/>
              <p:cNvSpPr>
                <a:spLocks/>
              </p:cNvSpPr>
              <p:nvPr/>
            </p:nvSpPr>
            <p:spPr bwMode="auto">
              <a:xfrm>
                <a:off x="4047" y="3120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1" name="Oval 624"/>
              <p:cNvSpPr>
                <a:spLocks noChangeArrowheads="1"/>
              </p:cNvSpPr>
              <p:nvPr/>
            </p:nvSpPr>
            <p:spPr bwMode="auto">
              <a:xfrm>
                <a:off x="3993" y="365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2" name="Oval 625"/>
              <p:cNvSpPr>
                <a:spLocks noChangeArrowheads="1"/>
              </p:cNvSpPr>
              <p:nvPr/>
            </p:nvSpPr>
            <p:spPr bwMode="auto">
              <a:xfrm>
                <a:off x="4001" y="3670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3" name="Freeform 626"/>
              <p:cNvSpPr>
                <a:spLocks/>
              </p:cNvSpPr>
              <p:nvPr/>
            </p:nvSpPr>
            <p:spPr bwMode="auto">
              <a:xfrm>
                <a:off x="3997" y="3666"/>
                <a:ext cx="12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4" name="Oval 627"/>
              <p:cNvSpPr>
                <a:spLocks noChangeArrowheads="1"/>
              </p:cNvSpPr>
              <p:nvPr/>
            </p:nvSpPr>
            <p:spPr bwMode="auto">
              <a:xfrm>
                <a:off x="3936" y="323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5" name="Oval 628"/>
              <p:cNvSpPr>
                <a:spLocks noChangeArrowheads="1"/>
              </p:cNvSpPr>
              <p:nvPr/>
            </p:nvSpPr>
            <p:spPr bwMode="auto">
              <a:xfrm>
                <a:off x="3944" y="3242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6" name="Freeform 629"/>
              <p:cNvSpPr>
                <a:spLocks/>
              </p:cNvSpPr>
              <p:nvPr/>
            </p:nvSpPr>
            <p:spPr bwMode="auto">
              <a:xfrm>
                <a:off x="3940" y="3238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7" name="Oval 630"/>
              <p:cNvSpPr>
                <a:spLocks noChangeArrowheads="1"/>
              </p:cNvSpPr>
              <p:nvPr/>
            </p:nvSpPr>
            <p:spPr bwMode="auto">
              <a:xfrm>
                <a:off x="3794" y="3267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8" name="Oval 631"/>
              <p:cNvSpPr>
                <a:spLocks noChangeArrowheads="1"/>
              </p:cNvSpPr>
              <p:nvPr/>
            </p:nvSpPr>
            <p:spPr bwMode="auto">
              <a:xfrm>
                <a:off x="3802" y="327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49" name="Freeform 632"/>
              <p:cNvSpPr>
                <a:spLocks/>
              </p:cNvSpPr>
              <p:nvPr/>
            </p:nvSpPr>
            <p:spPr bwMode="auto">
              <a:xfrm>
                <a:off x="3798" y="3275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0" name="Oval 633"/>
              <p:cNvSpPr>
                <a:spLocks noChangeArrowheads="1"/>
              </p:cNvSpPr>
              <p:nvPr/>
            </p:nvSpPr>
            <p:spPr bwMode="auto">
              <a:xfrm>
                <a:off x="3970" y="3511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1" name="Oval 634"/>
              <p:cNvSpPr>
                <a:spLocks noChangeArrowheads="1"/>
              </p:cNvSpPr>
              <p:nvPr/>
            </p:nvSpPr>
            <p:spPr bwMode="auto">
              <a:xfrm>
                <a:off x="3978" y="3519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2" name="Freeform 635"/>
              <p:cNvSpPr>
                <a:spLocks/>
              </p:cNvSpPr>
              <p:nvPr/>
            </p:nvSpPr>
            <p:spPr bwMode="auto">
              <a:xfrm>
                <a:off x="3978" y="3519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3" name="Oval 636"/>
              <p:cNvSpPr>
                <a:spLocks noChangeArrowheads="1"/>
              </p:cNvSpPr>
              <p:nvPr/>
            </p:nvSpPr>
            <p:spPr bwMode="auto">
              <a:xfrm>
                <a:off x="4200" y="3214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4" name="Oval 637"/>
              <p:cNvSpPr>
                <a:spLocks noChangeArrowheads="1"/>
              </p:cNvSpPr>
              <p:nvPr/>
            </p:nvSpPr>
            <p:spPr bwMode="auto">
              <a:xfrm>
                <a:off x="4208" y="3226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5" name="Freeform 638"/>
              <p:cNvSpPr>
                <a:spLocks/>
              </p:cNvSpPr>
              <p:nvPr/>
            </p:nvSpPr>
            <p:spPr bwMode="auto">
              <a:xfrm>
                <a:off x="4208" y="3222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6" name="Oval 639"/>
              <p:cNvSpPr>
                <a:spLocks noChangeArrowheads="1"/>
              </p:cNvSpPr>
              <p:nvPr/>
            </p:nvSpPr>
            <p:spPr bwMode="auto">
              <a:xfrm>
                <a:off x="4039" y="3715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7" name="Oval 640"/>
              <p:cNvSpPr>
                <a:spLocks noChangeArrowheads="1"/>
              </p:cNvSpPr>
              <p:nvPr/>
            </p:nvSpPr>
            <p:spPr bwMode="auto">
              <a:xfrm>
                <a:off x="4047" y="372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8" name="Freeform 641"/>
              <p:cNvSpPr>
                <a:spLocks/>
              </p:cNvSpPr>
              <p:nvPr/>
            </p:nvSpPr>
            <p:spPr bwMode="auto">
              <a:xfrm>
                <a:off x="4047" y="3723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59" name="Oval 642"/>
              <p:cNvSpPr>
                <a:spLocks noChangeArrowheads="1"/>
              </p:cNvSpPr>
              <p:nvPr/>
            </p:nvSpPr>
            <p:spPr bwMode="auto">
              <a:xfrm>
                <a:off x="3989" y="3756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0" name="Oval 643"/>
              <p:cNvSpPr>
                <a:spLocks noChangeArrowheads="1"/>
              </p:cNvSpPr>
              <p:nvPr/>
            </p:nvSpPr>
            <p:spPr bwMode="auto">
              <a:xfrm>
                <a:off x="3997" y="37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1" name="Freeform 644"/>
              <p:cNvSpPr>
                <a:spLocks/>
              </p:cNvSpPr>
              <p:nvPr/>
            </p:nvSpPr>
            <p:spPr bwMode="auto">
              <a:xfrm>
                <a:off x="3993" y="3764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2" name="Oval 645"/>
              <p:cNvSpPr>
                <a:spLocks noChangeArrowheads="1"/>
              </p:cNvSpPr>
              <p:nvPr/>
            </p:nvSpPr>
            <p:spPr bwMode="auto">
              <a:xfrm>
                <a:off x="3840" y="3642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3" name="Oval 646"/>
              <p:cNvSpPr>
                <a:spLocks noChangeArrowheads="1"/>
              </p:cNvSpPr>
              <p:nvPr/>
            </p:nvSpPr>
            <p:spPr bwMode="auto">
              <a:xfrm>
                <a:off x="3848" y="3650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4" name="Freeform 647"/>
              <p:cNvSpPr>
                <a:spLocks/>
              </p:cNvSpPr>
              <p:nvPr/>
            </p:nvSpPr>
            <p:spPr bwMode="auto">
              <a:xfrm>
                <a:off x="3848" y="3646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5" name="Oval 648"/>
              <p:cNvSpPr>
                <a:spLocks noChangeArrowheads="1"/>
              </p:cNvSpPr>
              <p:nvPr/>
            </p:nvSpPr>
            <p:spPr bwMode="auto">
              <a:xfrm>
                <a:off x="3871" y="370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6" name="Oval 649"/>
              <p:cNvSpPr>
                <a:spLocks noChangeArrowheads="1"/>
              </p:cNvSpPr>
              <p:nvPr/>
            </p:nvSpPr>
            <p:spPr bwMode="auto">
              <a:xfrm>
                <a:off x="38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7" name="Freeform 650"/>
              <p:cNvSpPr>
                <a:spLocks/>
              </p:cNvSpPr>
              <p:nvPr/>
            </p:nvSpPr>
            <p:spPr bwMode="auto">
              <a:xfrm>
                <a:off x="3875" y="3711"/>
                <a:ext cx="11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8" name="Oval 651"/>
              <p:cNvSpPr>
                <a:spLocks noChangeArrowheads="1"/>
              </p:cNvSpPr>
              <p:nvPr/>
            </p:nvSpPr>
            <p:spPr bwMode="auto">
              <a:xfrm>
                <a:off x="3825" y="370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9" name="Oval 652"/>
              <p:cNvSpPr>
                <a:spLocks noChangeArrowheads="1"/>
              </p:cNvSpPr>
              <p:nvPr/>
            </p:nvSpPr>
            <p:spPr bwMode="auto">
              <a:xfrm>
                <a:off x="3832" y="371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0" name="Freeform 653"/>
              <p:cNvSpPr>
                <a:spLocks/>
              </p:cNvSpPr>
              <p:nvPr/>
            </p:nvSpPr>
            <p:spPr bwMode="auto">
              <a:xfrm>
                <a:off x="3829" y="3711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1" name="Oval 654"/>
              <p:cNvSpPr>
                <a:spLocks noChangeArrowheads="1"/>
              </p:cNvSpPr>
              <p:nvPr/>
            </p:nvSpPr>
            <p:spPr bwMode="auto">
              <a:xfrm>
                <a:off x="3913" y="3793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2" name="Oval 655"/>
              <p:cNvSpPr>
                <a:spLocks noChangeArrowheads="1"/>
              </p:cNvSpPr>
              <p:nvPr/>
            </p:nvSpPr>
            <p:spPr bwMode="auto">
              <a:xfrm>
                <a:off x="3921" y="380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3" name="Freeform 656"/>
              <p:cNvSpPr>
                <a:spLocks/>
              </p:cNvSpPr>
              <p:nvPr/>
            </p:nvSpPr>
            <p:spPr bwMode="auto">
              <a:xfrm>
                <a:off x="3917" y="3797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4" name="Oval 657"/>
              <p:cNvSpPr>
                <a:spLocks noChangeArrowheads="1"/>
              </p:cNvSpPr>
              <p:nvPr/>
            </p:nvSpPr>
            <p:spPr bwMode="auto">
              <a:xfrm>
                <a:off x="4012" y="3866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5" name="Oval 658"/>
              <p:cNvSpPr>
                <a:spLocks noChangeArrowheads="1"/>
              </p:cNvSpPr>
              <p:nvPr/>
            </p:nvSpPr>
            <p:spPr bwMode="auto">
              <a:xfrm>
                <a:off x="4020" y="3874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6" name="Freeform 659"/>
              <p:cNvSpPr>
                <a:spLocks/>
              </p:cNvSpPr>
              <p:nvPr/>
            </p:nvSpPr>
            <p:spPr bwMode="auto">
              <a:xfrm>
                <a:off x="4016" y="3874"/>
                <a:ext cx="12" cy="1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7" name="Oval 660"/>
              <p:cNvSpPr>
                <a:spLocks noChangeArrowheads="1"/>
              </p:cNvSpPr>
              <p:nvPr/>
            </p:nvSpPr>
            <p:spPr bwMode="auto">
              <a:xfrm>
                <a:off x="4093" y="388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8" name="Oval 661"/>
              <p:cNvSpPr>
                <a:spLocks noChangeArrowheads="1"/>
              </p:cNvSpPr>
              <p:nvPr/>
            </p:nvSpPr>
            <p:spPr bwMode="auto">
              <a:xfrm>
                <a:off x="4100" y="389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9" name="Freeform 662"/>
              <p:cNvSpPr>
                <a:spLocks/>
              </p:cNvSpPr>
              <p:nvPr/>
            </p:nvSpPr>
            <p:spPr bwMode="auto">
              <a:xfrm>
                <a:off x="4097" y="3891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0" name="Oval 663"/>
              <p:cNvSpPr>
                <a:spLocks noChangeArrowheads="1"/>
              </p:cNvSpPr>
              <p:nvPr/>
            </p:nvSpPr>
            <p:spPr bwMode="auto">
              <a:xfrm>
                <a:off x="4066" y="394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1" name="Oval 664"/>
              <p:cNvSpPr>
                <a:spLocks noChangeArrowheads="1"/>
              </p:cNvSpPr>
              <p:nvPr/>
            </p:nvSpPr>
            <p:spPr bwMode="auto">
              <a:xfrm>
                <a:off x="4074" y="395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2" name="Freeform 665"/>
              <p:cNvSpPr>
                <a:spLocks/>
              </p:cNvSpPr>
              <p:nvPr/>
            </p:nvSpPr>
            <p:spPr bwMode="auto">
              <a:xfrm>
                <a:off x="4070" y="3952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3" name="Oval 666"/>
              <p:cNvSpPr>
                <a:spLocks noChangeArrowheads="1"/>
              </p:cNvSpPr>
              <p:nvPr/>
            </p:nvSpPr>
            <p:spPr bwMode="auto">
              <a:xfrm>
                <a:off x="4372" y="3936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4" name="Oval 667"/>
              <p:cNvSpPr>
                <a:spLocks noChangeArrowheads="1"/>
              </p:cNvSpPr>
              <p:nvPr/>
            </p:nvSpPr>
            <p:spPr bwMode="auto">
              <a:xfrm>
                <a:off x="4380" y="394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5" name="Freeform 668"/>
              <p:cNvSpPr>
                <a:spLocks/>
              </p:cNvSpPr>
              <p:nvPr/>
            </p:nvSpPr>
            <p:spPr bwMode="auto">
              <a:xfrm>
                <a:off x="4376" y="3944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6" name="Oval 669"/>
              <p:cNvSpPr>
                <a:spLocks noChangeArrowheads="1"/>
              </p:cNvSpPr>
              <p:nvPr/>
            </p:nvSpPr>
            <p:spPr bwMode="auto">
              <a:xfrm>
                <a:off x="4663" y="3601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7" name="Oval 670"/>
              <p:cNvSpPr>
                <a:spLocks noChangeArrowheads="1"/>
              </p:cNvSpPr>
              <p:nvPr/>
            </p:nvSpPr>
            <p:spPr bwMode="auto">
              <a:xfrm>
                <a:off x="4671" y="3609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8" name="Freeform 671"/>
              <p:cNvSpPr>
                <a:spLocks/>
              </p:cNvSpPr>
              <p:nvPr/>
            </p:nvSpPr>
            <p:spPr bwMode="auto">
              <a:xfrm>
                <a:off x="4667" y="3609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9" name="Oval 672"/>
              <p:cNvSpPr>
                <a:spLocks noChangeArrowheads="1"/>
              </p:cNvSpPr>
              <p:nvPr/>
            </p:nvSpPr>
            <p:spPr bwMode="auto">
              <a:xfrm>
                <a:off x="4211" y="3638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0" name="Oval 673"/>
              <p:cNvSpPr>
                <a:spLocks noChangeArrowheads="1"/>
              </p:cNvSpPr>
              <p:nvPr/>
            </p:nvSpPr>
            <p:spPr bwMode="auto">
              <a:xfrm>
                <a:off x="4219" y="3650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1" name="Freeform 674"/>
              <p:cNvSpPr>
                <a:spLocks/>
              </p:cNvSpPr>
              <p:nvPr/>
            </p:nvSpPr>
            <p:spPr bwMode="auto">
              <a:xfrm>
                <a:off x="4219" y="3646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2" name="Oval 675"/>
              <p:cNvSpPr>
                <a:spLocks noChangeArrowheads="1"/>
              </p:cNvSpPr>
              <p:nvPr/>
            </p:nvSpPr>
            <p:spPr bwMode="auto">
              <a:xfrm>
                <a:off x="4483" y="3674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3" name="Oval 676"/>
              <p:cNvSpPr>
                <a:spLocks noChangeArrowheads="1"/>
              </p:cNvSpPr>
              <p:nvPr/>
            </p:nvSpPr>
            <p:spPr bwMode="auto">
              <a:xfrm>
                <a:off x="4491" y="3683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4" name="Freeform 677"/>
              <p:cNvSpPr>
                <a:spLocks/>
              </p:cNvSpPr>
              <p:nvPr/>
            </p:nvSpPr>
            <p:spPr bwMode="auto">
              <a:xfrm>
                <a:off x="4491" y="3683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5" name="Oval 678"/>
              <p:cNvSpPr>
                <a:spLocks noChangeArrowheads="1"/>
              </p:cNvSpPr>
              <p:nvPr/>
            </p:nvSpPr>
            <p:spPr bwMode="auto">
              <a:xfrm>
                <a:off x="4472" y="3887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6" name="Oval 679"/>
              <p:cNvSpPr>
                <a:spLocks noChangeArrowheads="1"/>
              </p:cNvSpPr>
              <p:nvPr/>
            </p:nvSpPr>
            <p:spPr bwMode="auto">
              <a:xfrm>
                <a:off x="4479" y="389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7" name="Freeform 680"/>
              <p:cNvSpPr>
                <a:spLocks/>
              </p:cNvSpPr>
              <p:nvPr/>
            </p:nvSpPr>
            <p:spPr bwMode="auto">
              <a:xfrm>
                <a:off x="4476" y="3895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8" name="Oval 681"/>
              <p:cNvSpPr>
                <a:spLocks noChangeArrowheads="1"/>
              </p:cNvSpPr>
              <p:nvPr/>
            </p:nvSpPr>
            <p:spPr bwMode="auto">
              <a:xfrm>
                <a:off x="4575" y="3650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9" name="Oval 682"/>
              <p:cNvSpPr>
                <a:spLocks noChangeArrowheads="1"/>
              </p:cNvSpPr>
              <p:nvPr/>
            </p:nvSpPr>
            <p:spPr bwMode="auto">
              <a:xfrm>
                <a:off x="4583" y="3662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0" name="Freeform 683"/>
              <p:cNvSpPr>
                <a:spLocks/>
              </p:cNvSpPr>
              <p:nvPr/>
            </p:nvSpPr>
            <p:spPr bwMode="auto">
              <a:xfrm>
                <a:off x="4583" y="3658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1" name="Oval 684"/>
              <p:cNvSpPr>
                <a:spLocks noChangeArrowheads="1"/>
              </p:cNvSpPr>
              <p:nvPr/>
            </p:nvSpPr>
            <p:spPr bwMode="auto">
              <a:xfrm>
                <a:off x="4598" y="3695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2" name="Oval 685"/>
              <p:cNvSpPr>
                <a:spLocks noChangeArrowheads="1"/>
              </p:cNvSpPr>
              <p:nvPr/>
            </p:nvSpPr>
            <p:spPr bwMode="auto">
              <a:xfrm>
                <a:off x="4606" y="3707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3" name="Freeform 686"/>
              <p:cNvSpPr>
                <a:spLocks/>
              </p:cNvSpPr>
              <p:nvPr/>
            </p:nvSpPr>
            <p:spPr bwMode="auto">
              <a:xfrm>
                <a:off x="4606" y="3703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4" name="Oval 687"/>
              <p:cNvSpPr>
                <a:spLocks noChangeArrowheads="1"/>
              </p:cNvSpPr>
              <p:nvPr/>
            </p:nvSpPr>
            <p:spPr bwMode="auto">
              <a:xfrm>
                <a:off x="4495" y="372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5" name="Oval 688"/>
              <p:cNvSpPr>
                <a:spLocks noChangeArrowheads="1"/>
              </p:cNvSpPr>
              <p:nvPr/>
            </p:nvSpPr>
            <p:spPr bwMode="auto">
              <a:xfrm>
                <a:off x="4502" y="373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6" name="Freeform 689"/>
              <p:cNvSpPr>
                <a:spLocks/>
              </p:cNvSpPr>
              <p:nvPr/>
            </p:nvSpPr>
            <p:spPr bwMode="auto">
              <a:xfrm>
                <a:off x="4502" y="3736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7" name="Oval 690"/>
              <p:cNvSpPr>
                <a:spLocks noChangeArrowheads="1"/>
              </p:cNvSpPr>
              <p:nvPr/>
            </p:nvSpPr>
            <p:spPr bwMode="auto">
              <a:xfrm>
                <a:off x="4380" y="3572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8" name="Oval 691"/>
              <p:cNvSpPr>
                <a:spLocks noChangeArrowheads="1"/>
              </p:cNvSpPr>
              <p:nvPr/>
            </p:nvSpPr>
            <p:spPr bwMode="auto">
              <a:xfrm>
                <a:off x="4388" y="3581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9" name="Freeform 692"/>
              <p:cNvSpPr>
                <a:spLocks/>
              </p:cNvSpPr>
              <p:nvPr/>
            </p:nvSpPr>
            <p:spPr bwMode="auto">
              <a:xfrm>
                <a:off x="4388" y="3581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0" name="Oval 693"/>
              <p:cNvSpPr>
                <a:spLocks noChangeArrowheads="1"/>
              </p:cNvSpPr>
              <p:nvPr/>
            </p:nvSpPr>
            <p:spPr bwMode="auto">
              <a:xfrm>
                <a:off x="4479" y="345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1" name="Oval 694"/>
              <p:cNvSpPr>
                <a:spLocks noChangeArrowheads="1"/>
              </p:cNvSpPr>
              <p:nvPr/>
            </p:nvSpPr>
            <p:spPr bwMode="auto">
              <a:xfrm>
                <a:off x="4487" y="3466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2" name="Freeform 695"/>
              <p:cNvSpPr>
                <a:spLocks/>
              </p:cNvSpPr>
              <p:nvPr/>
            </p:nvSpPr>
            <p:spPr bwMode="auto">
              <a:xfrm>
                <a:off x="4483" y="3462"/>
                <a:ext cx="12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3" name="Oval 696"/>
              <p:cNvSpPr>
                <a:spLocks noChangeArrowheads="1"/>
              </p:cNvSpPr>
              <p:nvPr/>
            </p:nvSpPr>
            <p:spPr bwMode="auto">
              <a:xfrm>
                <a:off x="4361" y="301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4" name="Oval 697"/>
              <p:cNvSpPr>
                <a:spLocks noChangeArrowheads="1"/>
              </p:cNvSpPr>
              <p:nvPr/>
            </p:nvSpPr>
            <p:spPr bwMode="auto">
              <a:xfrm>
                <a:off x="4368" y="302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5" name="Freeform 698"/>
              <p:cNvSpPr>
                <a:spLocks/>
              </p:cNvSpPr>
              <p:nvPr/>
            </p:nvSpPr>
            <p:spPr bwMode="auto">
              <a:xfrm>
                <a:off x="4368" y="3026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6" name="Oval 699"/>
              <p:cNvSpPr>
                <a:spLocks noChangeArrowheads="1"/>
              </p:cNvSpPr>
              <p:nvPr/>
            </p:nvSpPr>
            <p:spPr bwMode="auto">
              <a:xfrm>
                <a:off x="4713" y="3311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7" name="Oval 700"/>
              <p:cNvSpPr>
                <a:spLocks noChangeArrowheads="1"/>
              </p:cNvSpPr>
              <p:nvPr/>
            </p:nvSpPr>
            <p:spPr bwMode="auto">
              <a:xfrm>
                <a:off x="4721" y="3320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8" name="Freeform 701"/>
              <p:cNvSpPr>
                <a:spLocks/>
              </p:cNvSpPr>
              <p:nvPr/>
            </p:nvSpPr>
            <p:spPr bwMode="auto">
              <a:xfrm>
                <a:off x="4721" y="3320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10" name="Group 949"/>
            <p:cNvGrpSpPr>
              <a:grpSpLocks/>
            </p:cNvGrpSpPr>
            <p:nvPr/>
          </p:nvGrpSpPr>
          <p:grpSpPr bwMode="auto">
            <a:xfrm rot="13293474">
              <a:off x="4300779" y="3910951"/>
              <a:ext cx="216000" cy="36000"/>
              <a:chOff x="1680" y="1488"/>
              <a:chExt cx="3551" cy="566"/>
            </a:xfrm>
          </p:grpSpPr>
          <p:sp>
            <p:nvSpPr>
              <p:cNvPr id="2920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1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2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3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4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5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6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7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8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9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0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1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2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3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4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5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6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7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8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9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0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1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2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3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4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5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6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7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8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9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0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1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2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3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4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5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6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7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8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9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0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1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2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3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4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5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6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7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8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69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0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1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2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3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4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5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6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7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8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9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0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1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2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3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4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85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11" name="Group 949"/>
            <p:cNvGrpSpPr>
              <a:grpSpLocks/>
            </p:cNvGrpSpPr>
            <p:nvPr/>
          </p:nvGrpSpPr>
          <p:grpSpPr bwMode="auto">
            <a:xfrm rot="10315040">
              <a:off x="5401038" y="3657246"/>
              <a:ext cx="216000" cy="36000"/>
              <a:chOff x="1680" y="1488"/>
              <a:chExt cx="3551" cy="566"/>
            </a:xfrm>
          </p:grpSpPr>
          <p:sp>
            <p:nvSpPr>
              <p:cNvPr id="3054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5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6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7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8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9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0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1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2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3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4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5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6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7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8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9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0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1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2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3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4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5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6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7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8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9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0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1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2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3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4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5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6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7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8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9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0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1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2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3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4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5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6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7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8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9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0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1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2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3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4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5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6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7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8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09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0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1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2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3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4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5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6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7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8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9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3255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698" y="3657635"/>
              <a:ext cx="83422" cy="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7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725" y="3068960"/>
              <a:ext cx="83422" cy="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0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211" y="3908551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1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9113" y="3275361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2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477" y="3919557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3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137" y="2961649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7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298" y="3450248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12" name="Group 414"/>
            <p:cNvGrpSpPr>
              <a:grpSpLocks/>
            </p:cNvGrpSpPr>
            <p:nvPr/>
          </p:nvGrpSpPr>
          <p:grpSpPr bwMode="auto">
            <a:xfrm rot="7026834">
              <a:off x="4643723" y="1947940"/>
              <a:ext cx="321631" cy="291982"/>
              <a:chOff x="2005" y="2960"/>
              <a:chExt cx="1210" cy="1224"/>
            </a:xfrm>
          </p:grpSpPr>
          <p:sp>
            <p:nvSpPr>
              <p:cNvPr id="3680" name="Freeform 415"/>
              <p:cNvSpPr>
                <a:spLocks/>
              </p:cNvSpPr>
              <p:nvPr/>
            </p:nvSpPr>
            <p:spPr bwMode="auto">
              <a:xfrm>
                <a:off x="2005" y="2960"/>
                <a:ext cx="1210" cy="1224"/>
              </a:xfrm>
              <a:custGeom>
                <a:avLst/>
                <a:gdLst>
                  <a:gd name="T0" fmla="*/ 92 w 316"/>
                  <a:gd name="T1" fmla="*/ 23 h 300"/>
                  <a:gd name="T2" fmla="*/ 19 w 316"/>
                  <a:gd name="T3" fmla="*/ 80 h 300"/>
                  <a:gd name="T4" fmla="*/ 26 w 316"/>
                  <a:gd name="T5" fmla="*/ 215 h 300"/>
                  <a:gd name="T6" fmla="*/ 102 w 316"/>
                  <a:gd name="T7" fmla="*/ 281 h 300"/>
                  <a:gd name="T8" fmla="*/ 222 w 316"/>
                  <a:gd name="T9" fmla="*/ 295 h 300"/>
                  <a:gd name="T10" fmla="*/ 297 w 316"/>
                  <a:gd name="T11" fmla="*/ 198 h 300"/>
                  <a:gd name="T12" fmla="*/ 282 w 316"/>
                  <a:gd name="T13" fmla="*/ 58 h 300"/>
                  <a:gd name="T14" fmla="*/ 161 w 316"/>
                  <a:gd name="T15" fmla="*/ 6 h 300"/>
                  <a:gd name="T16" fmla="*/ 92 w 316"/>
                  <a:gd name="T17" fmla="*/ 2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300">
                    <a:moveTo>
                      <a:pt x="92" y="23"/>
                    </a:moveTo>
                    <a:cubicBezTo>
                      <a:pt x="57" y="33"/>
                      <a:pt x="30" y="56"/>
                      <a:pt x="19" y="80"/>
                    </a:cubicBezTo>
                    <a:cubicBezTo>
                      <a:pt x="0" y="121"/>
                      <a:pt x="6" y="179"/>
                      <a:pt x="26" y="215"/>
                    </a:cubicBezTo>
                    <a:cubicBezTo>
                      <a:pt x="41" y="243"/>
                      <a:pt x="71" y="273"/>
                      <a:pt x="102" y="281"/>
                    </a:cubicBezTo>
                    <a:cubicBezTo>
                      <a:pt x="138" y="290"/>
                      <a:pt x="184" y="300"/>
                      <a:pt x="222" y="295"/>
                    </a:cubicBezTo>
                    <a:cubicBezTo>
                      <a:pt x="272" y="287"/>
                      <a:pt x="286" y="240"/>
                      <a:pt x="297" y="198"/>
                    </a:cubicBezTo>
                    <a:cubicBezTo>
                      <a:pt x="310" y="154"/>
                      <a:pt x="316" y="95"/>
                      <a:pt x="282" y="58"/>
                    </a:cubicBezTo>
                    <a:cubicBezTo>
                      <a:pt x="249" y="23"/>
                      <a:pt x="210" y="0"/>
                      <a:pt x="161" y="6"/>
                    </a:cubicBezTo>
                    <a:cubicBezTo>
                      <a:pt x="138" y="8"/>
                      <a:pt x="120" y="15"/>
                      <a:pt x="92" y="23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1" name="Freeform 416"/>
              <p:cNvSpPr>
                <a:spLocks/>
              </p:cNvSpPr>
              <p:nvPr/>
            </p:nvSpPr>
            <p:spPr bwMode="auto">
              <a:xfrm>
                <a:off x="2039" y="3000"/>
                <a:ext cx="923" cy="988"/>
              </a:xfrm>
              <a:custGeom>
                <a:avLst/>
                <a:gdLst>
                  <a:gd name="T0" fmla="*/ 36 w 241"/>
                  <a:gd name="T1" fmla="*/ 205 h 242"/>
                  <a:gd name="T2" fmla="*/ 30 w 241"/>
                  <a:gd name="T3" fmla="*/ 82 h 242"/>
                  <a:gd name="T4" fmla="*/ 96 w 241"/>
                  <a:gd name="T5" fmla="*/ 31 h 242"/>
                  <a:gd name="T6" fmla="*/ 159 w 241"/>
                  <a:gd name="T7" fmla="*/ 14 h 242"/>
                  <a:gd name="T8" fmla="*/ 241 w 241"/>
                  <a:gd name="T9" fmla="*/ 37 h 242"/>
                  <a:gd name="T10" fmla="*/ 147 w 241"/>
                  <a:gd name="T11" fmla="*/ 5 h 242"/>
                  <a:gd name="T12" fmla="*/ 84 w 241"/>
                  <a:gd name="T13" fmla="*/ 21 h 242"/>
                  <a:gd name="T14" fmla="*/ 18 w 241"/>
                  <a:gd name="T15" fmla="*/ 72 h 242"/>
                  <a:gd name="T16" fmla="*/ 24 w 241"/>
                  <a:gd name="T17" fmla="*/ 195 h 242"/>
                  <a:gd name="T18" fmla="*/ 66 w 241"/>
                  <a:gd name="T19" fmla="*/ 242 h 242"/>
                  <a:gd name="T20" fmla="*/ 36 w 241"/>
                  <a:gd name="T21" fmla="*/ 20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242">
                    <a:moveTo>
                      <a:pt x="36" y="205"/>
                    </a:moveTo>
                    <a:cubicBezTo>
                      <a:pt x="18" y="172"/>
                      <a:pt x="12" y="119"/>
                      <a:pt x="30" y="82"/>
                    </a:cubicBezTo>
                    <a:cubicBezTo>
                      <a:pt x="40" y="60"/>
                      <a:pt x="64" y="39"/>
                      <a:pt x="96" y="31"/>
                    </a:cubicBezTo>
                    <a:cubicBezTo>
                      <a:pt x="122" y="23"/>
                      <a:pt x="138" y="17"/>
                      <a:pt x="159" y="14"/>
                    </a:cubicBezTo>
                    <a:cubicBezTo>
                      <a:pt x="191" y="11"/>
                      <a:pt x="218" y="20"/>
                      <a:pt x="241" y="37"/>
                    </a:cubicBezTo>
                    <a:cubicBezTo>
                      <a:pt x="215" y="14"/>
                      <a:pt x="184" y="0"/>
                      <a:pt x="147" y="5"/>
                    </a:cubicBezTo>
                    <a:cubicBezTo>
                      <a:pt x="126" y="7"/>
                      <a:pt x="110" y="14"/>
                      <a:pt x="84" y="21"/>
                    </a:cubicBezTo>
                    <a:cubicBezTo>
                      <a:pt x="52" y="29"/>
                      <a:pt x="28" y="51"/>
                      <a:pt x="18" y="72"/>
                    </a:cubicBezTo>
                    <a:cubicBezTo>
                      <a:pt x="0" y="109"/>
                      <a:pt x="6" y="163"/>
                      <a:pt x="24" y="195"/>
                    </a:cubicBezTo>
                    <a:cubicBezTo>
                      <a:pt x="34" y="212"/>
                      <a:pt x="49" y="230"/>
                      <a:pt x="66" y="242"/>
                    </a:cubicBezTo>
                    <a:cubicBezTo>
                      <a:pt x="54" y="231"/>
                      <a:pt x="44" y="218"/>
                      <a:pt x="36" y="2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2" name="Freeform 417"/>
              <p:cNvSpPr>
                <a:spLocks/>
              </p:cNvSpPr>
              <p:nvPr/>
            </p:nvSpPr>
            <p:spPr bwMode="auto">
              <a:xfrm>
                <a:off x="2265" y="3127"/>
                <a:ext cx="911" cy="1016"/>
              </a:xfrm>
              <a:custGeom>
                <a:avLst/>
                <a:gdLst>
                  <a:gd name="T0" fmla="*/ 206 w 238"/>
                  <a:gd name="T1" fmla="*/ 25 h 249"/>
                  <a:gd name="T2" fmla="*/ 178 w 238"/>
                  <a:gd name="T3" fmla="*/ 0 h 249"/>
                  <a:gd name="T4" fmla="*/ 194 w 238"/>
                  <a:gd name="T5" fmla="*/ 15 h 249"/>
                  <a:gd name="T6" fmla="*/ 208 w 238"/>
                  <a:gd name="T7" fmla="*/ 145 h 249"/>
                  <a:gd name="T8" fmla="*/ 139 w 238"/>
                  <a:gd name="T9" fmla="*/ 234 h 249"/>
                  <a:gd name="T10" fmla="*/ 28 w 238"/>
                  <a:gd name="T11" fmla="*/ 221 h 249"/>
                  <a:gd name="T12" fmla="*/ 0 w 238"/>
                  <a:gd name="T13" fmla="*/ 208 h 249"/>
                  <a:gd name="T14" fmla="*/ 40 w 238"/>
                  <a:gd name="T15" fmla="*/ 231 h 249"/>
                  <a:gd name="T16" fmla="*/ 151 w 238"/>
                  <a:gd name="T17" fmla="*/ 244 h 249"/>
                  <a:gd name="T18" fmla="*/ 221 w 238"/>
                  <a:gd name="T19" fmla="*/ 155 h 249"/>
                  <a:gd name="T20" fmla="*/ 206 w 238"/>
                  <a:gd name="T21" fmla="*/ 2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249">
                    <a:moveTo>
                      <a:pt x="206" y="25"/>
                    </a:moveTo>
                    <a:cubicBezTo>
                      <a:pt x="197" y="16"/>
                      <a:pt x="188" y="7"/>
                      <a:pt x="178" y="0"/>
                    </a:cubicBezTo>
                    <a:cubicBezTo>
                      <a:pt x="183" y="5"/>
                      <a:pt x="189" y="10"/>
                      <a:pt x="194" y="15"/>
                    </a:cubicBezTo>
                    <a:cubicBezTo>
                      <a:pt x="226" y="49"/>
                      <a:pt x="220" y="104"/>
                      <a:pt x="208" y="145"/>
                    </a:cubicBezTo>
                    <a:cubicBezTo>
                      <a:pt x="198" y="184"/>
                      <a:pt x="185" y="227"/>
                      <a:pt x="139" y="234"/>
                    </a:cubicBezTo>
                    <a:cubicBezTo>
                      <a:pt x="104" y="239"/>
                      <a:pt x="61" y="230"/>
                      <a:pt x="28" y="221"/>
                    </a:cubicBezTo>
                    <a:cubicBezTo>
                      <a:pt x="18" y="219"/>
                      <a:pt x="9" y="214"/>
                      <a:pt x="0" y="208"/>
                    </a:cubicBezTo>
                    <a:cubicBezTo>
                      <a:pt x="12" y="219"/>
                      <a:pt x="26" y="227"/>
                      <a:pt x="40" y="231"/>
                    </a:cubicBezTo>
                    <a:cubicBezTo>
                      <a:pt x="74" y="240"/>
                      <a:pt x="116" y="249"/>
                      <a:pt x="151" y="244"/>
                    </a:cubicBezTo>
                    <a:cubicBezTo>
                      <a:pt x="197" y="236"/>
                      <a:pt x="210" y="194"/>
                      <a:pt x="221" y="155"/>
                    </a:cubicBezTo>
                    <a:cubicBezTo>
                      <a:pt x="232" y="114"/>
                      <a:pt x="238" y="59"/>
                      <a:pt x="206" y="25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3" name="Freeform 418"/>
              <p:cNvSpPr>
                <a:spLocks/>
              </p:cNvSpPr>
              <p:nvPr/>
            </p:nvSpPr>
            <p:spPr bwMode="auto">
              <a:xfrm>
                <a:off x="2147" y="3102"/>
                <a:ext cx="857" cy="952"/>
              </a:xfrm>
              <a:custGeom>
                <a:avLst/>
                <a:gdLst>
                  <a:gd name="T0" fmla="*/ 53 w 224"/>
                  <a:gd name="T1" fmla="*/ 38 h 233"/>
                  <a:gd name="T2" fmla="*/ 13 w 224"/>
                  <a:gd name="T3" fmla="*/ 60 h 233"/>
                  <a:gd name="T4" fmla="*/ 27 w 224"/>
                  <a:gd name="T5" fmla="*/ 120 h 233"/>
                  <a:gd name="T6" fmla="*/ 72 w 224"/>
                  <a:gd name="T7" fmla="*/ 122 h 233"/>
                  <a:gd name="T8" fmla="*/ 83 w 224"/>
                  <a:gd name="T9" fmla="*/ 79 h 233"/>
                  <a:gd name="T10" fmla="*/ 91 w 224"/>
                  <a:gd name="T11" fmla="*/ 58 h 233"/>
                  <a:gd name="T12" fmla="*/ 114 w 224"/>
                  <a:gd name="T13" fmla="*/ 61 h 233"/>
                  <a:gd name="T14" fmla="*/ 120 w 224"/>
                  <a:gd name="T15" fmla="*/ 86 h 233"/>
                  <a:gd name="T16" fmla="*/ 146 w 224"/>
                  <a:gd name="T17" fmla="*/ 83 h 233"/>
                  <a:gd name="T18" fmla="*/ 152 w 224"/>
                  <a:gd name="T19" fmla="*/ 59 h 233"/>
                  <a:gd name="T20" fmla="*/ 177 w 224"/>
                  <a:gd name="T21" fmla="*/ 70 h 233"/>
                  <a:gd name="T22" fmla="*/ 175 w 224"/>
                  <a:gd name="T23" fmla="*/ 96 h 233"/>
                  <a:gd name="T24" fmla="*/ 148 w 224"/>
                  <a:gd name="T25" fmla="*/ 108 h 233"/>
                  <a:gd name="T26" fmla="*/ 164 w 224"/>
                  <a:gd name="T27" fmla="*/ 142 h 233"/>
                  <a:gd name="T28" fmla="*/ 182 w 224"/>
                  <a:gd name="T29" fmla="*/ 127 h 233"/>
                  <a:gd name="T30" fmla="*/ 197 w 224"/>
                  <a:gd name="T31" fmla="*/ 127 h 233"/>
                  <a:gd name="T32" fmla="*/ 204 w 224"/>
                  <a:gd name="T33" fmla="*/ 160 h 233"/>
                  <a:gd name="T34" fmla="*/ 181 w 224"/>
                  <a:gd name="T35" fmla="*/ 176 h 233"/>
                  <a:gd name="T36" fmla="*/ 153 w 224"/>
                  <a:gd name="T37" fmla="*/ 182 h 233"/>
                  <a:gd name="T38" fmla="*/ 155 w 224"/>
                  <a:gd name="T39" fmla="*/ 221 h 233"/>
                  <a:gd name="T40" fmla="*/ 211 w 224"/>
                  <a:gd name="T41" fmla="*/ 219 h 233"/>
                  <a:gd name="T42" fmla="*/ 220 w 224"/>
                  <a:gd name="T43" fmla="*/ 189 h 233"/>
                  <a:gd name="T44" fmla="*/ 211 w 224"/>
                  <a:gd name="T45" fmla="*/ 160 h 233"/>
                  <a:gd name="T46" fmla="*/ 209 w 224"/>
                  <a:gd name="T47" fmla="*/ 110 h 233"/>
                  <a:gd name="T48" fmla="*/ 218 w 224"/>
                  <a:gd name="T49" fmla="*/ 89 h 233"/>
                  <a:gd name="T50" fmla="*/ 208 w 224"/>
                  <a:gd name="T51" fmla="*/ 82 h 233"/>
                  <a:gd name="T52" fmla="*/ 194 w 224"/>
                  <a:gd name="T53" fmla="*/ 80 h 233"/>
                  <a:gd name="T54" fmla="*/ 182 w 224"/>
                  <a:gd name="T55" fmla="*/ 65 h 233"/>
                  <a:gd name="T56" fmla="*/ 197 w 224"/>
                  <a:gd name="T57" fmla="*/ 56 h 233"/>
                  <a:gd name="T58" fmla="*/ 202 w 224"/>
                  <a:gd name="T59" fmla="*/ 19 h 233"/>
                  <a:gd name="T60" fmla="*/ 157 w 224"/>
                  <a:gd name="T61" fmla="*/ 11 h 233"/>
                  <a:gd name="T62" fmla="*/ 152 w 224"/>
                  <a:gd name="T63" fmla="*/ 41 h 233"/>
                  <a:gd name="T64" fmla="*/ 131 w 224"/>
                  <a:gd name="T65" fmla="*/ 34 h 233"/>
                  <a:gd name="T66" fmla="*/ 111 w 224"/>
                  <a:gd name="T67" fmla="*/ 44 h 233"/>
                  <a:gd name="T68" fmla="*/ 76 w 224"/>
                  <a:gd name="T69" fmla="*/ 49 h 233"/>
                  <a:gd name="T70" fmla="*/ 53 w 224"/>
                  <a:gd name="T71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4" h="233">
                    <a:moveTo>
                      <a:pt x="53" y="38"/>
                    </a:moveTo>
                    <a:cubicBezTo>
                      <a:pt x="35" y="36"/>
                      <a:pt x="20" y="50"/>
                      <a:pt x="13" y="60"/>
                    </a:cubicBezTo>
                    <a:cubicBezTo>
                      <a:pt x="0" y="78"/>
                      <a:pt x="9" y="107"/>
                      <a:pt x="27" y="120"/>
                    </a:cubicBezTo>
                    <a:cubicBezTo>
                      <a:pt x="39" y="129"/>
                      <a:pt x="60" y="133"/>
                      <a:pt x="72" y="122"/>
                    </a:cubicBezTo>
                    <a:cubicBezTo>
                      <a:pt x="84" y="112"/>
                      <a:pt x="82" y="93"/>
                      <a:pt x="83" y="79"/>
                    </a:cubicBezTo>
                    <a:cubicBezTo>
                      <a:pt x="84" y="70"/>
                      <a:pt x="83" y="64"/>
                      <a:pt x="91" y="58"/>
                    </a:cubicBezTo>
                    <a:cubicBezTo>
                      <a:pt x="99" y="52"/>
                      <a:pt x="110" y="51"/>
                      <a:pt x="114" y="61"/>
                    </a:cubicBezTo>
                    <a:cubicBezTo>
                      <a:pt x="118" y="69"/>
                      <a:pt x="110" y="79"/>
                      <a:pt x="120" y="86"/>
                    </a:cubicBezTo>
                    <a:cubicBezTo>
                      <a:pt x="126" y="90"/>
                      <a:pt x="141" y="88"/>
                      <a:pt x="146" y="83"/>
                    </a:cubicBezTo>
                    <a:cubicBezTo>
                      <a:pt x="152" y="77"/>
                      <a:pt x="145" y="64"/>
                      <a:pt x="152" y="59"/>
                    </a:cubicBezTo>
                    <a:cubicBezTo>
                      <a:pt x="160" y="52"/>
                      <a:pt x="173" y="63"/>
                      <a:pt x="177" y="70"/>
                    </a:cubicBezTo>
                    <a:cubicBezTo>
                      <a:pt x="183" y="79"/>
                      <a:pt x="182" y="89"/>
                      <a:pt x="175" y="96"/>
                    </a:cubicBezTo>
                    <a:cubicBezTo>
                      <a:pt x="167" y="104"/>
                      <a:pt x="156" y="101"/>
                      <a:pt x="148" y="108"/>
                    </a:cubicBezTo>
                    <a:cubicBezTo>
                      <a:pt x="132" y="121"/>
                      <a:pt x="141" y="149"/>
                      <a:pt x="164" y="142"/>
                    </a:cubicBezTo>
                    <a:cubicBezTo>
                      <a:pt x="170" y="140"/>
                      <a:pt x="178" y="132"/>
                      <a:pt x="182" y="127"/>
                    </a:cubicBezTo>
                    <a:cubicBezTo>
                      <a:pt x="190" y="117"/>
                      <a:pt x="194" y="112"/>
                      <a:pt x="197" y="127"/>
                    </a:cubicBezTo>
                    <a:cubicBezTo>
                      <a:pt x="199" y="136"/>
                      <a:pt x="206" y="150"/>
                      <a:pt x="204" y="160"/>
                    </a:cubicBezTo>
                    <a:cubicBezTo>
                      <a:pt x="203" y="171"/>
                      <a:pt x="194" y="177"/>
                      <a:pt x="181" y="176"/>
                    </a:cubicBezTo>
                    <a:cubicBezTo>
                      <a:pt x="169" y="176"/>
                      <a:pt x="162" y="169"/>
                      <a:pt x="153" y="182"/>
                    </a:cubicBezTo>
                    <a:cubicBezTo>
                      <a:pt x="147" y="191"/>
                      <a:pt x="147" y="212"/>
                      <a:pt x="155" y="221"/>
                    </a:cubicBezTo>
                    <a:cubicBezTo>
                      <a:pt x="165" y="233"/>
                      <a:pt x="201" y="232"/>
                      <a:pt x="211" y="219"/>
                    </a:cubicBezTo>
                    <a:cubicBezTo>
                      <a:pt x="217" y="212"/>
                      <a:pt x="221" y="198"/>
                      <a:pt x="220" y="189"/>
                    </a:cubicBezTo>
                    <a:cubicBezTo>
                      <a:pt x="219" y="177"/>
                      <a:pt x="211" y="172"/>
                      <a:pt x="211" y="160"/>
                    </a:cubicBezTo>
                    <a:cubicBezTo>
                      <a:pt x="211" y="141"/>
                      <a:pt x="195" y="126"/>
                      <a:pt x="209" y="110"/>
                    </a:cubicBezTo>
                    <a:cubicBezTo>
                      <a:pt x="214" y="105"/>
                      <a:pt x="224" y="100"/>
                      <a:pt x="218" y="89"/>
                    </a:cubicBezTo>
                    <a:cubicBezTo>
                      <a:pt x="215" y="85"/>
                      <a:pt x="213" y="83"/>
                      <a:pt x="208" y="82"/>
                    </a:cubicBezTo>
                    <a:cubicBezTo>
                      <a:pt x="206" y="81"/>
                      <a:pt x="203" y="78"/>
                      <a:pt x="194" y="80"/>
                    </a:cubicBezTo>
                    <a:cubicBezTo>
                      <a:pt x="186" y="82"/>
                      <a:pt x="183" y="68"/>
                      <a:pt x="182" y="65"/>
                    </a:cubicBezTo>
                    <a:cubicBezTo>
                      <a:pt x="177" y="52"/>
                      <a:pt x="187" y="55"/>
                      <a:pt x="197" y="56"/>
                    </a:cubicBezTo>
                    <a:cubicBezTo>
                      <a:pt x="220" y="56"/>
                      <a:pt x="218" y="31"/>
                      <a:pt x="202" y="19"/>
                    </a:cubicBezTo>
                    <a:cubicBezTo>
                      <a:pt x="191" y="11"/>
                      <a:pt x="168" y="0"/>
                      <a:pt x="157" y="11"/>
                    </a:cubicBezTo>
                    <a:cubicBezTo>
                      <a:pt x="146" y="21"/>
                      <a:pt x="155" y="30"/>
                      <a:pt x="152" y="41"/>
                    </a:cubicBezTo>
                    <a:cubicBezTo>
                      <a:pt x="146" y="59"/>
                      <a:pt x="137" y="39"/>
                      <a:pt x="131" y="34"/>
                    </a:cubicBezTo>
                    <a:cubicBezTo>
                      <a:pt x="117" y="22"/>
                      <a:pt x="113" y="37"/>
                      <a:pt x="111" y="44"/>
                    </a:cubicBezTo>
                    <a:cubicBezTo>
                      <a:pt x="110" y="50"/>
                      <a:pt x="86" y="50"/>
                      <a:pt x="76" y="49"/>
                    </a:cubicBezTo>
                    <a:cubicBezTo>
                      <a:pt x="67" y="47"/>
                      <a:pt x="68" y="37"/>
                      <a:pt x="53" y="38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4" name="Freeform 419"/>
              <p:cNvSpPr>
                <a:spLocks/>
              </p:cNvSpPr>
              <p:nvPr/>
            </p:nvSpPr>
            <p:spPr bwMode="auto">
              <a:xfrm>
                <a:off x="2729" y="3890"/>
                <a:ext cx="229" cy="127"/>
              </a:xfrm>
              <a:custGeom>
                <a:avLst/>
                <a:gdLst>
                  <a:gd name="T0" fmla="*/ 1 w 60"/>
                  <a:gd name="T1" fmla="*/ 8 h 31"/>
                  <a:gd name="T2" fmla="*/ 16 w 60"/>
                  <a:gd name="T3" fmla="*/ 28 h 31"/>
                  <a:gd name="T4" fmla="*/ 38 w 60"/>
                  <a:gd name="T5" fmla="*/ 29 h 31"/>
                  <a:gd name="T6" fmla="*/ 60 w 60"/>
                  <a:gd name="T7" fmla="*/ 0 h 31"/>
                  <a:gd name="T8" fmla="*/ 34 w 60"/>
                  <a:gd name="T9" fmla="*/ 24 h 31"/>
                  <a:gd name="T10" fmla="*/ 4 w 60"/>
                  <a:gd name="T11" fmla="*/ 11 h 31"/>
                  <a:gd name="T12" fmla="*/ 1 w 60"/>
                  <a:gd name="T13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1" y="8"/>
                    </a:moveTo>
                    <a:cubicBezTo>
                      <a:pt x="5" y="16"/>
                      <a:pt x="5" y="23"/>
                      <a:pt x="16" y="28"/>
                    </a:cubicBezTo>
                    <a:cubicBezTo>
                      <a:pt x="23" y="31"/>
                      <a:pt x="30" y="30"/>
                      <a:pt x="38" y="29"/>
                    </a:cubicBezTo>
                    <a:cubicBezTo>
                      <a:pt x="55" y="26"/>
                      <a:pt x="60" y="17"/>
                      <a:pt x="60" y="0"/>
                    </a:cubicBezTo>
                    <a:cubicBezTo>
                      <a:pt x="57" y="13"/>
                      <a:pt x="49" y="23"/>
                      <a:pt x="34" y="24"/>
                    </a:cubicBezTo>
                    <a:cubicBezTo>
                      <a:pt x="28" y="24"/>
                      <a:pt x="0" y="20"/>
                      <a:pt x="4" y="11"/>
                    </a:cubicBezTo>
                    <a:cubicBezTo>
                      <a:pt x="1" y="8"/>
                      <a:pt x="1" y="8"/>
                      <a:pt x="1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5" name="Freeform 420"/>
              <p:cNvSpPr>
                <a:spLocks/>
              </p:cNvSpPr>
              <p:nvPr/>
            </p:nvSpPr>
            <p:spPr bwMode="auto">
              <a:xfrm>
                <a:off x="2698" y="3576"/>
                <a:ext cx="153" cy="139"/>
              </a:xfrm>
              <a:custGeom>
                <a:avLst/>
                <a:gdLst>
                  <a:gd name="T0" fmla="*/ 3 w 40"/>
                  <a:gd name="T1" fmla="*/ 3 h 34"/>
                  <a:gd name="T2" fmla="*/ 40 w 40"/>
                  <a:gd name="T3" fmla="*/ 0 h 34"/>
                  <a:gd name="T4" fmla="*/ 4 w 40"/>
                  <a:gd name="T5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4">
                    <a:moveTo>
                      <a:pt x="3" y="3"/>
                    </a:moveTo>
                    <a:cubicBezTo>
                      <a:pt x="0" y="34"/>
                      <a:pt x="31" y="12"/>
                      <a:pt x="40" y="0"/>
                    </a:cubicBezTo>
                    <a:cubicBezTo>
                      <a:pt x="34" y="4"/>
                      <a:pt x="2" y="26"/>
                      <a:pt x="4" y="5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6" name="Freeform 421"/>
              <p:cNvSpPr>
                <a:spLocks/>
              </p:cNvSpPr>
              <p:nvPr/>
            </p:nvSpPr>
            <p:spPr bwMode="auto">
              <a:xfrm>
                <a:off x="2912" y="3449"/>
                <a:ext cx="69" cy="98"/>
              </a:xfrm>
              <a:custGeom>
                <a:avLst/>
                <a:gdLst>
                  <a:gd name="T0" fmla="*/ 2 w 18"/>
                  <a:gd name="T1" fmla="*/ 0 h 24"/>
                  <a:gd name="T2" fmla="*/ 1 w 18"/>
                  <a:gd name="T3" fmla="*/ 24 h 24"/>
                  <a:gd name="T4" fmla="*/ 0 w 18"/>
                  <a:gd name="T5" fmla="*/ 2 h 24"/>
                  <a:gd name="T6" fmla="*/ 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2" y="0"/>
                    </a:moveTo>
                    <a:cubicBezTo>
                      <a:pt x="18" y="3"/>
                      <a:pt x="10" y="17"/>
                      <a:pt x="1" y="24"/>
                    </a:cubicBezTo>
                    <a:cubicBezTo>
                      <a:pt x="7" y="19"/>
                      <a:pt x="8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7" name="Freeform 422"/>
              <p:cNvSpPr>
                <a:spLocks/>
              </p:cNvSpPr>
              <p:nvPr/>
            </p:nvSpPr>
            <p:spPr bwMode="auto">
              <a:xfrm>
                <a:off x="2832" y="3164"/>
                <a:ext cx="107" cy="163"/>
              </a:xfrm>
              <a:custGeom>
                <a:avLst/>
                <a:gdLst>
                  <a:gd name="T0" fmla="*/ 0 w 28"/>
                  <a:gd name="T1" fmla="*/ 37 h 40"/>
                  <a:gd name="T2" fmla="*/ 26 w 28"/>
                  <a:gd name="T3" fmla="*/ 24 h 40"/>
                  <a:gd name="T4" fmla="*/ 0 w 28"/>
                  <a:gd name="T5" fmla="*/ 0 h 40"/>
                  <a:gd name="T6" fmla="*/ 6 w 28"/>
                  <a:gd name="T7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0" y="37"/>
                    </a:moveTo>
                    <a:cubicBezTo>
                      <a:pt x="7" y="27"/>
                      <a:pt x="26" y="40"/>
                      <a:pt x="26" y="24"/>
                    </a:cubicBezTo>
                    <a:cubicBezTo>
                      <a:pt x="27" y="10"/>
                      <a:pt x="9" y="5"/>
                      <a:pt x="0" y="0"/>
                    </a:cubicBezTo>
                    <a:cubicBezTo>
                      <a:pt x="11" y="9"/>
                      <a:pt x="28" y="24"/>
                      <a:pt x="6" y="3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8" name="Freeform 423"/>
              <p:cNvSpPr>
                <a:spLocks/>
              </p:cNvSpPr>
              <p:nvPr/>
            </p:nvSpPr>
            <p:spPr bwMode="auto">
              <a:xfrm>
                <a:off x="2598" y="3351"/>
                <a:ext cx="134" cy="107"/>
              </a:xfrm>
              <a:custGeom>
                <a:avLst/>
                <a:gdLst>
                  <a:gd name="T0" fmla="*/ 3 w 35"/>
                  <a:gd name="T1" fmla="*/ 9 h 26"/>
                  <a:gd name="T2" fmla="*/ 24 w 35"/>
                  <a:gd name="T3" fmla="*/ 0 h 26"/>
                  <a:gd name="T4" fmla="*/ 6 w 35"/>
                  <a:gd name="T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3" y="9"/>
                    </a:moveTo>
                    <a:cubicBezTo>
                      <a:pt x="0" y="26"/>
                      <a:pt x="35" y="25"/>
                      <a:pt x="24" y="0"/>
                    </a:cubicBezTo>
                    <a:cubicBezTo>
                      <a:pt x="23" y="7"/>
                      <a:pt x="16" y="25"/>
                      <a:pt x="6" y="14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9" name="Freeform 424"/>
              <p:cNvSpPr>
                <a:spLocks/>
              </p:cNvSpPr>
              <p:nvPr/>
            </p:nvSpPr>
            <p:spPr bwMode="auto">
              <a:xfrm>
                <a:off x="2208" y="3400"/>
                <a:ext cx="237" cy="225"/>
              </a:xfrm>
              <a:custGeom>
                <a:avLst/>
                <a:gdLst>
                  <a:gd name="T0" fmla="*/ 0 w 62"/>
                  <a:gd name="T1" fmla="*/ 20 h 55"/>
                  <a:gd name="T2" fmla="*/ 43 w 62"/>
                  <a:gd name="T3" fmla="*/ 47 h 55"/>
                  <a:gd name="T4" fmla="*/ 59 w 62"/>
                  <a:gd name="T5" fmla="*/ 0 h 55"/>
                  <a:gd name="T6" fmla="*/ 37 w 62"/>
                  <a:gd name="T7" fmla="*/ 38 h 55"/>
                  <a:gd name="T8" fmla="*/ 1 w 62"/>
                  <a:gd name="T9" fmla="*/ 24 h 55"/>
                  <a:gd name="T10" fmla="*/ 2 w 62"/>
                  <a:gd name="T11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55">
                    <a:moveTo>
                      <a:pt x="0" y="20"/>
                    </a:moveTo>
                    <a:cubicBezTo>
                      <a:pt x="11" y="36"/>
                      <a:pt x="20" y="55"/>
                      <a:pt x="43" y="47"/>
                    </a:cubicBezTo>
                    <a:cubicBezTo>
                      <a:pt x="59" y="41"/>
                      <a:pt x="62" y="14"/>
                      <a:pt x="59" y="0"/>
                    </a:cubicBezTo>
                    <a:cubicBezTo>
                      <a:pt x="55" y="13"/>
                      <a:pt x="52" y="32"/>
                      <a:pt x="37" y="38"/>
                    </a:cubicBezTo>
                    <a:cubicBezTo>
                      <a:pt x="23" y="45"/>
                      <a:pt x="11" y="31"/>
                      <a:pt x="1" y="24"/>
                    </a:cubicBezTo>
                    <a:cubicBezTo>
                      <a:pt x="1" y="23"/>
                      <a:pt x="1" y="21"/>
                      <a:pt x="2" y="2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0" name="Freeform 425"/>
              <p:cNvSpPr>
                <a:spLocks/>
              </p:cNvSpPr>
              <p:nvPr/>
            </p:nvSpPr>
            <p:spPr bwMode="auto">
              <a:xfrm>
                <a:off x="2162" y="3266"/>
                <a:ext cx="195" cy="155"/>
              </a:xfrm>
              <a:custGeom>
                <a:avLst/>
                <a:gdLst>
                  <a:gd name="T0" fmla="*/ 50 w 51"/>
                  <a:gd name="T1" fmla="*/ 3 h 38"/>
                  <a:gd name="T2" fmla="*/ 10 w 51"/>
                  <a:gd name="T3" fmla="*/ 38 h 38"/>
                  <a:gd name="T4" fmla="*/ 51 w 51"/>
                  <a:gd name="T5" fmla="*/ 5 h 38"/>
                  <a:gd name="T6" fmla="*/ 50 w 51"/>
                  <a:gd name="T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8">
                    <a:moveTo>
                      <a:pt x="50" y="3"/>
                    </a:moveTo>
                    <a:cubicBezTo>
                      <a:pt x="36" y="2"/>
                      <a:pt x="0" y="21"/>
                      <a:pt x="10" y="38"/>
                    </a:cubicBezTo>
                    <a:cubicBezTo>
                      <a:pt x="10" y="28"/>
                      <a:pt x="40" y="0"/>
                      <a:pt x="51" y="5"/>
                    </a:cubicBezTo>
                    <a:cubicBezTo>
                      <a:pt x="50" y="3"/>
                      <a:pt x="50" y="3"/>
                      <a:pt x="50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1" name="Freeform 426"/>
              <p:cNvSpPr>
                <a:spLocks/>
              </p:cNvSpPr>
              <p:nvPr/>
            </p:nvSpPr>
            <p:spPr bwMode="auto">
              <a:xfrm>
                <a:off x="2740" y="3147"/>
                <a:ext cx="54" cy="98"/>
              </a:xfrm>
              <a:custGeom>
                <a:avLst/>
                <a:gdLst>
                  <a:gd name="T0" fmla="*/ 12 w 14"/>
                  <a:gd name="T1" fmla="*/ 2 h 24"/>
                  <a:gd name="T2" fmla="*/ 5 w 14"/>
                  <a:gd name="T3" fmla="*/ 24 h 24"/>
                  <a:gd name="T4" fmla="*/ 14 w 14"/>
                  <a:gd name="T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"/>
                    </a:moveTo>
                    <a:cubicBezTo>
                      <a:pt x="0" y="0"/>
                      <a:pt x="4" y="17"/>
                      <a:pt x="5" y="24"/>
                    </a:cubicBezTo>
                    <a:cubicBezTo>
                      <a:pt x="5" y="18"/>
                      <a:pt x="5" y="1"/>
                      <a:pt x="14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2" name="Freeform 427"/>
              <p:cNvSpPr>
                <a:spLocks/>
              </p:cNvSpPr>
              <p:nvPr/>
            </p:nvSpPr>
            <p:spPr bwMode="auto">
              <a:xfrm>
                <a:off x="2744" y="3813"/>
                <a:ext cx="172" cy="69"/>
              </a:xfrm>
              <a:custGeom>
                <a:avLst/>
                <a:gdLst>
                  <a:gd name="T0" fmla="*/ 45 w 45"/>
                  <a:gd name="T1" fmla="*/ 0 h 17"/>
                  <a:gd name="T2" fmla="*/ 18 w 45"/>
                  <a:gd name="T3" fmla="*/ 7 h 17"/>
                  <a:gd name="T4" fmla="*/ 1 w 45"/>
                  <a:gd name="T5" fmla="*/ 17 h 17"/>
                  <a:gd name="T6" fmla="*/ 18 w 45"/>
                  <a:gd name="T7" fmla="*/ 14 h 17"/>
                  <a:gd name="T8" fmla="*/ 44 w 45"/>
                  <a:gd name="T9" fmla="*/ 2 h 17"/>
                  <a:gd name="T10" fmla="*/ 45 w 45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7">
                    <a:moveTo>
                      <a:pt x="45" y="0"/>
                    </a:moveTo>
                    <a:cubicBezTo>
                      <a:pt x="37" y="9"/>
                      <a:pt x="29" y="9"/>
                      <a:pt x="18" y="7"/>
                    </a:cubicBezTo>
                    <a:cubicBezTo>
                      <a:pt x="10" y="6"/>
                      <a:pt x="0" y="5"/>
                      <a:pt x="1" y="17"/>
                    </a:cubicBezTo>
                    <a:cubicBezTo>
                      <a:pt x="2" y="12"/>
                      <a:pt x="9" y="13"/>
                      <a:pt x="18" y="14"/>
                    </a:cubicBezTo>
                    <a:cubicBezTo>
                      <a:pt x="29" y="16"/>
                      <a:pt x="42" y="17"/>
                      <a:pt x="44" y="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3" name="Freeform 428"/>
              <p:cNvSpPr>
                <a:spLocks/>
              </p:cNvSpPr>
              <p:nvPr/>
            </p:nvSpPr>
            <p:spPr bwMode="auto">
              <a:xfrm>
                <a:off x="2028" y="2976"/>
                <a:ext cx="1156" cy="1196"/>
              </a:xfrm>
              <a:custGeom>
                <a:avLst/>
                <a:gdLst>
                  <a:gd name="T0" fmla="*/ 86 w 302"/>
                  <a:gd name="T1" fmla="*/ 19 h 293"/>
                  <a:gd name="T2" fmla="*/ 85 w 302"/>
                  <a:gd name="T3" fmla="*/ 18 h 293"/>
                  <a:gd name="T4" fmla="*/ 12 w 302"/>
                  <a:gd name="T5" fmla="*/ 76 h 293"/>
                  <a:gd name="T6" fmla="*/ 0 w 302"/>
                  <a:gd name="T7" fmla="*/ 133 h 293"/>
                  <a:gd name="T8" fmla="*/ 19 w 302"/>
                  <a:gd name="T9" fmla="*/ 211 h 293"/>
                  <a:gd name="T10" fmla="*/ 96 w 302"/>
                  <a:gd name="T11" fmla="*/ 278 h 293"/>
                  <a:gd name="T12" fmla="*/ 192 w 302"/>
                  <a:gd name="T13" fmla="*/ 293 h 293"/>
                  <a:gd name="T14" fmla="*/ 216 w 302"/>
                  <a:gd name="T15" fmla="*/ 292 h 293"/>
                  <a:gd name="T16" fmla="*/ 269 w 302"/>
                  <a:gd name="T17" fmla="*/ 256 h 293"/>
                  <a:gd name="T18" fmla="*/ 292 w 302"/>
                  <a:gd name="T19" fmla="*/ 195 h 293"/>
                  <a:gd name="T20" fmla="*/ 302 w 302"/>
                  <a:gd name="T21" fmla="*/ 129 h 293"/>
                  <a:gd name="T22" fmla="*/ 277 w 302"/>
                  <a:gd name="T23" fmla="*/ 54 h 293"/>
                  <a:gd name="T24" fmla="*/ 170 w 302"/>
                  <a:gd name="T25" fmla="*/ 0 h 293"/>
                  <a:gd name="T26" fmla="*/ 155 w 302"/>
                  <a:gd name="T27" fmla="*/ 1 h 293"/>
                  <a:gd name="T28" fmla="*/ 85 w 302"/>
                  <a:gd name="T29" fmla="*/ 18 h 293"/>
                  <a:gd name="T30" fmla="*/ 86 w 302"/>
                  <a:gd name="T31" fmla="*/ 19 h 293"/>
                  <a:gd name="T32" fmla="*/ 85 w 302"/>
                  <a:gd name="T33" fmla="*/ 18 h 293"/>
                  <a:gd name="T34" fmla="*/ 86 w 302"/>
                  <a:gd name="T35" fmla="*/ 19 h 293"/>
                  <a:gd name="T36" fmla="*/ 86 w 302"/>
                  <a:gd name="T37" fmla="*/ 20 h 293"/>
                  <a:gd name="T38" fmla="*/ 155 w 302"/>
                  <a:gd name="T39" fmla="*/ 3 h 293"/>
                  <a:gd name="T40" fmla="*/ 170 w 302"/>
                  <a:gd name="T41" fmla="*/ 2 h 293"/>
                  <a:gd name="T42" fmla="*/ 275 w 302"/>
                  <a:gd name="T43" fmla="*/ 55 h 293"/>
                  <a:gd name="T44" fmla="*/ 300 w 302"/>
                  <a:gd name="T45" fmla="*/ 129 h 293"/>
                  <a:gd name="T46" fmla="*/ 290 w 302"/>
                  <a:gd name="T47" fmla="*/ 194 h 293"/>
                  <a:gd name="T48" fmla="*/ 267 w 302"/>
                  <a:gd name="T49" fmla="*/ 255 h 293"/>
                  <a:gd name="T50" fmla="*/ 216 w 302"/>
                  <a:gd name="T51" fmla="*/ 290 h 293"/>
                  <a:gd name="T52" fmla="*/ 192 w 302"/>
                  <a:gd name="T53" fmla="*/ 291 h 293"/>
                  <a:gd name="T54" fmla="*/ 96 w 302"/>
                  <a:gd name="T55" fmla="*/ 276 h 293"/>
                  <a:gd name="T56" fmla="*/ 21 w 302"/>
                  <a:gd name="T57" fmla="*/ 210 h 293"/>
                  <a:gd name="T58" fmla="*/ 2 w 302"/>
                  <a:gd name="T59" fmla="*/ 133 h 293"/>
                  <a:gd name="T60" fmla="*/ 14 w 302"/>
                  <a:gd name="T61" fmla="*/ 77 h 293"/>
                  <a:gd name="T62" fmla="*/ 86 w 302"/>
                  <a:gd name="T63" fmla="*/ 20 h 293"/>
                  <a:gd name="T64" fmla="*/ 86 w 302"/>
                  <a:gd name="T65" fmla="*/ 20 h 293"/>
                  <a:gd name="T66" fmla="*/ 86 w 302"/>
                  <a:gd name="T67" fmla="*/ 1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2" h="293">
                    <a:moveTo>
                      <a:pt x="86" y="19"/>
                    </a:moveTo>
                    <a:cubicBezTo>
                      <a:pt x="85" y="18"/>
                      <a:pt x="85" y="18"/>
                      <a:pt x="85" y="18"/>
                    </a:cubicBezTo>
                    <a:cubicBezTo>
                      <a:pt x="50" y="28"/>
                      <a:pt x="23" y="52"/>
                      <a:pt x="12" y="76"/>
                    </a:cubicBezTo>
                    <a:cubicBezTo>
                      <a:pt x="4" y="93"/>
                      <a:pt x="0" y="113"/>
                      <a:pt x="0" y="133"/>
                    </a:cubicBezTo>
                    <a:cubicBezTo>
                      <a:pt x="0" y="161"/>
                      <a:pt x="7" y="190"/>
                      <a:pt x="19" y="211"/>
                    </a:cubicBezTo>
                    <a:cubicBezTo>
                      <a:pt x="35" y="239"/>
                      <a:pt x="64" y="270"/>
                      <a:pt x="96" y="278"/>
                    </a:cubicBezTo>
                    <a:cubicBezTo>
                      <a:pt x="125" y="285"/>
                      <a:pt x="160" y="293"/>
                      <a:pt x="192" y="293"/>
                    </a:cubicBezTo>
                    <a:cubicBezTo>
                      <a:pt x="200" y="293"/>
                      <a:pt x="208" y="293"/>
                      <a:pt x="216" y="292"/>
                    </a:cubicBezTo>
                    <a:cubicBezTo>
                      <a:pt x="241" y="288"/>
                      <a:pt x="258" y="274"/>
                      <a:pt x="269" y="256"/>
                    </a:cubicBezTo>
                    <a:cubicBezTo>
                      <a:pt x="280" y="238"/>
                      <a:pt x="287" y="216"/>
                      <a:pt x="292" y="195"/>
                    </a:cubicBezTo>
                    <a:cubicBezTo>
                      <a:pt x="298" y="175"/>
                      <a:pt x="302" y="152"/>
                      <a:pt x="302" y="129"/>
                    </a:cubicBezTo>
                    <a:cubicBezTo>
                      <a:pt x="302" y="101"/>
                      <a:pt x="296" y="74"/>
                      <a:pt x="277" y="54"/>
                    </a:cubicBezTo>
                    <a:cubicBezTo>
                      <a:pt x="247" y="22"/>
                      <a:pt x="213" y="0"/>
                      <a:pt x="170" y="0"/>
                    </a:cubicBezTo>
                    <a:cubicBezTo>
                      <a:pt x="165" y="0"/>
                      <a:pt x="160" y="0"/>
                      <a:pt x="155" y="1"/>
                    </a:cubicBezTo>
                    <a:cubicBezTo>
                      <a:pt x="131" y="3"/>
                      <a:pt x="114" y="11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15" y="12"/>
                      <a:pt x="132" y="5"/>
                      <a:pt x="155" y="3"/>
                    </a:cubicBezTo>
                    <a:cubicBezTo>
                      <a:pt x="160" y="2"/>
                      <a:pt x="165" y="2"/>
                      <a:pt x="170" y="2"/>
                    </a:cubicBezTo>
                    <a:cubicBezTo>
                      <a:pt x="212" y="2"/>
                      <a:pt x="246" y="23"/>
                      <a:pt x="275" y="55"/>
                    </a:cubicBezTo>
                    <a:cubicBezTo>
                      <a:pt x="294" y="75"/>
                      <a:pt x="300" y="102"/>
                      <a:pt x="300" y="129"/>
                    </a:cubicBezTo>
                    <a:cubicBezTo>
                      <a:pt x="300" y="152"/>
                      <a:pt x="296" y="174"/>
                      <a:pt x="290" y="194"/>
                    </a:cubicBezTo>
                    <a:cubicBezTo>
                      <a:pt x="285" y="215"/>
                      <a:pt x="278" y="237"/>
                      <a:pt x="267" y="255"/>
                    </a:cubicBezTo>
                    <a:cubicBezTo>
                      <a:pt x="256" y="272"/>
                      <a:pt x="240" y="286"/>
                      <a:pt x="216" y="290"/>
                    </a:cubicBezTo>
                    <a:cubicBezTo>
                      <a:pt x="208" y="291"/>
                      <a:pt x="200" y="291"/>
                      <a:pt x="192" y="291"/>
                    </a:cubicBezTo>
                    <a:cubicBezTo>
                      <a:pt x="160" y="291"/>
                      <a:pt x="125" y="283"/>
                      <a:pt x="96" y="276"/>
                    </a:cubicBezTo>
                    <a:cubicBezTo>
                      <a:pt x="66" y="268"/>
                      <a:pt x="36" y="238"/>
                      <a:pt x="21" y="210"/>
                    </a:cubicBezTo>
                    <a:cubicBezTo>
                      <a:pt x="9" y="190"/>
                      <a:pt x="2" y="161"/>
                      <a:pt x="2" y="133"/>
                    </a:cubicBezTo>
                    <a:cubicBezTo>
                      <a:pt x="2" y="113"/>
                      <a:pt x="6" y="93"/>
                      <a:pt x="14" y="77"/>
                    </a:cubicBezTo>
                    <a:cubicBezTo>
                      <a:pt x="25" y="53"/>
                      <a:pt x="51" y="3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9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4" name="Freeform 429"/>
              <p:cNvSpPr>
                <a:spLocks/>
              </p:cNvSpPr>
              <p:nvPr/>
            </p:nvSpPr>
            <p:spPr bwMode="auto">
              <a:xfrm>
                <a:off x="2147" y="3123"/>
                <a:ext cx="857" cy="918"/>
              </a:xfrm>
              <a:custGeom>
                <a:avLst/>
                <a:gdLst>
                  <a:gd name="T0" fmla="*/ 150 w 224"/>
                  <a:gd name="T1" fmla="*/ 18 h 225"/>
                  <a:gd name="T2" fmla="*/ 148 w 224"/>
                  <a:gd name="T3" fmla="*/ 41 h 225"/>
                  <a:gd name="T4" fmla="*/ 137 w 224"/>
                  <a:gd name="T5" fmla="*/ 34 h 225"/>
                  <a:gd name="T6" fmla="*/ 117 w 224"/>
                  <a:gd name="T7" fmla="*/ 25 h 225"/>
                  <a:gd name="T8" fmla="*/ 89 w 224"/>
                  <a:gd name="T9" fmla="*/ 43 h 225"/>
                  <a:gd name="T10" fmla="*/ 68 w 224"/>
                  <a:gd name="T11" fmla="*/ 37 h 225"/>
                  <a:gd name="T12" fmla="*/ 53 w 224"/>
                  <a:gd name="T13" fmla="*/ 32 h 225"/>
                  <a:gd name="T14" fmla="*/ 6 w 224"/>
                  <a:gd name="T15" fmla="*/ 75 h 225"/>
                  <a:gd name="T16" fmla="*/ 73 w 224"/>
                  <a:gd name="T17" fmla="*/ 118 h 225"/>
                  <a:gd name="T18" fmla="*/ 85 w 224"/>
                  <a:gd name="T19" fmla="*/ 62 h 225"/>
                  <a:gd name="T20" fmla="*/ 103 w 224"/>
                  <a:gd name="T21" fmla="*/ 50 h 225"/>
                  <a:gd name="T22" fmla="*/ 113 w 224"/>
                  <a:gd name="T23" fmla="*/ 70 h 225"/>
                  <a:gd name="T24" fmla="*/ 147 w 224"/>
                  <a:gd name="T25" fmla="*/ 79 h 225"/>
                  <a:gd name="T26" fmla="*/ 152 w 224"/>
                  <a:gd name="T27" fmla="*/ 55 h 225"/>
                  <a:gd name="T28" fmla="*/ 168 w 224"/>
                  <a:gd name="T29" fmla="*/ 57 h 225"/>
                  <a:gd name="T30" fmla="*/ 174 w 224"/>
                  <a:gd name="T31" fmla="*/ 90 h 225"/>
                  <a:gd name="T32" fmla="*/ 139 w 224"/>
                  <a:gd name="T33" fmla="*/ 120 h 225"/>
                  <a:gd name="T34" fmla="*/ 164 w 224"/>
                  <a:gd name="T35" fmla="*/ 138 h 225"/>
                  <a:gd name="T36" fmla="*/ 192 w 224"/>
                  <a:gd name="T37" fmla="*/ 113 h 225"/>
                  <a:gd name="T38" fmla="*/ 196 w 224"/>
                  <a:gd name="T39" fmla="*/ 123 h 225"/>
                  <a:gd name="T40" fmla="*/ 197 w 224"/>
                  <a:gd name="T41" fmla="*/ 166 h 225"/>
                  <a:gd name="T42" fmla="*/ 165 w 224"/>
                  <a:gd name="T43" fmla="*/ 168 h 225"/>
                  <a:gd name="T44" fmla="*/ 153 w 224"/>
                  <a:gd name="T45" fmla="*/ 177 h 225"/>
                  <a:gd name="T46" fmla="*/ 182 w 224"/>
                  <a:gd name="T47" fmla="*/ 225 h 225"/>
                  <a:gd name="T48" fmla="*/ 182 w 224"/>
                  <a:gd name="T49" fmla="*/ 224 h 225"/>
                  <a:gd name="T50" fmla="*/ 165 w 224"/>
                  <a:gd name="T51" fmla="*/ 169 h 225"/>
                  <a:gd name="T52" fmla="*/ 204 w 224"/>
                  <a:gd name="T53" fmla="*/ 155 h 225"/>
                  <a:gd name="T54" fmla="*/ 182 w 224"/>
                  <a:gd name="T55" fmla="*/ 122 h 225"/>
                  <a:gd name="T56" fmla="*/ 148 w 224"/>
                  <a:gd name="T57" fmla="*/ 103 h 225"/>
                  <a:gd name="T58" fmla="*/ 158 w 224"/>
                  <a:gd name="T59" fmla="*/ 52 h 225"/>
                  <a:gd name="T60" fmla="*/ 130 w 224"/>
                  <a:gd name="T61" fmla="*/ 83 h 225"/>
                  <a:gd name="T62" fmla="*/ 103 w 224"/>
                  <a:gd name="T63" fmla="*/ 49 h 225"/>
                  <a:gd name="T64" fmla="*/ 72 w 224"/>
                  <a:gd name="T65" fmla="*/ 117 h 225"/>
                  <a:gd name="T66" fmla="*/ 13 w 224"/>
                  <a:gd name="T67" fmla="*/ 55 h 225"/>
                  <a:gd name="T68" fmla="*/ 54 w 224"/>
                  <a:gd name="T69" fmla="*/ 33 h 225"/>
                  <a:gd name="T70" fmla="*/ 111 w 224"/>
                  <a:gd name="T71" fmla="*/ 39 h 225"/>
                  <a:gd name="T72" fmla="*/ 146 w 224"/>
                  <a:gd name="T73" fmla="*/ 44 h 225"/>
                  <a:gd name="T74" fmla="*/ 170 w 224"/>
                  <a:gd name="T75" fmla="*/ 1 h 225"/>
                  <a:gd name="T76" fmla="*/ 197 w 224"/>
                  <a:gd name="T77" fmla="*/ 51 h 225"/>
                  <a:gd name="T78" fmla="*/ 192 w 224"/>
                  <a:gd name="T79" fmla="*/ 75 h 225"/>
                  <a:gd name="T80" fmla="*/ 208 w 224"/>
                  <a:gd name="T81" fmla="*/ 77 h 225"/>
                  <a:gd name="T82" fmla="*/ 211 w 224"/>
                  <a:gd name="T83" fmla="*/ 155 h 225"/>
                  <a:gd name="T84" fmla="*/ 219 w 224"/>
                  <a:gd name="T85" fmla="*/ 200 h 225"/>
                  <a:gd name="T86" fmla="*/ 216 w 224"/>
                  <a:gd name="T87" fmla="*/ 169 h 225"/>
                  <a:gd name="T88" fmla="*/ 204 w 224"/>
                  <a:gd name="T89" fmla="*/ 119 h 225"/>
                  <a:gd name="T90" fmla="*/ 221 w 224"/>
                  <a:gd name="T91" fmla="*/ 91 h 225"/>
                  <a:gd name="T92" fmla="*/ 209 w 224"/>
                  <a:gd name="T93" fmla="*/ 76 h 225"/>
                  <a:gd name="T94" fmla="*/ 192 w 224"/>
                  <a:gd name="T95" fmla="*/ 74 h 225"/>
                  <a:gd name="T96" fmla="*/ 183 w 224"/>
                  <a:gd name="T97" fmla="*/ 60 h 225"/>
                  <a:gd name="T98" fmla="*/ 187 w 224"/>
                  <a:gd name="T99" fmla="*/ 51 h 225"/>
                  <a:gd name="T100" fmla="*/ 211 w 224"/>
                  <a:gd name="T101" fmla="*/ 47 h 225"/>
                  <a:gd name="T102" fmla="*/ 170 w 224"/>
                  <a:gd name="T10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4" h="225">
                    <a:moveTo>
                      <a:pt x="170" y="0"/>
                    </a:moveTo>
                    <a:cubicBezTo>
                      <a:pt x="165" y="0"/>
                      <a:pt x="160" y="2"/>
                      <a:pt x="156" y="5"/>
                    </a:cubicBezTo>
                    <a:cubicBezTo>
                      <a:pt x="151" y="10"/>
                      <a:pt x="150" y="14"/>
                      <a:pt x="150" y="18"/>
                    </a:cubicBezTo>
                    <a:cubicBezTo>
                      <a:pt x="150" y="22"/>
                      <a:pt x="152" y="26"/>
                      <a:pt x="152" y="31"/>
                    </a:cubicBezTo>
                    <a:cubicBezTo>
                      <a:pt x="152" y="32"/>
                      <a:pt x="151" y="34"/>
                      <a:pt x="151" y="36"/>
                    </a:cubicBezTo>
                    <a:cubicBezTo>
                      <a:pt x="150" y="39"/>
                      <a:pt x="149" y="40"/>
                      <a:pt x="148" y="41"/>
                    </a:cubicBezTo>
                    <a:cubicBezTo>
                      <a:pt x="147" y="42"/>
                      <a:pt x="147" y="43"/>
                      <a:pt x="146" y="43"/>
                    </a:cubicBezTo>
                    <a:cubicBezTo>
                      <a:pt x="145" y="43"/>
                      <a:pt x="144" y="42"/>
                      <a:pt x="143" y="41"/>
                    </a:cubicBezTo>
                    <a:cubicBezTo>
                      <a:pt x="141" y="39"/>
                      <a:pt x="139" y="37"/>
                      <a:pt x="137" y="34"/>
                    </a:cubicBezTo>
                    <a:cubicBezTo>
                      <a:pt x="135" y="32"/>
                      <a:pt x="133" y="29"/>
                      <a:pt x="132" y="28"/>
                    </a:cubicBezTo>
                    <a:cubicBezTo>
                      <a:pt x="128" y="25"/>
                      <a:pt x="125" y="23"/>
                      <a:pt x="122" y="23"/>
                    </a:cubicBezTo>
                    <a:cubicBezTo>
                      <a:pt x="120" y="23"/>
                      <a:pt x="118" y="24"/>
                      <a:pt x="117" y="25"/>
                    </a:cubicBezTo>
                    <a:cubicBezTo>
                      <a:pt x="113" y="28"/>
                      <a:pt x="111" y="35"/>
                      <a:pt x="110" y="38"/>
                    </a:cubicBezTo>
                    <a:cubicBezTo>
                      <a:pt x="110" y="39"/>
                      <a:pt x="109" y="40"/>
                      <a:pt x="108" y="40"/>
                    </a:cubicBezTo>
                    <a:cubicBezTo>
                      <a:pt x="105" y="42"/>
                      <a:pt x="96" y="43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72" y="42"/>
                      <a:pt x="71" y="40"/>
                      <a:pt x="68" y="37"/>
                    </a:cubicBezTo>
                    <a:cubicBezTo>
                      <a:pt x="65" y="34"/>
                      <a:pt x="62" y="32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19" y="45"/>
                      <a:pt x="12" y="54"/>
                    </a:cubicBezTo>
                    <a:cubicBezTo>
                      <a:pt x="8" y="61"/>
                      <a:pt x="6" y="68"/>
                      <a:pt x="6" y="75"/>
                    </a:cubicBezTo>
                    <a:cubicBezTo>
                      <a:pt x="6" y="91"/>
                      <a:pt x="14" y="107"/>
                      <a:pt x="26" y="116"/>
                    </a:cubicBezTo>
                    <a:cubicBezTo>
                      <a:pt x="33" y="121"/>
                      <a:pt x="43" y="125"/>
                      <a:pt x="53" y="125"/>
                    </a:cubicBezTo>
                    <a:cubicBezTo>
                      <a:pt x="60" y="125"/>
                      <a:pt x="67" y="123"/>
                      <a:pt x="73" y="118"/>
                    </a:cubicBezTo>
                    <a:cubicBezTo>
                      <a:pt x="79" y="113"/>
                      <a:pt x="81" y="105"/>
                      <a:pt x="82" y="97"/>
                    </a:cubicBezTo>
                    <a:cubicBezTo>
                      <a:pt x="84" y="89"/>
                      <a:pt x="83" y="81"/>
                      <a:pt x="84" y="74"/>
                    </a:cubicBezTo>
                    <a:cubicBezTo>
                      <a:pt x="84" y="69"/>
                      <a:pt x="84" y="66"/>
                      <a:pt x="85" y="62"/>
                    </a:cubicBezTo>
                    <a:cubicBezTo>
                      <a:pt x="86" y="59"/>
                      <a:pt x="88" y="56"/>
                      <a:pt x="91" y="54"/>
                    </a:cubicBezTo>
                    <a:cubicBezTo>
                      <a:pt x="95" y="51"/>
                      <a:pt x="99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8" y="50"/>
                      <a:pt x="111" y="52"/>
                      <a:pt x="113" y="56"/>
                    </a:cubicBezTo>
                    <a:cubicBezTo>
                      <a:pt x="114" y="58"/>
                      <a:pt x="114" y="59"/>
                      <a:pt x="114" y="61"/>
                    </a:cubicBezTo>
                    <a:cubicBezTo>
                      <a:pt x="114" y="64"/>
                      <a:pt x="113" y="67"/>
                      <a:pt x="113" y="70"/>
                    </a:cubicBezTo>
                    <a:cubicBezTo>
                      <a:pt x="113" y="74"/>
                      <a:pt x="115" y="78"/>
                      <a:pt x="120" y="82"/>
                    </a:cubicBezTo>
                    <a:cubicBezTo>
                      <a:pt x="122" y="83"/>
                      <a:pt x="126" y="84"/>
                      <a:pt x="130" y="84"/>
                    </a:cubicBezTo>
                    <a:cubicBezTo>
                      <a:pt x="137" y="84"/>
                      <a:pt x="143" y="83"/>
                      <a:pt x="147" y="79"/>
                    </a:cubicBezTo>
                    <a:cubicBezTo>
                      <a:pt x="149" y="76"/>
                      <a:pt x="150" y="72"/>
                      <a:pt x="150" y="68"/>
                    </a:cubicBezTo>
                    <a:cubicBezTo>
                      <a:pt x="150" y="67"/>
                      <a:pt x="150" y="65"/>
                      <a:pt x="150" y="64"/>
                    </a:cubicBezTo>
                    <a:cubicBezTo>
                      <a:pt x="150" y="60"/>
                      <a:pt x="150" y="57"/>
                      <a:pt x="152" y="55"/>
                    </a:cubicBezTo>
                    <a:cubicBezTo>
                      <a:pt x="154" y="53"/>
                      <a:pt x="156" y="53"/>
                      <a:pt x="158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61" y="53"/>
                      <a:pt x="165" y="55"/>
                      <a:pt x="168" y="57"/>
                    </a:cubicBezTo>
                    <a:cubicBezTo>
                      <a:pt x="172" y="60"/>
                      <a:pt x="175" y="63"/>
                      <a:pt x="176" y="65"/>
                    </a:cubicBezTo>
                    <a:cubicBezTo>
                      <a:pt x="179" y="69"/>
                      <a:pt x="180" y="73"/>
                      <a:pt x="180" y="77"/>
                    </a:cubicBezTo>
                    <a:cubicBezTo>
                      <a:pt x="180" y="82"/>
                      <a:pt x="178" y="86"/>
                      <a:pt x="174" y="90"/>
                    </a:cubicBezTo>
                    <a:cubicBezTo>
                      <a:pt x="171" y="94"/>
                      <a:pt x="166" y="95"/>
                      <a:pt x="161" y="96"/>
                    </a:cubicBezTo>
                    <a:cubicBezTo>
                      <a:pt x="157" y="98"/>
                      <a:pt x="152" y="99"/>
                      <a:pt x="147" y="102"/>
                    </a:cubicBezTo>
                    <a:cubicBezTo>
                      <a:pt x="141" y="107"/>
                      <a:pt x="139" y="114"/>
                      <a:pt x="139" y="120"/>
                    </a:cubicBezTo>
                    <a:cubicBezTo>
                      <a:pt x="139" y="125"/>
                      <a:pt x="140" y="130"/>
                      <a:pt x="143" y="133"/>
                    </a:cubicBezTo>
                    <a:cubicBezTo>
                      <a:pt x="146" y="137"/>
                      <a:pt x="151" y="139"/>
                      <a:pt x="156" y="139"/>
                    </a:cubicBezTo>
                    <a:cubicBezTo>
                      <a:pt x="159" y="139"/>
                      <a:pt x="161" y="139"/>
                      <a:pt x="164" y="138"/>
                    </a:cubicBezTo>
                    <a:cubicBezTo>
                      <a:pt x="171" y="135"/>
                      <a:pt x="178" y="128"/>
                      <a:pt x="183" y="123"/>
                    </a:cubicBezTo>
                    <a:cubicBezTo>
                      <a:pt x="185" y="120"/>
                      <a:pt x="187" y="118"/>
                      <a:pt x="188" y="116"/>
                    </a:cubicBezTo>
                    <a:cubicBezTo>
                      <a:pt x="190" y="114"/>
                      <a:pt x="191" y="113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5"/>
                      <a:pt x="195" y="117"/>
                      <a:pt x="196" y="123"/>
                    </a:cubicBezTo>
                    <a:cubicBezTo>
                      <a:pt x="198" y="130"/>
                      <a:pt x="204" y="143"/>
                      <a:pt x="204" y="152"/>
                    </a:cubicBezTo>
                    <a:cubicBezTo>
                      <a:pt x="204" y="153"/>
                      <a:pt x="204" y="154"/>
                      <a:pt x="203" y="155"/>
                    </a:cubicBezTo>
                    <a:cubicBezTo>
                      <a:pt x="203" y="160"/>
                      <a:pt x="200" y="164"/>
                      <a:pt x="197" y="166"/>
                    </a:cubicBezTo>
                    <a:cubicBezTo>
                      <a:pt x="193" y="169"/>
                      <a:pt x="188" y="170"/>
                      <a:pt x="182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5" y="170"/>
                      <a:pt x="170" y="168"/>
                      <a:pt x="165" y="168"/>
                    </a:cubicBezTo>
                    <a:cubicBezTo>
                      <a:pt x="165" y="168"/>
                      <a:pt x="165" y="168"/>
                      <a:pt x="165" y="168"/>
                    </a:cubicBezTo>
                    <a:cubicBezTo>
                      <a:pt x="163" y="168"/>
                      <a:pt x="161" y="169"/>
                      <a:pt x="159" y="170"/>
                    </a:cubicBezTo>
                    <a:cubicBezTo>
                      <a:pt x="157" y="171"/>
                      <a:pt x="155" y="173"/>
                      <a:pt x="153" y="177"/>
                    </a:cubicBezTo>
                    <a:cubicBezTo>
                      <a:pt x="149" y="181"/>
                      <a:pt x="148" y="188"/>
                      <a:pt x="148" y="195"/>
                    </a:cubicBezTo>
                    <a:cubicBezTo>
                      <a:pt x="148" y="203"/>
                      <a:pt x="150" y="211"/>
                      <a:pt x="154" y="216"/>
                    </a:cubicBezTo>
                    <a:cubicBezTo>
                      <a:pt x="159" y="223"/>
                      <a:pt x="170" y="225"/>
                      <a:pt x="182" y="225"/>
                    </a:cubicBezTo>
                    <a:cubicBezTo>
                      <a:pt x="188" y="225"/>
                      <a:pt x="194" y="225"/>
                      <a:pt x="199" y="223"/>
                    </a:cubicBezTo>
                    <a:cubicBezTo>
                      <a:pt x="200" y="222"/>
                      <a:pt x="201" y="221"/>
                      <a:pt x="202" y="221"/>
                    </a:cubicBezTo>
                    <a:cubicBezTo>
                      <a:pt x="196" y="223"/>
                      <a:pt x="189" y="224"/>
                      <a:pt x="182" y="224"/>
                    </a:cubicBezTo>
                    <a:cubicBezTo>
                      <a:pt x="171" y="224"/>
                      <a:pt x="160" y="222"/>
                      <a:pt x="155" y="216"/>
                    </a:cubicBezTo>
                    <a:cubicBezTo>
                      <a:pt x="147" y="207"/>
                      <a:pt x="147" y="186"/>
                      <a:pt x="153" y="177"/>
                    </a:cubicBezTo>
                    <a:cubicBezTo>
                      <a:pt x="158" y="171"/>
                      <a:pt x="161" y="169"/>
                      <a:pt x="165" y="169"/>
                    </a:cubicBezTo>
                    <a:cubicBezTo>
                      <a:pt x="170" y="169"/>
                      <a:pt x="174" y="171"/>
                      <a:pt x="181" y="171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94" y="171"/>
                      <a:pt x="203" y="166"/>
                      <a:pt x="204" y="155"/>
                    </a:cubicBezTo>
                    <a:cubicBezTo>
                      <a:pt x="206" y="145"/>
                      <a:pt x="199" y="131"/>
                      <a:pt x="197" y="122"/>
                    </a:cubicBezTo>
                    <a:cubicBezTo>
                      <a:pt x="196" y="115"/>
                      <a:pt x="194" y="112"/>
                      <a:pt x="192" y="112"/>
                    </a:cubicBezTo>
                    <a:cubicBezTo>
                      <a:pt x="189" y="112"/>
                      <a:pt x="186" y="117"/>
                      <a:pt x="182" y="122"/>
                    </a:cubicBezTo>
                    <a:cubicBezTo>
                      <a:pt x="178" y="127"/>
                      <a:pt x="170" y="135"/>
                      <a:pt x="164" y="137"/>
                    </a:cubicBezTo>
                    <a:cubicBezTo>
                      <a:pt x="161" y="138"/>
                      <a:pt x="159" y="138"/>
                      <a:pt x="156" y="138"/>
                    </a:cubicBezTo>
                    <a:cubicBezTo>
                      <a:pt x="139" y="138"/>
                      <a:pt x="134" y="115"/>
                      <a:pt x="148" y="103"/>
                    </a:cubicBezTo>
                    <a:cubicBezTo>
                      <a:pt x="156" y="96"/>
                      <a:pt x="167" y="99"/>
                      <a:pt x="175" y="91"/>
                    </a:cubicBezTo>
                    <a:cubicBezTo>
                      <a:pt x="182" y="84"/>
                      <a:pt x="183" y="74"/>
                      <a:pt x="177" y="65"/>
                    </a:cubicBezTo>
                    <a:cubicBezTo>
                      <a:pt x="174" y="60"/>
                      <a:pt x="165" y="52"/>
                      <a:pt x="158" y="52"/>
                    </a:cubicBezTo>
                    <a:cubicBezTo>
                      <a:pt x="156" y="52"/>
                      <a:pt x="154" y="52"/>
                      <a:pt x="152" y="54"/>
                    </a:cubicBezTo>
                    <a:cubicBezTo>
                      <a:pt x="145" y="59"/>
                      <a:pt x="152" y="72"/>
                      <a:pt x="146" y="78"/>
                    </a:cubicBezTo>
                    <a:cubicBezTo>
                      <a:pt x="143" y="81"/>
                      <a:pt x="136" y="83"/>
                      <a:pt x="130" y="83"/>
                    </a:cubicBezTo>
                    <a:cubicBezTo>
                      <a:pt x="126" y="83"/>
                      <a:pt x="123" y="82"/>
                      <a:pt x="120" y="81"/>
                    </a:cubicBezTo>
                    <a:cubicBezTo>
                      <a:pt x="110" y="74"/>
                      <a:pt x="118" y="64"/>
                      <a:pt x="114" y="56"/>
                    </a:cubicBezTo>
                    <a:cubicBezTo>
                      <a:pt x="112" y="51"/>
                      <a:pt x="108" y="49"/>
                      <a:pt x="103" y="49"/>
                    </a:cubicBezTo>
                    <a:cubicBezTo>
                      <a:pt x="99" y="49"/>
                      <a:pt x="95" y="50"/>
                      <a:pt x="91" y="53"/>
                    </a:cubicBezTo>
                    <a:cubicBezTo>
                      <a:pt x="83" y="59"/>
                      <a:pt x="84" y="65"/>
                      <a:pt x="83" y="74"/>
                    </a:cubicBezTo>
                    <a:cubicBezTo>
                      <a:pt x="82" y="88"/>
                      <a:pt x="84" y="107"/>
                      <a:pt x="72" y="117"/>
                    </a:cubicBezTo>
                    <a:cubicBezTo>
                      <a:pt x="67" y="122"/>
                      <a:pt x="60" y="124"/>
                      <a:pt x="53" y="124"/>
                    </a:cubicBezTo>
                    <a:cubicBezTo>
                      <a:pt x="43" y="124"/>
                      <a:pt x="34" y="120"/>
                      <a:pt x="27" y="115"/>
                    </a:cubicBezTo>
                    <a:cubicBezTo>
                      <a:pt x="9" y="102"/>
                      <a:pt x="0" y="73"/>
                      <a:pt x="13" y="55"/>
                    </a:cubicBezTo>
                    <a:cubicBezTo>
                      <a:pt x="20" y="46"/>
                      <a:pt x="33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8" y="33"/>
                      <a:pt x="67" y="42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9" y="44"/>
                      <a:pt x="110" y="43"/>
                      <a:pt x="111" y="39"/>
                    </a:cubicBezTo>
                    <a:cubicBezTo>
                      <a:pt x="113" y="34"/>
                      <a:pt x="115" y="24"/>
                      <a:pt x="122" y="24"/>
                    </a:cubicBezTo>
                    <a:cubicBezTo>
                      <a:pt x="124" y="24"/>
                      <a:pt x="127" y="26"/>
                      <a:pt x="131" y="29"/>
                    </a:cubicBezTo>
                    <a:cubicBezTo>
                      <a:pt x="135" y="33"/>
                      <a:pt x="141" y="44"/>
                      <a:pt x="146" y="44"/>
                    </a:cubicBezTo>
                    <a:cubicBezTo>
                      <a:pt x="148" y="44"/>
                      <a:pt x="150" y="42"/>
                      <a:pt x="152" y="36"/>
                    </a:cubicBezTo>
                    <a:cubicBezTo>
                      <a:pt x="155" y="25"/>
                      <a:pt x="146" y="16"/>
                      <a:pt x="157" y="6"/>
                    </a:cubicBezTo>
                    <a:cubicBezTo>
                      <a:pt x="160" y="3"/>
                      <a:pt x="165" y="1"/>
                      <a:pt x="170" y="1"/>
                    </a:cubicBezTo>
                    <a:cubicBezTo>
                      <a:pt x="181" y="1"/>
                      <a:pt x="194" y="8"/>
                      <a:pt x="202" y="14"/>
                    </a:cubicBezTo>
                    <a:cubicBezTo>
                      <a:pt x="217" y="26"/>
                      <a:pt x="220" y="51"/>
                      <a:pt x="198" y="51"/>
                    </a:cubicBezTo>
                    <a:cubicBezTo>
                      <a:pt x="198" y="51"/>
                      <a:pt x="198" y="51"/>
                      <a:pt x="197" y="51"/>
                    </a:cubicBezTo>
                    <a:cubicBezTo>
                      <a:pt x="194" y="50"/>
                      <a:pt x="190" y="50"/>
                      <a:pt x="187" y="50"/>
                    </a:cubicBezTo>
                    <a:cubicBezTo>
                      <a:pt x="182" y="50"/>
                      <a:pt x="179" y="52"/>
                      <a:pt x="182" y="60"/>
                    </a:cubicBezTo>
                    <a:cubicBezTo>
                      <a:pt x="183" y="63"/>
                      <a:pt x="185" y="75"/>
                      <a:pt x="192" y="75"/>
                    </a:cubicBezTo>
                    <a:cubicBezTo>
                      <a:pt x="193" y="75"/>
                      <a:pt x="193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7"/>
                      <a:pt x="208" y="77"/>
                    </a:cubicBezTo>
                    <a:cubicBezTo>
                      <a:pt x="213" y="78"/>
                      <a:pt x="215" y="80"/>
                      <a:pt x="218" y="84"/>
                    </a:cubicBezTo>
                    <a:cubicBezTo>
                      <a:pt x="224" y="95"/>
                      <a:pt x="214" y="100"/>
                      <a:pt x="209" y="105"/>
                    </a:cubicBezTo>
                    <a:cubicBezTo>
                      <a:pt x="195" y="121"/>
                      <a:pt x="211" y="136"/>
                      <a:pt x="211" y="155"/>
                    </a:cubicBezTo>
                    <a:cubicBezTo>
                      <a:pt x="211" y="167"/>
                      <a:pt x="219" y="172"/>
                      <a:pt x="220" y="184"/>
                    </a:cubicBezTo>
                    <a:cubicBezTo>
                      <a:pt x="221" y="190"/>
                      <a:pt x="219" y="197"/>
                      <a:pt x="216" y="204"/>
                    </a:cubicBezTo>
                    <a:cubicBezTo>
                      <a:pt x="217" y="203"/>
                      <a:pt x="218" y="202"/>
                      <a:pt x="219" y="200"/>
                    </a:cubicBezTo>
                    <a:cubicBezTo>
                      <a:pt x="220" y="196"/>
                      <a:pt x="221" y="191"/>
                      <a:pt x="221" y="187"/>
                    </a:cubicBezTo>
                    <a:cubicBezTo>
                      <a:pt x="221" y="186"/>
                      <a:pt x="221" y="184"/>
                      <a:pt x="221" y="183"/>
                    </a:cubicBezTo>
                    <a:cubicBezTo>
                      <a:pt x="220" y="178"/>
                      <a:pt x="218" y="173"/>
                      <a:pt x="216" y="169"/>
                    </a:cubicBezTo>
                    <a:cubicBezTo>
                      <a:pt x="214" y="165"/>
                      <a:pt x="212" y="161"/>
                      <a:pt x="212" y="155"/>
                    </a:cubicBezTo>
                    <a:cubicBezTo>
                      <a:pt x="212" y="148"/>
                      <a:pt x="210" y="142"/>
                      <a:pt x="208" y="136"/>
                    </a:cubicBezTo>
                    <a:cubicBezTo>
                      <a:pt x="206" y="130"/>
                      <a:pt x="204" y="124"/>
                      <a:pt x="204" y="119"/>
                    </a:cubicBezTo>
                    <a:cubicBezTo>
                      <a:pt x="204" y="115"/>
                      <a:pt x="205" y="110"/>
                      <a:pt x="209" y="106"/>
                    </a:cubicBezTo>
                    <a:cubicBezTo>
                      <a:pt x="211" y="104"/>
                      <a:pt x="214" y="102"/>
                      <a:pt x="216" y="100"/>
                    </a:cubicBezTo>
                    <a:cubicBezTo>
                      <a:pt x="219" y="97"/>
                      <a:pt x="221" y="94"/>
                      <a:pt x="221" y="91"/>
                    </a:cubicBezTo>
                    <a:cubicBezTo>
                      <a:pt x="221" y="89"/>
                      <a:pt x="220" y="86"/>
                      <a:pt x="219" y="84"/>
                    </a:cubicBezTo>
                    <a:cubicBezTo>
                      <a:pt x="217" y="81"/>
                      <a:pt x="216" y="80"/>
                      <a:pt x="214" y="78"/>
                    </a:cubicBezTo>
                    <a:cubicBezTo>
                      <a:pt x="213" y="77"/>
                      <a:pt x="211" y="76"/>
                      <a:pt x="209" y="76"/>
                    </a:cubicBezTo>
                    <a:cubicBezTo>
                      <a:pt x="207" y="76"/>
                      <a:pt x="204" y="73"/>
                      <a:pt x="199" y="73"/>
                    </a:cubicBezTo>
                    <a:cubicBezTo>
                      <a:pt x="197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91" y="74"/>
                      <a:pt x="190" y="74"/>
                      <a:pt x="189" y="73"/>
                    </a:cubicBezTo>
                    <a:cubicBezTo>
                      <a:pt x="187" y="71"/>
                      <a:pt x="185" y="68"/>
                      <a:pt x="185" y="66"/>
                    </a:cubicBezTo>
                    <a:cubicBezTo>
                      <a:pt x="184" y="64"/>
                      <a:pt x="183" y="61"/>
                      <a:pt x="183" y="60"/>
                    </a:cubicBezTo>
                    <a:cubicBezTo>
                      <a:pt x="182" y="58"/>
                      <a:pt x="182" y="56"/>
                      <a:pt x="182" y="55"/>
                    </a:cubicBezTo>
                    <a:cubicBezTo>
                      <a:pt x="182" y="53"/>
                      <a:pt x="182" y="52"/>
                      <a:pt x="183" y="52"/>
                    </a:cubicBezTo>
                    <a:cubicBezTo>
                      <a:pt x="184" y="51"/>
                      <a:pt x="185" y="51"/>
                      <a:pt x="187" y="51"/>
                    </a:cubicBezTo>
                    <a:cubicBezTo>
                      <a:pt x="190" y="51"/>
                      <a:pt x="193" y="51"/>
                      <a:pt x="197" y="52"/>
                    </a:cubicBezTo>
                    <a:cubicBezTo>
                      <a:pt x="198" y="52"/>
                      <a:pt x="198" y="52"/>
                      <a:pt x="198" y="52"/>
                    </a:cubicBezTo>
                    <a:cubicBezTo>
                      <a:pt x="204" y="52"/>
                      <a:pt x="208" y="50"/>
                      <a:pt x="211" y="47"/>
                    </a:cubicBezTo>
                    <a:cubicBezTo>
                      <a:pt x="214" y="44"/>
                      <a:pt x="215" y="40"/>
                      <a:pt x="215" y="36"/>
                    </a:cubicBezTo>
                    <a:cubicBezTo>
                      <a:pt x="215" y="28"/>
                      <a:pt x="210" y="19"/>
                      <a:pt x="203" y="13"/>
                    </a:cubicBezTo>
                    <a:cubicBezTo>
                      <a:pt x="195" y="7"/>
                      <a:pt x="182" y="1"/>
                      <a:pt x="170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5" name="Freeform 430"/>
              <p:cNvSpPr>
                <a:spLocks/>
              </p:cNvSpPr>
              <p:nvPr/>
            </p:nvSpPr>
            <p:spPr bwMode="auto">
              <a:xfrm>
                <a:off x="2908" y="3939"/>
                <a:ext cx="77" cy="94"/>
              </a:xfrm>
              <a:custGeom>
                <a:avLst/>
                <a:gdLst>
                  <a:gd name="T0" fmla="*/ 20 w 20"/>
                  <a:gd name="T1" fmla="*/ 0 h 23"/>
                  <a:gd name="T2" fmla="*/ 17 w 20"/>
                  <a:gd name="T3" fmla="*/ 4 h 23"/>
                  <a:gd name="T4" fmla="*/ 12 w 20"/>
                  <a:gd name="T5" fmla="*/ 14 h 23"/>
                  <a:gd name="T6" fmla="*/ 3 w 20"/>
                  <a:gd name="T7" fmla="*/ 21 h 23"/>
                  <a:gd name="T8" fmla="*/ 0 w 20"/>
                  <a:gd name="T9" fmla="*/ 23 h 23"/>
                  <a:gd name="T10" fmla="*/ 13 w 20"/>
                  <a:gd name="T11" fmla="*/ 15 h 23"/>
                  <a:gd name="T12" fmla="*/ 20 w 20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20" y="0"/>
                    </a:moveTo>
                    <a:cubicBezTo>
                      <a:pt x="19" y="2"/>
                      <a:pt x="18" y="3"/>
                      <a:pt x="17" y="4"/>
                    </a:cubicBezTo>
                    <a:cubicBezTo>
                      <a:pt x="16" y="8"/>
                      <a:pt x="14" y="12"/>
                      <a:pt x="12" y="14"/>
                    </a:cubicBezTo>
                    <a:cubicBezTo>
                      <a:pt x="10" y="17"/>
                      <a:pt x="7" y="19"/>
                      <a:pt x="3" y="21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5" y="21"/>
                      <a:pt x="10" y="18"/>
                      <a:pt x="13" y="15"/>
                    </a:cubicBezTo>
                    <a:cubicBezTo>
                      <a:pt x="16" y="11"/>
                      <a:pt x="18" y="6"/>
                      <a:pt x="20" y="0"/>
                    </a:cubicBezTo>
                  </a:path>
                </a:pathLst>
              </a:custGeom>
              <a:solidFill>
                <a:srgbClr val="6E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6" name="Freeform 431"/>
              <p:cNvSpPr>
                <a:spLocks noEditPoints="1"/>
              </p:cNvSpPr>
              <p:nvPr/>
            </p:nvSpPr>
            <p:spPr bwMode="auto">
              <a:xfrm>
                <a:off x="2147" y="3127"/>
                <a:ext cx="857" cy="910"/>
              </a:xfrm>
              <a:custGeom>
                <a:avLst/>
                <a:gdLst>
                  <a:gd name="T0" fmla="*/ 153 w 224"/>
                  <a:gd name="T1" fmla="*/ 36 h 223"/>
                  <a:gd name="T2" fmla="*/ 157 w 224"/>
                  <a:gd name="T3" fmla="*/ 6 h 223"/>
                  <a:gd name="T4" fmla="*/ 201 w 224"/>
                  <a:gd name="T5" fmla="*/ 14 h 223"/>
                  <a:gd name="T6" fmla="*/ 198 w 224"/>
                  <a:gd name="T7" fmla="*/ 49 h 223"/>
                  <a:gd name="T8" fmla="*/ 182 w 224"/>
                  <a:gd name="T9" fmla="*/ 49 h 223"/>
                  <a:gd name="T10" fmla="*/ 184 w 224"/>
                  <a:gd name="T11" fmla="*/ 68 h 223"/>
                  <a:gd name="T12" fmla="*/ 194 w 224"/>
                  <a:gd name="T13" fmla="*/ 75 h 223"/>
                  <a:gd name="T14" fmla="*/ 213 w 224"/>
                  <a:gd name="T15" fmla="*/ 79 h 223"/>
                  <a:gd name="T16" fmla="*/ 215 w 224"/>
                  <a:gd name="T17" fmla="*/ 97 h 223"/>
                  <a:gd name="T18" fmla="*/ 206 w 224"/>
                  <a:gd name="T19" fmla="*/ 136 h 223"/>
                  <a:gd name="T20" fmla="*/ 219 w 224"/>
                  <a:gd name="T21" fmla="*/ 183 h 223"/>
                  <a:gd name="T22" fmla="*/ 182 w 224"/>
                  <a:gd name="T23" fmla="*/ 222 h 223"/>
                  <a:gd name="T24" fmla="*/ 155 w 224"/>
                  <a:gd name="T25" fmla="*/ 214 h 223"/>
                  <a:gd name="T26" fmla="*/ 160 w 224"/>
                  <a:gd name="T27" fmla="*/ 171 h 223"/>
                  <a:gd name="T28" fmla="*/ 181 w 224"/>
                  <a:gd name="T29" fmla="*/ 171 h 223"/>
                  <a:gd name="T30" fmla="*/ 205 w 224"/>
                  <a:gd name="T31" fmla="*/ 155 h 223"/>
                  <a:gd name="T32" fmla="*/ 196 w 224"/>
                  <a:gd name="T33" fmla="*/ 113 h 223"/>
                  <a:gd name="T34" fmla="*/ 192 w 224"/>
                  <a:gd name="T35" fmla="*/ 110 h 223"/>
                  <a:gd name="T36" fmla="*/ 163 w 224"/>
                  <a:gd name="T37" fmla="*/ 135 h 223"/>
                  <a:gd name="T38" fmla="*/ 141 w 224"/>
                  <a:gd name="T39" fmla="*/ 119 h 223"/>
                  <a:gd name="T40" fmla="*/ 176 w 224"/>
                  <a:gd name="T41" fmla="*/ 91 h 223"/>
                  <a:gd name="T42" fmla="*/ 169 w 224"/>
                  <a:gd name="T43" fmla="*/ 55 h 223"/>
                  <a:gd name="T44" fmla="*/ 148 w 224"/>
                  <a:gd name="T45" fmla="*/ 63 h 223"/>
                  <a:gd name="T46" fmla="*/ 131 w 224"/>
                  <a:gd name="T47" fmla="*/ 81 h 223"/>
                  <a:gd name="T48" fmla="*/ 115 w 224"/>
                  <a:gd name="T49" fmla="*/ 69 h 223"/>
                  <a:gd name="T50" fmla="*/ 103 w 224"/>
                  <a:gd name="T51" fmla="*/ 47 h 223"/>
                  <a:gd name="T52" fmla="*/ 83 w 224"/>
                  <a:gd name="T53" fmla="*/ 61 h 223"/>
                  <a:gd name="T54" fmla="*/ 71 w 224"/>
                  <a:gd name="T55" fmla="*/ 115 h 223"/>
                  <a:gd name="T56" fmla="*/ 8 w 224"/>
                  <a:gd name="T57" fmla="*/ 74 h 223"/>
                  <a:gd name="T58" fmla="*/ 53 w 224"/>
                  <a:gd name="T59" fmla="*/ 33 h 223"/>
                  <a:gd name="T60" fmla="*/ 66 w 224"/>
                  <a:gd name="T61" fmla="*/ 37 h 223"/>
                  <a:gd name="T62" fmla="*/ 104 w 224"/>
                  <a:gd name="T63" fmla="*/ 43 h 223"/>
                  <a:gd name="T64" fmla="*/ 115 w 224"/>
                  <a:gd name="T65" fmla="*/ 29 h 223"/>
                  <a:gd name="T66" fmla="*/ 130 w 224"/>
                  <a:gd name="T67" fmla="*/ 28 h 223"/>
                  <a:gd name="T68" fmla="*/ 146 w 224"/>
                  <a:gd name="T69" fmla="*/ 44 h 223"/>
                  <a:gd name="T70" fmla="*/ 152 w 224"/>
                  <a:gd name="T71" fmla="*/ 35 h 223"/>
                  <a:gd name="T72" fmla="*/ 122 w 224"/>
                  <a:gd name="T73" fmla="*/ 23 h 223"/>
                  <a:gd name="T74" fmla="*/ 76 w 224"/>
                  <a:gd name="T75" fmla="*/ 43 h 223"/>
                  <a:gd name="T76" fmla="*/ 50 w 224"/>
                  <a:gd name="T77" fmla="*/ 32 h 223"/>
                  <a:gd name="T78" fmla="*/ 53 w 224"/>
                  <a:gd name="T79" fmla="*/ 123 h 223"/>
                  <a:gd name="T80" fmla="*/ 91 w 224"/>
                  <a:gd name="T81" fmla="*/ 52 h 223"/>
                  <a:gd name="T82" fmla="*/ 120 w 224"/>
                  <a:gd name="T83" fmla="*/ 80 h 223"/>
                  <a:gd name="T84" fmla="*/ 152 w 224"/>
                  <a:gd name="T85" fmla="*/ 53 h 223"/>
                  <a:gd name="T86" fmla="*/ 175 w 224"/>
                  <a:gd name="T87" fmla="*/ 90 h 223"/>
                  <a:gd name="T88" fmla="*/ 164 w 224"/>
                  <a:gd name="T89" fmla="*/ 136 h 223"/>
                  <a:gd name="T90" fmla="*/ 197 w 224"/>
                  <a:gd name="T91" fmla="*/ 121 h 223"/>
                  <a:gd name="T92" fmla="*/ 181 w 224"/>
                  <a:gd name="T93" fmla="*/ 170 h 223"/>
                  <a:gd name="T94" fmla="*/ 155 w 224"/>
                  <a:gd name="T95" fmla="*/ 215 h 223"/>
                  <a:gd name="T96" fmla="*/ 211 w 224"/>
                  <a:gd name="T97" fmla="*/ 213 h 223"/>
                  <a:gd name="T98" fmla="*/ 211 w 224"/>
                  <a:gd name="T99" fmla="*/ 154 h 223"/>
                  <a:gd name="T100" fmla="*/ 208 w 224"/>
                  <a:gd name="T101" fmla="*/ 76 h 223"/>
                  <a:gd name="T102" fmla="*/ 192 w 224"/>
                  <a:gd name="T103" fmla="*/ 74 h 223"/>
                  <a:gd name="T104" fmla="*/ 197 w 224"/>
                  <a:gd name="T105" fmla="*/ 50 h 223"/>
                  <a:gd name="T106" fmla="*/ 170 w 224"/>
                  <a:gd name="T10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4" h="223">
                    <a:moveTo>
                      <a:pt x="146" y="44"/>
                    </a:moveTo>
                    <a:cubicBezTo>
                      <a:pt x="147" y="44"/>
                      <a:pt x="149" y="43"/>
                      <a:pt x="150" y="42"/>
                    </a:cubicBezTo>
                    <a:cubicBezTo>
                      <a:pt x="151" y="40"/>
                      <a:pt x="152" y="38"/>
                      <a:pt x="153" y="36"/>
                    </a:cubicBezTo>
                    <a:cubicBezTo>
                      <a:pt x="153" y="34"/>
                      <a:pt x="154" y="32"/>
                      <a:pt x="154" y="30"/>
                    </a:cubicBezTo>
                    <a:cubicBezTo>
                      <a:pt x="154" y="25"/>
                      <a:pt x="152" y="21"/>
                      <a:pt x="152" y="17"/>
                    </a:cubicBezTo>
                    <a:cubicBezTo>
                      <a:pt x="152" y="13"/>
                      <a:pt x="153" y="10"/>
                      <a:pt x="157" y="6"/>
                    </a:cubicBezTo>
                    <a:cubicBezTo>
                      <a:pt x="161" y="3"/>
                      <a:pt x="165" y="1"/>
                      <a:pt x="170" y="1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81" y="1"/>
                      <a:pt x="194" y="8"/>
                      <a:pt x="201" y="14"/>
                    </a:cubicBezTo>
                    <a:cubicBezTo>
                      <a:pt x="209" y="19"/>
                      <a:pt x="213" y="28"/>
                      <a:pt x="213" y="35"/>
                    </a:cubicBezTo>
                    <a:cubicBezTo>
                      <a:pt x="213" y="39"/>
                      <a:pt x="212" y="42"/>
                      <a:pt x="209" y="45"/>
                    </a:cubicBezTo>
                    <a:cubicBezTo>
                      <a:pt x="207" y="47"/>
                      <a:pt x="204" y="49"/>
                      <a:pt x="198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4" y="48"/>
                      <a:pt x="190" y="48"/>
                      <a:pt x="187" y="48"/>
                    </a:cubicBezTo>
                    <a:cubicBezTo>
                      <a:pt x="185" y="48"/>
                      <a:pt x="183" y="48"/>
                      <a:pt x="182" y="49"/>
                    </a:cubicBezTo>
                    <a:cubicBezTo>
                      <a:pt x="180" y="50"/>
                      <a:pt x="180" y="52"/>
                      <a:pt x="180" y="54"/>
                    </a:cubicBezTo>
                    <a:cubicBezTo>
                      <a:pt x="180" y="55"/>
                      <a:pt x="180" y="57"/>
                      <a:pt x="181" y="60"/>
                    </a:cubicBezTo>
                    <a:cubicBezTo>
                      <a:pt x="181" y="61"/>
                      <a:pt x="182" y="65"/>
                      <a:pt x="184" y="68"/>
                    </a:cubicBezTo>
                    <a:cubicBezTo>
                      <a:pt x="185" y="70"/>
                      <a:pt x="186" y="72"/>
                      <a:pt x="187" y="73"/>
                    </a:cubicBezTo>
                    <a:cubicBezTo>
                      <a:pt x="189" y="74"/>
                      <a:pt x="190" y="75"/>
                      <a:pt x="192" y="75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6"/>
                      <a:pt x="208" y="77"/>
                    </a:cubicBezTo>
                    <a:cubicBezTo>
                      <a:pt x="211" y="77"/>
                      <a:pt x="212" y="78"/>
                      <a:pt x="213" y="79"/>
                    </a:cubicBezTo>
                    <a:cubicBezTo>
                      <a:pt x="214" y="80"/>
                      <a:pt x="216" y="81"/>
                      <a:pt x="217" y="84"/>
                    </a:cubicBezTo>
                    <a:cubicBezTo>
                      <a:pt x="218" y="86"/>
                      <a:pt x="219" y="88"/>
                      <a:pt x="219" y="90"/>
                    </a:cubicBezTo>
                    <a:cubicBezTo>
                      <a:pt x="219" y="93"/>
                      <a:pt x="217" y="95"/>
                      <a:pt x="215" y="97"/>
                    </a:cubicBezTo>
                    <a:cubicBezTo>
                      <a:pt x="213" y="99"/>
                      <a:pt x="210" y="101"/>
                      <a:pt x="208" y="104"/>
                    </a:cubicBezTo>
                    <a:cubicBezTo>
                      <a:pt x="204" y="108"/>
                      <a:pt x="202" y="113"/>
                      <a:pt x="202" y="118"/>
                    </a:cubicBezTo>
                    <a:cubicBezTo>
                      <a:pt x="202" y="124"/>
                      <a:pt x="204" y="130"/>
                      <a:pt x="206" y="136"/>
                    </a:cubicBezTo>
                    <a:cubicBezTo>
                      <a:pt x="208" y="141"/>
                      <a:pt x="210" y="147"/>
                      <a:pt x="210" y="154"/>
                    </a:cubicBezTo>
                    <a:cubicBezTo>
                      <a:pt x="210" y="160"/>
                      <a:pt x="212" y="165"/>
                      <a:pt x="214" y="169"/>
                    </a:cubicBezTo>
                    <a:cubicBezTo>
                      <a:pt x="216" y="173"/>
                      <a:pt x="218" y="177"/>
                      <a:pt x="219" y="183"/>
                    </a:cubicBezTo>
                    <a:cubicBezTo>
                      <a:pt x="219" y="184"/>
                      <a:pt x="219" y="185"/>
                      <a:pt x="219" y="186"/>
                    </a:cubicBezTo>
                    <a:cubicBezTo>
                      <a:pt x="219" y="195"/>
                      <a:pt x="215" y="206"/>
                      <a:pt x="210" y="213"/>
                    </a:cubicBezTo>
                    <a:cubicBezTo>
                      <a:pt x="205" y="219"/>
                      <a:pt x="193" y="222"/>
                      <a:pt x="182" y="222"/>
                    </a:cubicBezTo>
                    <a:cubicBezTo>
                      <a:pt x="182" y="222"/>
                      <a:pt x="182" y="222"/>
                      <a:pt x="182" y="222"/>
                    </a:cubicBezTo>
                    <a:cubicBezTo>
                      <a:pt x="181" y="222"/>
                      <a:pt x="181" y="222"/>
                      <a:pt x="181" y="222"/>
                    </a:cubicBezTo>
                    <a:cubicBezTo>
                      <a:pt x="171" y="222"/>
                      <a:pt x="160" y="219"/>
                      <a:pt x="155" y="214"/>
                    </a:cubicBezTo>
                    <a:cubicBezTo>
                      <a:pt x="152" y="210"/>
                      <a:pt x="150" y="202"/>
                      <a:pt x="150" y="194"/>
                    </a:cubicBezTo>
                    <a:cubicBezTo>
                      <a:pt x="150" y="188"/>
                      <a:pt x="151" y="181"/>
                      <a:pt x="154" y="177"/>
                    </a:cubicBezTo>
                    <a:cubicBezTo>
                      <a:pt x="156" y="174"/>
                      <a:pt x="158" y="172"/>
                      <a:pt x="160" y="171"/>
                    </a:cubicBezTo>
                    <a:cubicBezTo>
                      <a:pt x="162" y="170"/>
                      <a:pt x="163" y="169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9" y="169"/>
                      <a:pt x="174" y="171"/>
                      <a:pt x="181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8" y="171"/>
                      <a:pt x="194" y="170"/>
                      <a:pt x="198" y="167"/>
                    </a:cubicBezTo>
                    <a:cubicBezTo>
                      <a:pt x="202" y="164"/>
                      <a:pt x="205" y="160"/>
                      <a:pt x="205" y="155"/>
                    </a:cubicBezTo>
                    <a:cubicBezTo>
                      <a:pt x="206" y="154"/>
                      <a:pt x="206" y="153"/>
                      <a:pt x="206" y="151"/>
                    </a:cubicBezTo>
                    <a:cubicBezTo>
                      <a:pt x="206" y="141"/>
                      <a:pt x="200" y="128"/>
                      <a:pt x="198" y="121"/>
                    </a:cubicBezTo>
                    <a:cubicBezTo>
                      <a:pt x="198" y="118"/>
                      <a:pt x="197" y="115"/>
                      <a:pt x="196" y="113"/>
                    </a:cubicBezTo>
                    <a:cubicBezTo>
                      <a:pt x="195" y="112"/>
                      <a:pt x="195" y="112"/>
                      <a:pt x="194" y="111"/>
                    </a:cubicBezTo>
                    <a:cubicBezTo>
                      <a:pt x="194" y="111"/>
                      <a:pt x="193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0" y="111"/>
                      <a:pt x="189" y="112"/>
                      <a:pt x="187" y="113"/>
                    </a:cubicBezTo>
                    <a:cubicBezTo>
                      <a:pt x="185" y="115"/>
                      <a:pt x="183" y="118"/>
                      <a:pt x="181" y="120"/>
                    </a:cubicBezTo>
                    <a:cubicBezTo>
                      <a:pt x="177" y="126"/>
                      <a:pt x="169" y="133"/>
                      <a:pt x="163" y="135"/>
                    </a:cubicBezTo>
                    <a:cubicBezTo>
                      <a:pt x="161" y="136"/>
                      <a:pt x="158" y="136"/>
                      <a:pt x="156" y="136"/>
                    </a:cubicBezTo>
                    <a:cubicBezTo>
                      <a:pt x="151" y="136"/>
                      <a:pt x="148" y="134"/>
                      <a:pt x="145" y="131"/>
                    </a:cubicBezTo>
                    <a:cubicBezTo>
                      <a:pt x="142" y="128"/>
                      <a:pt x="141" y="123"/>
                      <a:pt x="141" y="119"/>
                    </a:cubicBezTo>
                    <a:cubicBezTo>
                      <a:pt x="141" y="113"/>
                      <a:pt x="143" y="107"/>
                      <a:pt x="148" y="103"/>
                    </a:cubicBezTo>
                    <a:cubicBezTo>
                      <a:pt x="152" y="99"/>
                      <a:pt x="157" y="99"/>
                      <a:pt x="162" y="97"/>
                    </a:cubicBezTo>
                    <a:cubicBezTo>
                      <a:pt x="167" y="96"/>
                      <a:pt x="172" y="95"/>
                      <a:pt x="176" y="91"/>
                    </a:cubicBezTo>
                    <a:cubicBezTo>
                      <a:pt x="180" y="86"/>
                      <a:pt x="182" y="81"/>
                      <a:pt x="182" y="76"/>
                    </a:cubicBezTo>
                    <a:cubicBezTo>
                      <a:pt x="182" y="72"/>
                      <a:pt x="181" y="67"/>
                      <a:pt x="178" y="63"/>
                    </a:cubicBezTo>
                    <a:cubicBezTo>
                      <a:pt x="176" y="61"/>
                      <a:pt x="173" y="57"/>
                      <a:pt x="169" y="55"/>
                    </a:cubicBezTo>
                    <a:cubicBezTo>
                      <a:pt x="166" y="52"/>
                      <a:pt x="162" y="50"/>
                      <a:pt x="158" y="50"/>
                    </a:cubicBezTo>
                    <a:cubicBezTo>
                      <a:pt x="155" y="50"/>
                      <a:pt x="153" y="50"/>
                      <a:pt x="151" y="52"/>
                    </a:cubicBezTo>
                    <a:cubicBezTo>
                      <a:pt x="148" y="55"/>
                      <a:pt x="148" y="59"/>
                      <a:pt x="148" y="63"/>
                    </a:cubicBezTo>
                    <a:cubicBezTo>
                      <a:pt x="148" y="64"/>
                      <a:pt x="148" y="66"/>
                      <a:pt x="148" y="67"/>
                    </a:cubicBezTo>
                    <a:cubicBezTo>
                      <a:pt x="148" y="71"/>
                      <a:pt x="147" y="74"/>
                      <a:pt x="145" y="77"/>
                    </a:cubicBezTo>
                    <a:cubicBezTo>
                      <a:pt x="143" y="79"/>
                      <a:pt x="136" y="81"/>
                      <a:pt x="131" y="81"/>
                    </a:cubicBezTo>
                    <a:cubicBezTo>
                      <a:pt x="131" y="81"/>
                      <a:pt x="130" y="81"/>
                      <a:pt x="130" y="81"/>
                    </a:cubicBezTo>
                    <a:cubicBezTo>
                      <a:pt x="127" y="81"/>
                      <a:pt x="123" y="80"/>
                      <a:pt x="121" y="79"/>
                    </a:cubicBezTo>
                    <a:cubicBezTo>
                      <a:pt x="116" y="76"/>
                      <a:pt x="115" y="73"/>
                      <a:pt x="115" y="69"/>
                    </a:cubicBezTo>
                    <a:cubicBezTo>
                      <a:pt x="115" y="66"/>
                      <a:pt x="116" y="63"/>
                      <a:pt x="116" y="60"/>
                    </a:cubicBezTo>
                    <a:cubicBezTo>
                      <a:pt x="116" y="58"/>
                      <a:pt x="116" y="56"/>
                      <a:pt x="115" y="55"/>
                    </a:cubicBezTo>
                    <a:cubicBezTo>
                      <a:pt x="113" y="49"/>
                      <a:pt x="108" y="47"/>
                      <a:pt x="103" y="47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9" y="47"/>
                      <a:pt x="94" y="48"/>
                      <a:pt x="90" y="51"/>
                    </a:cubicBezTo>
                    <a:cubicBezTo>
                      <a:pt x="86" y="54"/>
                      <a:pt x="84" y="57"/>
                      <a:pt x="83" y="61"/>
                    </a:cubicBezTo>
                    <a:cubicBezTo>
                      <a:pt x="82" y="65"/>
                      <a:pt x="82" y="68"/>
                      <a:pt x="82" y="73"/>
                    </a:cubicBezTo>
                    <a:cubicBezTo>
                      <a:pt x="81" y="80"/>
                      <a:pt x="82" y="88"/>
                      <a:pt x="80" y="96"/>
                    </a:cubicBezTo>
                    <a:cubicBezTo>
                      <a:pt x="79" y="104"/>
                      <a:pt x="77" y="111"/>
                      <a:pt x="71" y="115"/>
                    </a:cubicBezTo>
                    <a:cubicBezTo>
                      <a:pt x="66" y="120"/>
                      <a:pt x="60" y="122"/>
                      <a:pt x="53" y="122"/>
                    </a:cubicBezTo>
                    <a:cubicBezTo>
                      <a:pt x="44" y="122"/>
                      <a:pt x="34" y="118"/>
                      <a:pt x="27" y="113"/>
                    </a:cubicBezTo>
                    <a:cubicBezTo>
                      <a:pt x="16" y="105"/>
                      <a:pt x="8" y="89"/>
                      <a:pt x="8" y="74"/>
                    </a:cubicBezTo>
                    <a:cubicBezTo>
                      <a:pt x="8" y="67"/>
                      <a:pt x="10" y="60"/>
                      <a:pt x="14" y="55"/>
                    </a:cubicBezTo>
                    <a:cubicBezTo>
                      <a:pt x="21" y="45"/>
                      <a:pt x="34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1" y="33"/>
                      <a:pt x="64" y="35"/>
                      <a:pt x="66" y="37"/>
                    </a:cubicBezTo>
                    <a:cubicBezTo>
                      <a:pt x="69" y="40"/>
                      <a:pt x="71" y="43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4" y="44"/>
                      <a:pt x="99" y="44"/>
                      <a:pt x="104" y="43"/>
                    </a:cubicBezTo>
                    <a:cubicBezTo>
                      <a:pt x="106" y="43"/>
                      <a:pt x="108" y="42"/>
                      <a:pt x="109" y="41"/>
                    </a:cubicBezTo>
                    <a:cubicBezTo>
                      <a:pt x="111" y="40"/>
                      <a:pt x="112" y="39"/>
                      <a:pt x="112" y="38"/>
                    </a:cubicBezTo>
                    <a:cubicBezTo>
                      <a:pt x="113" y="35"/>
                      <a:pt x="114" y="32"/>
                      <a:pt x="115" y="29"/>
                    </a:cubicBezTo>
                    <a:cubicBezTo>
                      <a:pt x="116" y="28"/>
                      <a:pt x="117" y="26"/>
                      <a:pt x="118" y="26"/>
                    </a:cubicBezTo>
                    <a:cubicBezTo>
                      <a:pt x="119" y="25"/>
                      <a:pt x="120" y="24"/>
                      <a:pt x="122" y="24"/>
                    </a:cubicBezTo>
                    <a:cubicBezTo>
                      <a:pt x="124" y="24"/>
                      <a:pt x="127" y="25"/>
                      <a:pt x="130" y="28"/>
                    </a:cubicBezTo>
                    <a:cubicBezTo>
                      <a:pt x="132" y="30"/>
                      <a:pt x="135" y="34"/>
                      <a:pt x="137" y="37"/>
                    </a:cubicBezTo>
                    <a:cubicBezTo>
                      <a:pt x="139" y="39"/>
                      <a:pt x="140" y="40"/>
                      <a:pt x="141" y="42"/>
                    </a:cubicBezTo>
                    <a:cubicBezTo>
                      <a:pt x="143" y="43"/>
                      <a:pt x="144" y="44"/>
                      <a:pt x="146" y="44"/>
                    </a:cubicBezTo>
                    <a:moveTo>
                      <a:pt x="170" y="0"/>
                    </a:moveTo>
                    <a:cubicBezTo>
                      <a:pt x="165" y="0"/>
                      <a:pt x="160" y="2"/>
                      <a:pt x="157" y="5"/>
                    </a:cubicBezTo>
                    <a:cubicBezTo>
                      <a:pt x="146" y="15"/>
                      <a:pt x="155" y="24"/>
                      <a:pt x="152" y="35"/>
                    </a:cubicBezTo>
                    <a:cubicBezTo>
                      <a:pt x="150" y="41"/>
                      <a:pt x="148" y="43"/>
                      <a:pt x="146" y="43"/>
                    </a:cubicBezTo>
                    <a:cubicBezTo>
                      <a:pt x="141" y="43"/>
                      <a:pt x="135" y="32"/>
                      <a:pt x="131" y="28"/>
                    </a:cubicBezTo>
                    <a:cubicBezTo>
                      <a:pt x="127" y="25"/>
                      <a:pt x="124" y="23"/>
                      <a:pt x="122" y="23"/>
                    </a:cubicBezTo>
                    <a:cubicBezTo>
                      <a:pt x="115" y="23"/>
                      <a:pt x="113" y="33"/>
                      <a:pt x="111" y="38"/>
                    </a:cubicBezTo>
                    <a:cubicBezTo>
                      <a:pt x="110" y="42"/>
                      <a:pt x="9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67" y="41"/>
                      <a:pt x="68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20" y="45"/>
                      <a:pt x="13" y="54"/>
                    </a:cubicBezTo>
                    <a:cubicBezTo>
                      <a:pt x="0" y="72"/>
                      <a:pt x="9" y="101"/>
                      <a:pt x="27" y="114"/>
                    </a:cubicBezTo>
                    <a:cubicBezTo>
                      <a:pt x="34" y="119"/>
                      <a:pt x="43" y="123"/>
                      <a:pt x="53" y="123"/>
                    </a:cubicBezTo>
                    <a:cubicBezTo>
                      <a:pt x="60" y="123"/>
                      <a:pt x="67" y="121"/>
                      <a:pt x="72" y="116"/>
                    </a:cubicBezTo>
                    <a:cubicBezTo>
                      <a:pt x="84" y="106"/>
                      <a:pt x="82" y="87"/>
                      <a:pt x="83" y="73"/>
                    </a:cubicBezTo>
                    <a:cubicBezTo>
                      <a:pt x="84" y="64"/>
                      <a:pt x="83" y="58"/>
                      <a:pt x="91" y="52"/>
                    </a:cubicBezTo>
                    <a:cubicBezTo>
                      <a:pt x="95" y="49"/>
                      <a:pt x="99" y="48"/>
                      <a:pt x="103" y="48"/>
                    </a:cubicBezTo>
                    <a:cubicBezTo>
                      <a:pt x="108" y="48"/>
                      <a:pt x="112" y="50"/>
                      <a:pt x="114" y="55"/>
                    </a:cubicBezTo>
                    <a:cubicBezTo>
                      <a:pt x="118" y="63"/>
                      <a:pt x="110" y="73"/>
                      <a:pt x="120" y="80"/>
                    </a:cubicBezTo>
                    <a:cubicBezTo>
                      <a:pt x="123" y="81"/>
                      <a:pt x="126" y="82"/>
                      <a:pt x="130" y="82"/>
                    </a:cubicBezTo>
                    <a:cubicBezTo>
                      <a:pt x="136" y="82"/>
                      <a:pt x="143" y="80"/>
                      <a:pt x="146" y="77"/>
                    </a:cubicBezTo>
                    <a:cubicBezTo>
                      <a:pt x="152" y="71"/>
                      <a:pt x="145" y="58"/>
                      <a:pt x="152" y="53"/>
                    </a:cubicBezTo>
                    <a:cubicBezTo>
                      <a:pt x="154" y="51"/>
                      <a:pt x="156" y="51"/>
                      <a:pt x="158" y="51"/>
                    </a:cubicBezTo>
                    <a:cubicBezTo>
                      <a:pt x="165" y="51"/>
                      <a:pt x="174" y="59"/>
                      <a:pt x="177" y="64"/>
                    </a:cubicBezTo>
                    <a:cubicBezTo>
                      <a:pt x="183" y="73"/>
                      <a:pt x="182" y="83"/>
                      <a:pt x="175" y="90"/>
                    </a:cubicBezTo>
                    <a:cubicBezTo>
                      <a:pt x="167" y="98"/>
                      <a:pt x="156" y="95"/>
                      <a:pt x="148" y="102"/>
                    </a:cubicBezTo>
                    <a:cubicBezTo>
                      <a:pt x="134" y="114"/>
                      <a:pt x="139" y="137"/>
                      <a:pt x="156" y="137"/>
                    </a:cubicBezTo>
                    <a:cubicBezTo>
                      <a:pt x="159" y="137"/>
                      <a:pt x="161" y="137"/>
                      <a:pt x="164" y="136"/>
                    </a:cubicBezTo>
                    <a:cubicBezTo>
                      <a:pt x="170" y="134"/>
                      <a:pt x="178" y="126"/>
                      <a:pt x="182" y="121"/>
                    </a:cubicBezTo>
                    <a:cubicBezTo>
                      <a:pt x="186" y="116"/>
                      <a:pt x="189" y="111"/>
                      <a:pt x="192" y="111"/>
                    </a:cubicBezTo>
                    <a:cubicBezTo>
                      <a:pt x="194" y="111"/>
                      <a:pt x="196" y="114"/>
                      <a:pt x="197" y="121"/>
                    </a:cubicBezTo>
                    <a:cubicBezTo>
                      <a:pt x="199" y="130"/>
                      <a:pt x="206" y="144"/>
                      <a:pt x="204" y="154"/>
                    </a:cubicBezTo>
                    <a:cubicBezTo>
                      <a:pt x="203" y="165"/>
                      <a:pt x="194" y="170"/>
                      <a:pt x="181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4" y="170"/>
                      <a:pt x="170" y="168"/>
                      <a:pt x="165" y="168"/>
                    </a:cubicBezTo>
                    <a:cubicBezTo>
                      <a:pt x="161" y="168"/>
                      <a:pt x="158" y="170"/>
                      <a:pt x="153" y="176"/>
                    </a:cubicBezTo>
                    <a:cubicBezTo>
                      <a:pt x="147" y="185"/>
                      <a:pt x="147" y="206"/>
                      <a:pt x="155" y="215"/>
                    </a:cubicBezTo>
                    <a:cubicBezTo>
                      <a:pt x="160" y="221"/>
                      <a:pt x="171" y="223"/>
                      <a:pt x="182" y="223"/>
                    </a:cubicBezTo>
                    <a:cubicBezTo>
                      <a:pt x="189" y="223"/>
                      <a:pt x="196" y="222"/>
                      <a:pt x="202" y="220"/>
                    </a:cubicBezTo>
                    <a:cubicBezTo>
                      <a:pt x="206" y="218"/>
                      <a:pt x="209" y="216"/>
                      <a:pt x="211" y="213"/>
                    </a:cubicBezTo>
                    <a:cubicBezTo>
                      <a:pt x="213" y="211"/>
                      <a:pt x="215" y="207"/>
                      <a:pt x="216" y="203"/>
                    </a:cubicBezTo>
                    <a:cubicBezTo>
                      <a:pt x="219" y="196"/>
                      <a:pt x="221" y="189"/>
                      <a:pt x="220" y="183"/>
                    </a:cubicBezTo>
                    <a:cubicBezTo>
                      <a:pt x="219" y="171"/>
                      <a:pt x="211" y="166"/>
                      <a:pt x="211" y="154"/>
                    </a:cubicBezTo>
                    <a:cubicBezTo>
                      <a:pt x="211" y="135"/>
                      <a:pt x="195" y="120"/>
                      <a:pt x="209" y="104"/>
                    </a:cubicBezTo>
                    <a:cubicBezTo>
                      <a:pt x="214" y="99"/>
                      <a:pt x="224" y="94"/>
                      <a:pt x="218" y="83"/>
                    </a:cubicBezTo>
                    <a:cubicBezTo>
                      <a:pt x="215" y="79"/>
                      <a:pt x="213" y="77"/>
                      <a:pt x="208" y="76"/>
                    </a:cubicBezTo>
                    <a:cubicBezTo>
                      <a:pt x="206" y="76"/>
                      <a:pt x="204" y="73"/>
                      <a:pt x="199" y="73"/>
                    </a:cubicBezTo>
                    <a:cubicBezTo>
                      <a:pt x="198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85" y="74"/>
                      <a:pt x="183" y="62"/>
                      <a:pt x="182" y="59"/>
                    </a:cubicBezTo>
                    <a:cubicBezTo>
                      <a:pt x="179" y="51"/>
                      <a:pt x="182" y="49"/>
                      <a:pt x="187" y="49"/>
                    </a:cubicBezTo>
                    <a:cubicBezTo>
                      <a:pt x="190" y="49"/>
                      <a:pt x="194" y="49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20" y="50"/>
                      <a:pt x="217" y="25"/>
                      <a:pt x="202" y="13"/>
                    </a:cubicBezTo>
                    <a:cubicBezTo>
                      <a:pt x="194" y="7"/>
                      <a:pt x="181" y="0"/>
                      <a:pt x="170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7" name="Oval 432"/>
              <p:cNvSpPr>
                <a:spLocks noChangeArrowheads="1"/>
              </p:cNvSpPr>
              <p:nvPr/>
            </p:nvSpPr>
            <p:spPr bwMode="auto">
              <a:xfrm>
                <a:off x="2231" y="3237"/>
                <a:ext cx="84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8" name="Oval 433"/>
              <p:cNvSpPr>
                <a:spLocks noChangeArrowheads="1"/>
              </p:cNvSpPr>
              <p:nvPr/>
            </p:nvSpPr>
            <p:spPr bwMode="auto">
              <a:xfrm>
                <a:off x="2319" y="3237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99" name="Oval 434"/>
              <p:cNvSpPr>
                <a:spLocks noChangeArrowheads="1"/>
              </p:cNvSpPr>
              <p:nvPr/>
            </p:nvSpPr>
            <p:spPr bwMode="auto">
              <a:xfrm>
                <a:off x="2196" y="3307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0" name="Oval 435"/>
              <p:cNvSpPr>
                <a:spLocks noChangeArrowheads="1"/>
              </p:cNvSpPr>
              <p:nvPr/>
            </p:nvSpPr>
            <p:spPr bwMode="auto">
              <a:xfrm>
                <a:off x="2591" y="389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1" name="Oval 436"/>
              <p:cNvSpPr>
                <a:spLocks noChangeArrowheads="1"/>
              </p:cNvSpPr>
              <p:nvPr/>
            </p:nvSpPr>
            <p:spPr bwMode="auto">
              <a:xfrm>
                <a:off x="2598" y="390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2" name="Freeform 437"/>
              <p:cNvSpPr>
                <a:spLocks/>
              </p:cNvSpPr>
              <p:nvPr/>
            </p:nvSpPr>
            <p:spPr bwMode="auto">
              <a:xfrm>
                <a:off x="2595" y="3899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3" name="Oval 438"/>
              <p:cNvSpPr>
                <a:spLocks noChangeArrowheads="1"/>
              </p:cNvSpPr>
              <p:nvPr/>
            </p:nvSpPr>
            <p:spPr bwMode="auto">
              <a:xfrm>
                <a:off x="2671" y="3658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4" name="Oval 439"/>
              <p:cNvSpPr>
                <a:spLocks noChangeArrowheads="1"/>
              </p:cNvSpPr>
              <p:nvPr/>
            </p:nvSpPr>
            <p:spPr bwMode="auto">
              <a:xfrm>
                <a:off x="2679" y="36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5" name="Freeform 440"/>
              <p:cNvSpPr>
                <a:spLocks/>
              </p:cNvSpPr>
              <p:nvPr/>
            </p:nvSpPr>
            <p:spPr bwMode="auto">
              <a:xfrm>
                <a:off x="2675" y="3662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6" name="Oval 441"/>
              <p:cNvSpPr>
                <a:spLocks noChangeArrowheads="1"/>
              </p:cNvSpPr>
              <p:nvPr/>
            </p:nvSpPr>
            <p:spPr bwMode="auto">
              <a:xfrm>
                <a:off x="2575" y="363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7" name="Oval 442"/>
              <p:cNvSpPr>
                <a:spLocks noChangeArrowheads="1"/>
              </p:cNvSpPr>
              <p:nvPr/>
            </p:nvSpPr>
            <p:spPr bwMode="auto">
              <a:xfrm>
                <a:off x="2583" y="3641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8" name="Freeform 443"/>
              <p:cNvSpPr>
                <a:spLocks/>
              </p:cNvSpPr>
              <p:nvPr/>
            </p:nvSpPr>
            <p:spPr bwMode="auto">
              <a:xfrm>
                <a:off x="2579" y="3641"/>
                <a:ext cx="16" cy="13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9" name="Oval 444"/>
              <p:cNvSpPr>
                <a:spLocks noChangeArrowheads="1"/>
              </p:cNvSpPr>
              <p:nvPr/>
            </p:nvSpPr>
            <p:spPr bwMode="auto">
              <a:xfrm>
                <a:off x="2683" y="372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0" name="Oval 445"/>
              <p:cNvSpPr>
                <a:spLocks noChangeArrowheads="1"/>
              </p:cNvSpPr>
              <p:nvPr/>
            </p:nvSpPr>
            <p:spPr bwMode="auto">
              <a:xfrm>
                <a:off x="2686" y="373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1" name="Freeform 446"/>
              <p:cNvSpPr>
                <a:spLocks/>
              </p:cNvSpPr>
              <p:nvPr/>
            </p:nvSpPr>
            <p:spPr bwMode="auto">
              <a:xfrm>
                <a:off x="2686" y="3731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2" name="Oval 447"/>
              <p:cNvSpPr>
                <a:spLocks noChangeArrowheads="1"/>
              </p:cNvSpPr>
              <p:nvPr/>
            </p:nvSpPr>
            <p:spPr bwMode="auto">
              <a:xfrm>
                <a:off x="2587" y="392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3" name="Oval 448"/>
              <p:cNvSpPr>
                <a:spLocks noChangeArrowheads="1"/>
              </p:cNvSpPr>
              <p:nvPr/>
            </p:nvSpPr>
            <p:spPr bwMode="auto">
              <a:xfrm>
                <a:off x="2595" y="39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4" name="Freeform 449"/>
              <p:cNvSpPr>
                <a:spLocks/>
              </p:cNvSpPr>
              <p:nvPr/>
            </p:nvSpPr>
            <p:spPr bwMode="auto">
              <a:xfrm>
                <a:off x="2591" y="3935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5" name="Oval 450"/>
              <p:cNvSpPr>
                <a:spLocks noChangeArrowheads="1"/>
              </p:cNvSpPr>
              <p:nvPr/>
            </p:nvSpPr>
            <p:spPr bwMode="auto">
              <a:xfrm>
                <a:off x="2537" y="385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6" name="Oval 451"/>
              <p:cNvSpPr>
                <a:spLocks noChangeArrowheads="1"/>
              </p:cNvSpPr>
              <p:nvPr/>
            </p:nvSpPr>
            <p:spPr bwMode="auto">
              <a:xfrm>
                <a:off x="2545" y="38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7" name="Freeform 452"/>
              <p:cNvSpPr>
                <a:spLocks/>
              </p:cNvSpPr>
              <p:nvPr/>
            </p:nvSpPr>
            <p:spPr bwMode="auto">
              <a:xfrm>
                <a:off x="2545" y="3866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8" name="Oval 453"/>
              <p:cNvSpPr>
                <a:spLocks noChangeArrowheads="1"/>
              </p:cNvSpPr>
              <p:nvPr/>
            </p:nvSpPr>
            <p:spPr bwMode="auto">
              <a:xfrm>
                <a:off x="2713" y="344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9" name="Oval 454"/>
              <p:cNvSpPr>
                <a:spLocks noChangeArrowheads="1"/>
              </p:cNvSpPr>
              <p:nvPr/>
            </p:nvSpPr>
            <p:spPr bwMode="auto">
              <a:xfrm>
                <a:off x="2721" y="3458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0" name="Freeform 455"/>
              <p:cNvSpPr>
                <a:spLocks/>
              </p:cNvSpPr>
              <p:nvPr/>
            </p:nvSpPr>
            <p:spPr bwMode="auto">
              <a:xfrm>
                <a:off x="2717" y="3458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1" name="Oval 456"/>
              <p:cNvSpPr>
                <a:spLocks noChangeArrowheads="1"/>
              </p:cNvSpPr>
              <p:nvPr/>
            </p:nvSpPr>
            <p:spPr bwMode="auto">
              <a:xfrm>
                <a:off x="2602" y="34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2" name="Oval 457"/>
              <p:cNvSpPr>
                <a:spLocks noChangeArrowheads="1"/>
              </p:cNvSpPr>
              <p:nvPr/>
            </p:nvSpPr>
            <p:spPr bwMode="auto">
              <a:xfrm>
                <a:off x="2610" y="35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3" name="Freeform 458"/>
              <p:cNvSpPr>
                <a:spLocks/>
              </p:cNvSpPr>
              <p:nvPr/>
            </p:nvSpPr>
            <p:spPr bwMode="auto">
              <a:xfrm>
                <a:off x="2606" y="3507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4" name="Oval 459"/>
              <p:cNvSpPr>
                <a:spLocks noChangeArrowheads="1"/>
              </p:cNvSpPr>
              <p:nvPr/>
            </p:nvSpPr>
            <p:spPr bwMode="auto">
              <a:xfrm>
                <a:off x="2686" y="352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5" name="Oval 460"/>
              <p:cNvSpPr>
                <a:spLocks noChangeArrowheads="1"/>
              </p:cNvSpPr>
              <p:nvPr/>
            </p:nvSpPr>
            <p:spPr bwMode="auto">
              <a:xfrm>
                <a:off x="2694" y="35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6" name="Freeform 461"/>
              <p:cNvSpPr>
                <a:spLocks/>
              </p:cNvSpPr>
              <p:nvPr/>
            </p:nvSpPr>
            <p:spPr bwMode="auto">
              <a:xfrm>
                <a:off x="2690" y="3535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7" name="Oval 462"/>
              <p:cNvSpPr>
                <a:spLocks noChangeArrowheads="1"/>
              </p:cNvSpPr>
              <p:nvPr/>
            </p:nvSpPr>
            <p:spPr bwMode="auto">
              <a:xfrm>
                <a:off x="3008" y="3405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8" name="Oval 463"/>
              <p:cNvSpPr>
                <a:spLocks noChangeArrowheads="1"/>
              </p:cNvSpPr>
              <p:nvPr/>
            </p:nvSpPr>
            <p:spPr bwMode="auto">
              <a:xfrm>
                <a:off x="3012" y="341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9" name="Freeform 464"/>
              <p:cNvSpPr>
                <a:spLocks/>
              </p:cNvSpPr>
              <p:nvPr/>
            </p:nvSpPr>
            <p:spPr bwMode="auto">
              <a:xfrm>
                <a:off x="3012" y="3413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0" name="Oval 465"/>
              <p:cNvSpPr>
                <a:spLocks noChangeArrowheads="1"/>
              </p:cNvSpPr>
              <p:nvPr/>
            </p:nvSpPr>
            <p:spPr bwMode="auto">
              <a:xfrm>
                <a:off x="2495" y="358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1" name="Oval 466"/>
              <p:cNvSpPr>
                <a:spLocks noChangeArrowheads="1"/>
              </p:cNvSpPr>
              <p:nvPr/>
            </p:nvSpPr>
            <p:spPr bwMode="auto">
              <a:xfrm>
                <a:off x="2503" y="3592"/>
                <a:ext cx="7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2" name="Freeform 467"/>
              <p:cNvSpPr>
                <a:spLocks/>
              </p:cNvSpPr>
              <p:nvPr/>
            </p:nvSpPr>
            <p:spPr bwMode="auto">
              <a:xfrm>
                <a:off x="2503" y="3592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3" name="Oval 468"/>
              <p:cNvSpPr>
                <a:spLocks noChangeArrowheads="1"/>
              </p:cNvSpPr>
              <p:nvPr/>
            </p:nvSpPr>
            <p:spPr bwMode="auto">
              <a:xfrm>
                <a:off x="2441" y="3662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4" name="Oval 469"/>
              <p:cNvSpPr>
                <a:spLocks noChangeArrowheads="1"/>
              </p:cNvSpPr>
              <p:nvPr/>
            </p:nvSpPr>
            <p:spPr bwMode="auto">
              <a:xfrm>
                <a:off x="2449" y="367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5" name="Freeform 470"/>
              <p:cNvSpPr>
                <a:spLocks/>
              </p:cNvSpPr>
              <p:nvPr/>
            </p:nvSpPr>
            <p:spPr bwMode="auto">
              <a:xfrm>
                <a:off x="2449" y="3670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6" name="Oval 471"/>
              <p:cNvSpPr>
                <a:spLocks noChangeArrowheads="1"/>
              </p:cNvSpPr>
              <p:nvPr/>
            </p:nvSpPr>
            <p:spPr bwMode="auto">
              <a:xfrm>
                <a:off x="2388" y="364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7" name="Oval 472"/>
              <p:cNvSpPr>
                <a:spLocks noChangeArrowheads="1"/>
              </p:cNvSpPr>
              <p:nvPr/>
            </p:nvSpPr>
            <p:spPr bwMode="auto">
              <a:xfrm>
                <a:off x="2395" y="365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8" name="Freeform 473"/>
              <p:cNvSpPr>
                <a:spLocks/>
              </p:cNvSpPr>
              <p:nvPr/>
            </p:nvSpPr>
            <p:spPr bwMode="auto">
              <a:xfrm>
                <a:off x="2392" y="3654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9" name="Oval 474"/>
              <p:cNvSpPr>
                <a:spLocks noChangeArrowheads="1"/>
              </p:cNvSpPr>
              <p:nvPr/>
            </p:nvSpPr>
            <p:spPr bwMode="auto">
              <a:xfrm>
                <a:off x="2380" y="369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0" name="Oval 475"/>
              <p:cNvSpPr>
                <a:spLocks noChangeArrowheads="1"/>
              </p:cNvSpPr>
              <p:nvPr/>
            </p:nvSpPr>
            <p:spPr bwMode="auto">
              <a:xfrm>
                <a:off x="2388" y="371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1" name="Freeform 476"/>
              <p:cNvSpPr>
                <a:spLocks/>
              </p:cNvSpPr>
              <p:nvPr/>
            </p:nvSpPr>
            <p:spPr bwMode="auto">
              <a:xfrm>
                <a:off x="2384" y="3707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2" name="Oval 477"/>
              <p:cNvSpPr>
                <a:spLocks noChangeArrowheads="1"/>
              </p:cNvSpPr>
              <p:nvPr/>
            </p:nvSpPr>
            <p:spPr bwMode="auto">
              <a:xfrm>
                <a:off x="2415" y="3817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3" name="Oval 478"/>
              <p:cNvSpPr>
                <a:spLocks noChangeArrowheads="1"/>
              </p:cNvSpPr>
              <p:nvPr/>
            </p:nvSpPr>
            <p:spPr bwMode="auto">
              <a:xfrm>
                <a:off x="2422" y="382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4" name="Freeform 479"/>
              <p:cNvSpPr>
                <a:spLocks/>
              </p:cNvSpPr>
              <p:nvPr/>
            </p:nvSpPr>
            <p:spPr bwMode="auto">
              <a:xfrm>
                <a:off x="2422" y="3825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5" name="Oval 480"/>
              <p:cNvSpPr>
                <a:spLocks noChangeArrowheads="1"/>
              </p:cNvSpPr>
              <p:nvPr/>
            </p:nvSpPr>
            <p:spPr bwMode="auto">
              <a:xfrm>
                <a:off x="2461" y="377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6" name="Oval 481"/>
              <p:cNvSpPr>
                <a:spLocks noChangeArrowheads="1"/>
              </p:cNvSpPr>
              <p:nvPr/>
            </p:nvSpPr>
            <p:spPr bwMode="auto">
              <a:xfrm>
                <a:off x="2468" y="378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7" name="Freeform 482"/>
              <p:cNvSpPr>
                <a:spLocks/>
              </p:cNvSpPr>
              <p:nvPr/>
            </p:nvSpPr>
            <p:spPr bwMode="auto">
              <a:xfrm>
                <a:off x="2464" y="3784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8" name="Oval 483"/>
              <p:cNvSpPr>
                <a:spLocks noChangeArrowheads="1"/>
              </p:cNvSpPr>
              <p:nvPr/>
            </p:nvSpPr>
            <p:spPr bwMode="auto">
              <a:xfrm>
                <a:off x="2491" y="37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9" name="Oval 484"/>
              <p:cNvSpPr>
                <a:spLocks noChangeArrowheads="1"/>
              </p:cNvSpPr>
              <p:nvPr/>
            </p:nvSpPr>
            <p:spPr bwMode="auto">
              <a:xfrm>
                <a:off x="2499" y="3727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0" name="Freeform 485"/>
              <p:cNvSpPr>
                <a:spLocks/>
              </p:cNvSpPr>
              <p:nvPr/>
            </p:nvSpPr>
            <p:spPr bwMode="auto">
              <a:xfrm>
                <a:off x="2495" y="3727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1" name="Oval 486"/>
              <p:cNvSpPr>
                <a:spLocks noChangeArrowheads="1"/>
              </p:cNvSpPr>
              <p:nvPr/>
            </p:nvSpPr>
            <p:spPr bwMode="auto">
              <a:xfrm>
                <a:off x="2457" y="369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2" name="Oval 487"/>
              <p:cNvSpPr>
                <a:spLocks noChangeArrowheads="1"/>
              </p:cNvSpPr>
              <p:nvPr/>
            </p:nvSpPr>
            <p:spPr bwMode="auto">
              <a:xfrm>
                <a:off x="2464" y="3698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3" name="Freeform 488"/>
              <p:cNvSpPr>
                <a:spLocks/>
              </p:cNvSpPr>
              <p:nvPr/>
            </p:nvSpPr>
            <p:spPr bwMode="auto">
              <a:xfrm>
                <a:off x="2461" y="3698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4" name="Oval 489"/>
              <p:cNvSpPr>
                <a:spLocks noChangeArrowheads="1"/>
              </p:cNvSpPr>
              <p:nvPr/>
            </p:nvSpPr>
            <p:spPr bwMode="auto">
              <a:xfrm>
                <a:off x="2208" y="36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5" name="Oval 490"/>
              <p:cNvSpPr>
                <a:spLocks noChangeArrowheads="1"/>
              </p:cNvSpPr>
              <p:nvPr/>
            </p:nvSpPr>
            <p:spPr bwMode="auto">
              <a:xfrm>
                <a:off x="2212" y="368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6" name="Freeform 491"/>
              <p:cNvSpPr>
                <a:spLocks/>
              </p:cNvSpPr>
              <p:nvPr/>
            </p:nvSpPr>
            <p:spPr bwMode="auto">
              <a:xfrm>
                <a:off x="2212" y="3678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7" name="Oval 492"/>
              <p:cNvSpPr>
                <a:spLocks noChangeArrowheads="1"/>
              </p:cNvSpPr>
              <p:nvPr/>
            </p:nvSpPr>
            <p:spPr bwMode="auto">
              <a:xfrm>
                <a:off x="2235" y="373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8" name="Oval 493"/>
              <p:cNvSpPr>
                <a:spLocks noChangeArrowheads="1"/>
              </p:cNvSpPr>
              <p:nvPr/>
            </p:nvSpPr>
            <p:spPr bwMode="auto">
              <a:xfrm>
                <a:off x="2242" y="374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9" name="Freeform 494"/>
              <p:cNvSpPr>
                <a:spLocks/>
              </p:cNvSpPr>
              <p:nvPr/>
            </p:nvSpPr>
            <p:spPr bwMode="auto">
              <a:xfrm>
                <a:off x="2238" y="3743"/>
                <a:ext cx="16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0" name="Oval 495"/>
              <p:cNvSpPr>
                <a:spLocks noChangeArrowheads="1"/>
              </p:cNvSpPr>
              <p:nvPr/>
            </p:nvSpPr>
            <p:spPr bwMode="auto">
              <a:xfrm>
                <a:off x="2189" y="37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1" name="Oval 496"/>
              <p:cNvSpPr>
                <a:spLocks noChangeArrowheads="1"/>
              </p:cNvSpPr>
              <p:nvPr/>
            </p:nvSpPr>
            <p:spPr bwMode="auto">
              <a:xfrm>
                <a:off x="2196" y="374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2" name="Freeform 497"/>
              <p:cNvSpPr>
                <a:spLocks/>
              </p:cNvSpPr>
              <p:nvPr/>
            </p:nvSpPr>
            <p:spPr bwMode="auto">
              <a:xfrm>
                <a:off x="2193" y="3743"/>
                <a:ext cx="15" cy="13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3" name="Oval 498"/>
              <p:cNvSpPr>
                <a:spLocks noChangeArrowheads="1"/>
              </p:cNvSpPr>
              <p:nvPr/>
            </p:nvSpPr>
            <p:spPr bwMode="auto">
              <a:xfrm>
                <a:off x="2660" y="396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4" name="Oval 499"/>
              <p:cNvSpPr>
                <a:spLocks noChangeArrowheads="1"/>
              </p:cNvSpPr>
              <p:nvPr/>
            </p:nvSpPr>
            <p:spPr bwMode="auto">
              <a:xfrm>
                <a:off x="2667" y="397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5" name="Freeform 500"/>
              <p:cNvSpPr>
                <a:spLocks/>
              </p:cNvSpPr>
              <p:nvPr/>
            </p:nvSpPr>
            <p:spPr bwMode="auto">
              <a:xfrm>
                <a:off x="2663" y="3976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6" name="Oval 501"/>
              <p:cNvSpPr>
                <a:spLocks noChangeArrowheads="1"/>
              </p:cNvSpPr>
              <p:nvPr/>
            </p:nvSpPr>
            <p:spPr bwMode="auto">
              <a:xfrm>
                <a:off x="2686" y="4033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7" name="Oval 502"/>
              <p:cNvSpPr>
                <a:spLocks noChangeArrowheads="1"/>
              </p:cNvSpPr>
              <p:nvPr/>
            </p:nvSpPr>
            <p:spPr bwMode="auto">
              <a:xfrm>
                <a:off x="2694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8" name="Freeform 503"/>
              <p:cNvSpPr>
                <a:spLocks/>
              </p:cNvSpPr>
              <p:nvPr/>
            </p:nvSpPr>
            <p:spPr bwMode="auto">
              <a:xfrm>
                <a:off x="2694" y="4041"/>
                <a:ext cx="12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9" name="Oval 504"/>
              <p:cNvSpPr>
                <a:spLocks noChangeArrowheads="1"/>
              </p:cNvSpPr>
              <p:nvPr/>
            </p:nvSpPr>
            <p:spPr bwMode="auto">
              <a:xfrm>
                <a:off x="2640" y="4029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0" name="Oval 505"/>
              <p:cNvSpPr>
                <a:spLocks noChangeArrowheads="1"/>
              </p:cNvSpPr>
              <p:nvPr/>
            </p:nvSpPr>
            <p:spPr bwMode="auto">
              <a:xfrm>
                <a:off x="2648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1" name="Freeform 506"/>
              <p:cNvSpPr>
                <a:spLocks/>
              </p:cNvSpPr>
              <p:nvPr/>
            </p:nvSpPr>
            <p:spPr bwMode="auto">
              <a:xfrm>
                <a:off x="2648" y="4037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2" name="Oval 507"/>
              <p:cNvSpPr>
                <a:spLocks noChangeArrowheads="1"/>
              </p:cNvSpPr>
              <p:nvPr/>
            </p:nvSpPr>
            <p:spPr bwMode="auto">
              <a:xfrm>
                <a:off x="2277" y="382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3" name="Oval 508"/>
              <p:cNvSpPr>
                <a:spLocks noChangeArrowheads="1"/>
              </p:cNvSpPr>
              <p:nvPr/>
            </p:nvSpPr>
            <p:spPr bwMode="auto">
              <a:xfrm>
                <a:off x="2284" y="383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4" name="Freeform 509"/>
              <p:cNvSpPr>
                <a:spLocks/>
              </p:cNvSpPr>
              <p:nvPr/>
            </p:nvSpPr>
            <p:spPr bwMode="auto">
              <a:xfrm>
                <a:off x="2281" y="3829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5" name="Oval 510"/>
              <p:cNvSpPr>
                <a:spLocks noChangeArrowheads="1"/>
              </p:cNvSpPr>
              <p:nvPr/>
            </p:nvSpPr>
            <p:spPr bwMode="auto">
              <a:xfrm>
                <a:off x="2376" y="389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6" name="Oval 511"/>
              <p:cNvSpPr>
                <a:spLocks noChangeArrowheads="1"/>
              </p:cNvSpPr>
              <p:nvPr/>
            </p:nvSpPr>
            <p:spPr bwMode="auto">
              <a:xfrm>
                <a:off x="2384" y="39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7" name="Freeform 512"/>
              <p:cNvSpPr>
                <a:spLocks/>
              </p:cNvSpPr>
              <p:nvPr/>
            </p:nvSpPr>
            <p:spPr bwMode="auto">
              <a:xfrm>
                <a:off x="2380" y="3907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8" name="Oval 513"/>
              <p:cNvSpPr>
                <a:spLocks noChangeArrowheads="1"/>
              </p:cNvSpPr>
              <p:nvPr/>
            </p:nvSpPr>
            <p:spPr bwMode="auto">
              <a:xfrm>
                <a:off x="2457" y="391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9" name="Oval 514"/>
              <p:cNvSpPr>
                <a:spLocks noChangeArrowheads="1"/>
              </p:cNvSpPr>
              <p:nvPr/>
            </p:nvSpPr>
            <p:spPr bwMode="auto">
              <a:xfrm>
                <a:off x="2464" y="392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0" name="Freeform 515"/>
              <p:cNvSpPr>
                <a:spLocks/>
              </p:cNvSpPr>
              <p:nvPr/>
            </p:nvSpPr>
            <p:spPr bwMode="auto">
              <a:xfrm>
                <a:off x="2461" y="3923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1" name="Oval 516"/>
              <p:cNvSpPr>
                <a:spLocks noChangeArrowheads="1"/>
              </p:cNvSpPr>
              <p:nvPr/>
            </p:nvSpPr>
            <p:spPr bwMode="auto">
              <a:xfrm>
                <a:off x="2430" y="398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2" name="Oval 517"/>
              <p:cNvSpPr>
                <a:spLocks noChangeArrowheads="1"/>
              </p:cNvSpPr>
              <p:nvPr/>
            </p:nvSpPr>
            <p:spPr bwMode="auto">
              <a:xfrm>
                <a:off x="2438" y="398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3" name="Freeform 518"/>
              <p:cNvSpPr>
                <a:spLocks/>
              </p:cNvSpPr>
              <p:nvPr/>
            </p:nvSpPr>
            <p:spPr bwMode="auto">
              <a:xfrm>
                <a:off x="2434" y="3984"/>
                <a:ext cx="15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4" name="Oval 519"/>
              <p:cNvSpPr>
                <a:spLocks noChangeArrowheads="1"/>
              </p:cNvSpPr>
              <p:nvPr/>
            </p:nvSpPr>
            <p:spPr bwMode="auto">
              <a:xfrm>
                <a:off x="2480" y="321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5" name="Oval 520"/>
              <p:cNvSpPr>
                <a:spLocks noChangeArrowheads="1"/>
              </p:cNvSpPr>
              <p:nvPr/>
            </p:nvSpPr>
            <p:spPr bwMode="auto">
              <a:xfrm>
                <a:off x="2487" y="322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6" name="Freeform 521"/>
              <p:cNvSpPr>
                <a:spLocks/>
              </p:cNvSpPr>
              <p:nvPr/>
            </p:nvSpPr>
            <p:spPr bwMode="auto">
              <a:xfrm>
                <a:off x="2487" y="3225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7" name="Oval 522"/>
              <p:cNvSpPr>
                <a:spLocks noChangeArrowheads="1"/>
              </p:cNvSpPr>
              <p:nvPr/>
            </p:nvSpPr>
            <p:spPr bwMode="auto">
              <a:xfrm>
                <a:off x="2549" y="31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8" name="Oval 523"/>
              <p:cNvSpPr>
                <a:spLocks noChangeArrowheads="1"/>
              </p:cNvSpPr>
              <p:nvPr/>
            </p:nvSpPr>
            <p:spPr bwMode="auto">
              <a:xfrm>
                <a:off x="2556" y="31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9" name="Freeform 524"/>
              <p:cNvSpPr>
                <a:spLocks/>
              </p:cNvSpPr>
              <p:nvPr/>
            </p:nvSpPr>
            <p:spPr bwMode="auto">
              <a:xfrm>
                <a:off x="2556" y="3168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0" name="Oval 525"/>
              <p:cNvSpPr>
                <a:spLocks noChangeArrowheads="1"/>
              </p:cNvSpPr>
              <p:nvPr/>
            </p:nvSpPr>
            <p:spPr bwMode="auto">
              <a:xfrm>
                <a:off x="2480" y="3156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1" name="Oval 526"/>
              <p:cNvSpPr>
                <a:spLocks noChangeArrowheads="1"/>
              </p:cNvSpPr>
              <p:nvPr/>
            </p:nvSpPr>
            <p:spPr bwMode="auto">
              <a:xfrm>
                <a:off x="2487" y="31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2" name="Freeform 527"/>
              <p:cNvSpPr>
                <a:spLocks/>
              </p:cNvSpPr>
              <p:nvPr/>
            </p:nvSpPr>
            <p:spPr bwMode="auto">
              <a:xfrm>
                <a:off x="2483" y="3164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3" name="Oval 528"/>
              <p:cNvSpPr>
                <a:spLocks noChangeArrowheads="1"/>
              </p:cNvSpPr>
              <p:nvPr/>
            </p:nvSpPr>
            <p:spPr bwMode="auto">
              <a:xfrm>
                <a:off x="2621" y="30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4" name="Oval 529"/>
              <p:cNvSpPr>
                <a:spLocks noChangeArrowheads="1"/>
              </p:cNvSpPr>
              <p:nvPr/>
            </p:nvSpPr>
            <p:spPr bwMode="auto">
              <a:xfrm>
                <a:off x="2629" y="31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5" name="Freeform 530"/>
              <p:cNvSpPr>
                <a:spLocks/>
              </p:cNvSpPr>
              <p:nvPr/>
            </p:nvSpPr>
            <p:spPr bwMode="auto">
              <a:xfrm>
                <a:off x="2625" y="3107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6" name="Oval 531"/>
              <p:cNvSpPr>
                <a:spLocks noChangeArrowheads="1"/>
              </p:cNvSpPr>
              <p:nvPr/>
            </p:nvSpPr>
            <p:spPr bwMode="auto">
              <a:xfrm>
                <a:off x="3035" y="3552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7" name="Oval 532"/>
              <p:cNvSpPr>
                <a:spLocks noChangeArrowheads="1"/>
              </p:cNvSpPr>
              <p:nvPr/>
            </p:nvSpPr>
            <p:spPr bwMode="auto">
              <a:xfrm>
                <a:off x="3042" y="356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8" name="Freeform 533"/>
              <p:cNvSpPr>
                <a:spLocks/>
              </p:cNvSpPr>
              <p:nvPr/>
            </p:nvSpPr>
            <p:spPr bwMode="auto">
              <a:xfrm>
                <a:off x="3039" y="3556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9" name="Oval 534"/>
              <p:cNvSpPr>
                <a:spLocks noChangeArrowheads="1"/>
              </p:cNvSpPr>
              <p:nvPr/>
            </p:nvSpPr>
            <p:spPr bwMode="auto">
              <a:xfrm>
                <a:off x="2828" y="3694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0" name="Oval 535"/>
              <p:cNvSpPr>
                <a:spLocks noChangeArrowheads="1"/>
              </p:cNvSpPr>
              <p:nvPr/>
            </p:nvSpPr>
            <p:spPr bwMode="auto">
              <a:xfrm>
                <a:off x="2832" y="370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1" name="Freeform 536"/>
              <p:cNvSpPr>
                <a:spLocks/>
              </p:cNvSpPr>
              <p:nvPr/>
            </p:nvSpPr>
            <p:spPr bwMode="auto">
              <a:xfrm>
                <a:off x="2832" y="3698"/>
                <a:ext cx="11" cy="17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2" name="Oval 537"/>
              <p:cNvSpPr>
                <a:spLocks noChangeArrowheads="1"/>
              </p:cNvSpPr>
              <p:nvPr/>
            </p:nvSpPr>
            <p:spPr bwMode="auto">
              <a:xfrm>
                <a:off x="2771" y="370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3" name="Oval 538"/>
              <p:cNvSpPr>
                <a:spLocks noChangeArrowheads="1"/>
              </p:cNvSpPr>
              <p:nvPr/>
            </p:nvSpPr>
            <p:spPr bwMode="auto">
              <a:xfrm>
                <a:off x="27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4" name="Freeform 539"/>
              <p:cNvSpPr>
                <a:spLocks/>
              </p:cNvSpPr>
              <p:nvPr/>
            </p:nvSpPr>
            <p:spPr bwMode="auto">
              <a:xfrm>
                <a:off x="2774" y="3711"/>
                <a:ext cx="16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5" name="Oval 540"/>
              <p:cNvSpPr>
                <a:spLocks noChangeArrowheads="1"/>
              </p:cNvSpPr>
              <p:nvPr/>
            </p:nvSpPr>
            <p:spPr bwMode="auto">
              <a:xfrm>
                <a:off x="2943" y="3601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6" name="Oval 541"/>
              <p:cNvSpPr>
                <a:spLocks noChangeArrowheads="1"/>
              </p:cNvSpPr>
              <p:nvPr/>
            </p:nvSpPr>
            <p:spPr bwMode="auto">
              <a:xfrm>
                <a:off x="2951" y="3609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7" name="Freeform 542"/>
              <p:cNvSpPr>
                <a:spLocks/>
              </p:cNvSpPr>
              <p:nvPr/>
            </p:nvSpPr>
            <p:spPr bwMode="auto">
              <a:xfrm>
                <a:off x="2951" y="3605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8" name="Oval 543"/>
              <p:cNvSpPr>
                <a:spLocks noChangeArrowheads="1"/>
              </p:cNvSpPr>
              <p:nvPr/>
            </p:nvSpPr>
            <p:spPr bwMode="auto">
              <a:xfrm>
                <a:off x="2924" y="33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9" name="Oval 544"/>
              <p:cNvSpPr>
                <a:spLocks noChangeArrowheads="1"/>
              </p:cNvSpPr>
              <p:nvPr/>
            </p:nvSpPr>
            <p:spPr bwMode="auto">
              <a:xfrm>
                <a:off x="2931" y="33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0" name="Freeform 545"/>
              <p:cNvSpPr>
                <a:spLocks/>
              </p:cNvSpPr>
              <p:nvPr/>
            </p:nvSpPr>
            <p:spPr bwMode="auto">
              <a:xfrm>
                <a:off x="2931" y="3368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1" name="Oval 546"/>
              <p:cNvSpPr>
                <a:spLocks noChangeArrowheads="1"/>
              </p:cNvSpPr>
              <p:nvPr/>
            </p:nvSpPr>
            <p:spPr bwMode="auto">
              <a:xfrm>
                <a:off x="3004" y="3323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2" name="Oval 547"/>
              <p:cNvSpPr>
                <a:spLocks noChangeArrowheads="1"/>
              </p:cNvSpPr>
              <p:nvPr/>
            </p:nvSpPr>
            <p:spPr bwMode="auto">
              <a:xfrm>
                <a:off x="3012" y="333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3" name="Freeform 548"/>
              <p:cNvSpPr>
                <a:spLocks/>
              </p:cNvSpPr>
              <p:nvPr/>
            </p:nvSpPr>
            <p:spPr bwMode="auto">
              <a:xfrm>
                <a:off x="3008" y="3331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13" name="Group 549"/>
            <p:cNvGrpSpPr>
              <a:grpSpLocks/>
            </p:cNvGrpSpPr>
            <p:nvPr/>
          </p:nvGrpSpPr>
          <p:grpSpPr bwMode="auto">
            <a:xfrm rot="7026834">
              <a:off x="4650723" y="1510000"/>
              <a:ext cx="329605" cy="285064"/>
              <a:chOff x="3622" y="2924"/>
              <a:chExt cx="1240" cy="1195"/>
            </a:xfrm>
          </p:grpSpPr>
          <p:sp>
            <p:nvSpPr>
              <p:cNvPr id="3815" name="Freeform 550"/>
              <p:cNvSpPr>
                <a:spLocks/>
              </p:cNvSpPr>
              <p:nvPr/>
            </p:nvSpPr>
            <p:spPr bwMode="auto">
              <a:xfrm>
                <a:off x="3622" y="2928"/>
                <a:ext cx="1240" cy="1191"/>
              </a:xfrm>
              <a:custGeom>
                <a:avLst/>
                <a:gdLst>
                  <a:gd name="T0" fmla="*/ 116 w 324"/>
                  <a:gd name="T1" fmla="*/ 12 h 292"/>
                  <a:gd name="T2" fmla="*/ 28 w 324"/>
                  <a:gd name="T3" fmla="*/ 61 h 292"/>
                  <a:gd name="T4" fmla="*/ 40 w 324"/>
                  <a:gd name="T5" fmla="*/ 219 h 292"/>
                  <a:gd name="T6" fmla="*/ 130 w 324"/>
                  <a:gd name="T7" fmla="*/ 286 h 292"/>
                  <a:gd name="T8" fmla="*/ 205 w 324"/>
                  <a:gd name="T9" fmla="*/ 283 h 292"/>
                  <a:gd name="T10" fmla="*/ 285 w 324"/>
                  <a:gd name="T11" fmla="*/ 230 h 292"/>
                  <a:gd name="T12" fmla="*/ 240 w 324"/>
                  <a:gd name="T13" fmla="*/ 17 h 292"/>
                  <a:gd name="T14" fmla="*/ 171 w 324"/>
                  <a:gd name="T15" fmla="*/ 0 h 292"/>
                  <a:gd name="T16" fmla="*/ 144 w 324"/>
                  <a:gd name="T17" fmla="*/ 4 h 292"/>
                  <a:gd name="T18" fmla="*/ 116 w 324"/>
                  <a:gd name="T19" fmla="*/ 1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4" h="292">
                    <a:moveTo>
                      <a:pt x="116" y="12"/>
                    </a:moveTo>
                    <a:cubicBezTo>
                      <a:pt x="82" y="20"/>
                      <a:pt x="48" y="26"/>
                      <a:pt x="28" y="61"/>
                    </a:cubicBezTo>
                    <a:cubicBezTo>
                      <a:pt x="0" y="111"/>
                      <a:pt x="7" y="175"/>
                      <a:pt x="40" y="219"/>
                    </a:cubicBezTo>
                    <a:cubicBezTo>
                      <a:pt x="63" y="250"/>
                      <a:pt x="92" y="276"/>
                      <a:pt x="130" y="286"/>
                    </a:cubicBezTo>
                    <a:cubicBezTo>
                      <a:pt x="151" y="292"/>
                      <a:pt x="184" y="289"/>
                      <a:pt x="205" y="283"/>
                    </a:cubicBezTo>
                    <a:cubicBezTo>
                      <a:pt x="237" y="275"/>
                      <a:pt x="268" y="259"/>
                      <a:pt x="285" y="230"/>
                    </a:cubicBezTo>
                    <a:cubicBezTo>
                      <a:pt x="324" y="161"/>
                      <a:pt x="318" y="55"/>
                      <a:pt x="240" y="17"/>
                    </a:cubicBezTo>
                    <a:cubicBezTo>
                      <a:pt x="219" y="7"/>
                      <a:pt x="195" y="0"/>
                      <a:pt x="171" y="0"/>
                    </a:cubicBezTo>
                    <a:cubicBezTo>
                      <a:pt x="162" y="0"/>
                      <a:pt x="152" y="2"/>
                      <a:pt x="144" y="4"/>
                    </a:cubicBezTo>
                    <a:cubicBezTo>
                      <a:pt x="135" y="6"/>
                      <a:pt x="127" y="7"/>
                      <a:pt x="116" y="12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6" name="Freeform 551"/>
              <p:cNvSpPr>
                <a:spLocks/>
              </p:cNvSpPr>
              <p:nvPr/>
            </p:nvSpPr>
            <p:spPr bwMode="auto">
              <a:xfrm>
                <a:off x="3653" y="2957"/>
                <a:ext cx="918" cy="962"/>
              </a:xfrm>
              <a:custGeom>
                <a:avLst/>
                <a:gdLst>
                  <a:gd name="T0" fmla="*/ 48 w 240"/>
                  <a:gd name="T1" fmla="*/ 217 h 236"/>
                  <a:gd name="T2" fmla="*/ 37 w 240"/>
                  <a:gd name="T3" fmla="*/ 67 h 236"/>
                  <a:gd name="T4" fmla="*/ 120 w 240"/>
                  <a:gd name="T5" fmla="*/ 21 h 236"/>
                  <a:gd name="T6" fmla="*/ 146 w 240"/>
                  <a:gd name="T7" fmla="*/ 14 h 236"/>
                  <a:gd name="T8" fmla="*/ 171 w 240"/>
                  <a:gd name="T9" fmla="*/ 10 h 236"/>
                  <a:gd name="T10" fmla="*/ 228 w 240"/>
                  <a:gd name="T11" fmla="*/ 16 h 236"/>
                  <a:gd name="T12" fmla="*/ 227 w 240"/>
                  <a:gd name="T13" fmla="*/ 16 h 236"/>
                  <a:gd name="T14" fmla="*/ 161 w 240"/>
                  <a:gd name="T15" fmla="*/ 0 h 236"/>
                  <a:gd name="T16" fmla="*/ 136 w 240"/>
                  <a:gd name="T17" fmla="*/ 3 h 236"/>
                  <a:gd name="T18" fmla="*/ 110 w 240"/>
                  <a:gd name="T19" fmla="*/ 11 h 236"/>
                  <a:gd name="T20" fmla="*/ 26 w 240"/>
                  <a:gd name="T21" fmla="*/ 57 h 236"/>
                  <a:gd name="T22" fmla="*/ 38 w 240"/>
                  <a:gd name="T23" fmla="*/ 207 h 236"/>
                  <a:gd name="T24" fmla="*/ 63 w 240"/>
                  <a:gd name="T25" fmla="*/ 236 h 236"/>
                  <a:gd name="T26" fmla="*/ 48 w 240"/>
                  <a:gd name="T27" fmla="*/ 21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36">
                    <a:moveTo>
                      <a:pt x="48" y="217"/>
                    </a:moveTo>
                    <a:cubicBezTo>
                      <a:pt x="16" y="175"/>
                      <a:pt x="10" y="115"/>
                      <a:pt x="37" y="67"/>
                    </a:cubicBezTo>
                    <a:cubicBezTo>
                      <a:pt x="55" y="35"/>
                      <a:pt x="87" y="29"/>
                      <a:pt x="120" y="21"/>
                    </a:cubicBezTo>
                    <a:cubicBezTo>
                      <a:pt x="130" y="17"/>
                      <a:pt x="137" y="15"/>
                      <a:pt x="146" y="14"/>
                    </a:cubicBezTo>
                    <a:cubicBezTo>
                      <a:pt x="154" y="12"/>
                      <a:pt x="163" y="10"/>
                      <a:pt x="171" y="10"/>
                    </a:cubicBezTo>
                    <a:cubicBezTo>
                      <a:pt x="194" y="10"/>
                      <a:pt x="208" y="7"/>
                      <a:pt x="228" y="16"/>
                    </a:cubicBezTo>
                    <a:cubicBezTo>
                      <a:pt x="237" y="21"/>
                      <a:pt x="240" y="22"/>
                      <a:pt x="227" y="16"/>
                    </a:cubicBezTo>
                    <a:cubicBezTo>
                      <a:pt x="207" y="6"/>
                      <a:pt x="184" y="0"/>
                      <a:pt x="161" y="0"/>
                    </a:cubicBezTo>
                    <a:cubicBezTo>
                      <a:pt x="153" y="0"/>
                      <a:pt x="144" y="2"/>
                      <a:pt x="136" y="3"/>
                    </a:cubicBezTo>
                    <a:cubicBezTo>
                      <a:pt x="127" y="5"/>
                      <a:pt x="120" y="7"/>
                      <a:pt x="110" y="11"/>
                    </a:cubicBezTo>
                    <a:cubicBezTo>
                      <a:pt x="77" y="19"/>
                      <a:pt x="45" y="25"/>
                      <a:pt x="26" y="57"/>
                    </a:cubicBezTo>
                    <a:cubicBezTo>
                      <a:pt x="0" y="105"/>
                      <a:pt x="6" y="165"/>
                      <a:pt x="38" y="207"/>
                    </a:cubicBezTo>
                    <a:cubicBezTo>
                      <a:pt x="45" y="218"/>
                      <a:pt x="54" y="227"/>
                      <a:pt x="63" y="236"/>
                    </a:cubicBezTo>
                    <a:cubicBezTo>
                      <a:pt x="58" y="230"/>
                      <a:pt x="53" y="224"/>
                      <a:pt x="48" y="217"/>
                    </a:cubicBezTo>
                    <a:close/>
                  </a:path>
                </a:pathLst>
              </a:custGeom>
              <a:solidFill>
                <a:srgbClr val="FF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7" name="Freeform 552"/>
              <p:cNvSpPr>
                <a:spLocks/>
              </p:cNvSpPr>
              <p:nvPr/>
            </p:nvSpPr>
            <p:spPr bwMode="auto">
              <a:xfrm>
                <a:off x="3917" y="3079"/>
                <a:ext cx="892" cy="995"/>
              </a:xfrm>
              <a:custGeom>
                <a:avLst/>
                <a:gdLst>
                  <a:gd name="T0" fmla="*/ 173 w 233"/>
                  <a:gd name="T1" fmla="*/ 0 h 244"/>
                  <a:gd name="T2" fmla="*/ 185 w 233"/>
                  <a:gd name="T3" fmla="*/ 174 h 244"/>
                  <a:gd name="T4" fmla="*/ 112 w 233"/>
                  <a:gd name="T5" fmla="*/ 224 h 244"/>
                  <a:gd name="T6" fmla="*/ 43 w 233"/>
                  <a:gd name="T7" fmla="*/ 226 h 244"/>
                  <a:gd name="T8" fmla="*/ 0 w 233"/>
                  <a:gd name="T9" fmla="*/ 205 h 244"/>
                  <a:gd name="T10" fmla="*/ 57 w 233"/>
                  <a:gd name="T11" fmla="*/ 238 h 244"/>
                  <a:gd name="T12" fmla="*/ 127 w 233"/>
                  <a:gd name="T13" fmla="*/ 236 h 244"/>
                  <a:gd name="T14" fmla="*/ 200 w 233"/>
                  <a:gd name="T15" fmla="*/ 187 h 244"/>
                  <a:gd name="T16" fmla="*/ 173 w 233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244">
                    <a:moveTo>
                      <a:pt x="173" y="0"/>
                    </a:moveTo>
                    <a:cubicBezTo>
                      <a:pt x="216" y="44"/>
                      <a:pt x="216" y="121"/>
                      <a:pt x="185" y="174"/>
                    </a:cubicBezTo>
                    <a:cubicBezTo>
                      <a:pt x="170" y="201"/>
                      <a:pt x="141" y="216"/>
                      <a:pt x="112" y="224"/>
                    </a:cubicBezTo>
                    <a:cubicBezTo>
                      <a:pt x="92" y="229"/>
                      <a:pt x="63" y="232"/>
                      <a:pt x="43" y="226"/>
                    </a:cubicBezTo>
                    <a:cubicBezTo>
                      <a:pt x="27" y="222"/>
                      <a:pt x="13" y="214"/>
                      <a:pt x="0" y="205"/>
                    </a:cubicBezTo>
                    <a:cubicBezTo>
                      <a:pt x="16" y="220"/>
                      <a:pt x="35" y="232"/>
                      <a:pt x="57" y="238"/>
                    </a:cubicBezTo>
                    <a:cubicBezTo>
                      <a:pt x="77" y="244"/>
                      <a:pt x="107" y="241"/>
                      <a:pt x="127" y="236"/>
                    </a:cubicBezTo>
                    <a:cubicBezTo>
                      <a:pt x="155" y="228"/>
                      <a:pt x="185" y="213"/>
                      <a:pt x="200" y="187"/>
                    </a:cubicBezTo>
                    <a:cubicBezTo>
                      <a:pt x="233" y="128"/>
                      <a:pt x="230" y="40"/>
                      <a:pt x="173" y="0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8" name="Freeform 553"/>
              <p:cNvSpPr>
                <a:spLocks/>
              </p:cNvSpPr>
              <p:nvPr/>
            </p:nvSpPr>
            <p:spPr bwMode="auto">
              <a:xfrm>
                <a:off x="3752" y="3079"/>
                <a:ext cx="938" cy="877"/>
              </a:xfrm>
              <a:custGeom>
                <a:avLst/>
                <a:gdLst>
                  <a:gd name="T0" fmla="*/ 103 w 245"/>
                  <a:gd name="T1" fmla="*/ 21 h 215"/>
                  <a:gd name="T2" fmla="*/ 122 w 245"/>
                  <a:gd name="T3" fmla="*/ 18 h 215"/>
                  <a:gd name="T4" fmla="*/ 131 w 245"/>
                  <a:gd name="T5" fmla="*/ 9 h 215"/>
                  <a:gd name="T6" fmla="*/ 146 w 245"/>
                  <a:gd name="T7" fmla="*/ 3 h 215"/>
                  <a:gd name="T8" fmla="*/ 191 w 245"/>
                  <a:gd name="T9" fmla="*/ 17 h 215"/>
                  <a:gd name="T10" fmla="*/ 195 w 245"/>
                  <a:gd name="T11" fmla="*/ 33 h 215"/>
                  <a:gd name="T12" fmla="*/ 202 w 245"/>
                  <a:gd name="T13" fmla="*/ 40 h 215"/>
                  <a:gd name="T14" fmla="*/ 211 w 245"/>
                  <a:gd name="T15" fmla="*/ 59 h 215"/>
                  <a:gd name="T16" fmla="*/ 229 w 245"/>
                  <a:gd name="T17" fmla="*/ 74 h 215"/>
                  <a:gd name="T18" fmla="*/ 204 w 245"/>
                  <a:gd name="T19" fmla="*/ 129 h 215"/>
                  <a:gd name="T20" fmla="*/ 195 w 245"/>
                  <a:gd name="T21" fmla="*/ 128 h 215"/>
                  <a:gd name="T22" fmla="*/ 181 w 245"/>
                  <a:gd name="T23" fmla="*/ 134 h 215"/>
                  <a:gd name="T24" fmla="*/ 176 w 245"/>
                  <a:gd name="T25" fmla="*/ 157 h 215"/>
                  <a:gd name="T26" fmla="*/ 148 w 245"/>
                  <a:gd name="T27" fmla="*/ 209 h 215"/>
                  <a:gd name="T28" fmla="*/ 106 w 245"/>
                  <a:gd name="T29" fmla="*/ 192 h 215"/>
                  <a:gd name="T30" fmla="*/ 121 w 245"/>
                  <a:gd name="T31" fmla="*/ 146 h 215"/>
                  <a:gd name="T32" fmla="*/ 160 w 245"/>
                  <a:gd name="T33" fmla="*/ 136 h 215"/>
                  <a:gd name="T34" fmla="*/ 177 w 245"/>
                  <a:gd name="T35" fmla="*/ 129 h 215"/>
                  <a:gd name="T36" fmla="*/ 179 w 245"/>
                  <a:gd name="T37" fmla="*/ 79 h 215"/>
                  <a:gd name="T38" fmla="*/ 201 w 245"/>
                  <a:gd name="T39" fmla="*/ 60 h 215"/>
                  <a:gd name="T40" fmla="*/ 182 w 245"/>
                  <a:gd name="T41" fmla="*/ 38 h 215"/>
                  <a:gd name="T42" fmla="*/ 150 w 245"/>
                  <a:gd name="T43" fmla="*/ 46 h 215"/>
                  <a:gd name="T44" fmla="*/ 138 w 245"/>
                  <a:gd name="T45" fmla="*/ 31 h 215"/>
                  <a:gd name="T46" fmla="*/ 122 w 245"/>
                  <a:gd name="T47" fmla="*/ 24 h 215"/>
                  <a:gd name="T48" fmla="*/ 106 w 245"/>
                  <a:gd name="T49" fmla="*/ 25 h 215"/>
                  <a:gd name="T50" fmla="*/ 104 w 245"/>
                  <a:gd name="T51" fmla="*/ 28 h 215"/>
                  <a:gd name="T52" fmla="*/ 105 w 245"/>
                  <a:gd name="T53" fmla="*/ 42 h 215"/>
                  <a:gd name="T54" fmla="*/ 94 w 245"/>
                  <a:gd name="T55" fmla="*/ 52 h 215"/>
                  <a:gd name="T56" fmla="*/ 105 w 245"/>
                  <a:gd name="T57" fmla="*/ 61 h 215"/>
                  <a:gd name="T58" fmla="*/ 113 w 245"/>
                  <a:gd name="T59" fmla="*/ 75 h 215"/>
                  <a:gd name="T60" fmla="*/ 105 w 245"/>
                  <a:gd name="T61" fmla="*/ 110 h 215"/>
                  <a:gd name="T62" fmla="*/ 75 w 245"/>
                  <a:gd name="T63" fmla="*/ 128 h 215"/>
                  <a:gd name="T64" fmla="*/ 62 w 245"/>
                  <a:gd name="T65" fmla="*/ 103 h 215"/>
                  <a:gd name="T66" fmla="*/ 52 w 245"/>
                  <a:gd name="T67" fmla="*/ 83 h 215"/>
                  <a:gd name="T68" fmla="*/ 49 w 245"/>
                  <a:gd name="T69" fmla="*/ 104 h 215"/>
                  <a:gd name="T70" fmla="*/ 10 w 245"/>
                  <a:gd name="T71" fmla="*/ 121 h 215"/>
                  <a:gd name="T72" fmla="*/ 29 w 245"/>
                  <a:gd name="T73" fmla="*/ 74 h 215"/>
                  <a:gd name="T74" fmla="*/ 42 w 245"/>
                  <a:gd name="T75" fmla="*/ 79 h 215"/>
                  <a:gd name="T76" fmla="*/ 46 w 245"/>
                  <a:gd name="T77" fmla="*/ 70 h 215"/>
                  <a:gd name="T78" fmla="*/ 61 w 245"/>
                  <a:gd name="T79" fmla="*/ 55 h 215"/>
                  <a:gd name="T80" fmla="*/ 67 w 245"/>
                  <a:gd name="T81" fmla="*/ 48 h 215"/>
                  <a:gd name="T82" fmla="*/ 60 w 245"/>
                  <a:gd name="T83" fmla="*/ 35 h 215"/>
                  <a:gd name="T84" fmla="*/ 81 w 245"/>
                  <a:gd name="T85" fmla="*/ 26 h 215"/>
                  <a:gd name="T86" fmla="*/ 103 w 245"/>
                  <a:gd name="T87" fmla="*/ 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15">
                    <a:moveTo>
                      <a:pt x="103" y="21"/>
                    </a:moveTo>
                    <a:cubicBezTo>
                      <a:pt x="106" y="20"/>
                      <a:pt x="118" y="20"/>
                      <a:pt x="122" y="18"/>
                    </a:cubicBezTo>
                    <a:cubicBezTo>
                      <a:pt x="126" y="16"/>
                      <a:pt x="127" y="12"/>
                      <a:pt x="131" y="9"/>
                    </a:cubicBezTo>
                    <a:cubicBezTo>
                      <a:pt x="135" y="5"/>
                      <a:pt x="140" y="5"/>
                      <a:pt x="146" y="3"/>
                    </a:cubicBezTo>
                    <a:cubicBezTo>
                      <a:pt x="161" y="0"/>
                      <a:pt x="182" y="1"/>
                      <a:pt x="191" y="17"/>
                    </a:cubicBezTo>
                    <a:cubicBezTo>
                      <a:pt x="194" y="22"/>
                      <a:pt x="192" y="28"/>
                      <a:pt x="195" y="33"/>
                    </a:cubicBezTo>
                    <a:cubicBezTo>
                      <a:pt x="196" y="36"/>
                      <a:pt x="200" y="37"/>
                      <a:pt x="202" y="40"/>
                    </a:cubicBezTo>
                    <a:cubicBezTo>
                      <a:pt x="206" y="47"/>
                      <a:pt x="205" y="53"/>
                      <a:pt x="211" y="59"/>
                    </a:cubicBezTo>
                    <a:cubicBezTo>
                      <a:pt x="217" y="65"/>
                      <a:pt x="224" y="68"/>
                      <a:pt x="229" y="74"/>
                    </a:cubicBezTo>
                    <a:cubicBezTo>
                      <a:pt x="245" y="98"/>
                      <a:pt x="232" y="128"/>
                      <a:pt x="204" y="129"/>
                    </a:cubicBezTo>
                    <a:cubicBezTo>
                      <a:pt x="200" y="129"/>
                      <a:pt x="198" y="129"/>
                      <a:pt x="195" y="128"/>
                    </a:cubicBezTo>
                    <a:cubicBezTo>
                      <a:pt x="189" y="127"/>
                      <a:pt x="186" y="126"/>
                      <a:pt x="181" y="134"/>
                    </a:cubicBezTo>
                    <a:cubicBezTo>
                      <a:pt x="177" y="140"/>
                      <a:pt x="177" y="150"/>
                      <a:pt x="176" y="157"/>
                    </a:cubicBezTo>
                    <a:cubicBezTo>
                      <a:pt x="173" y="180"/>
                      <a:pt x="174" y="201"/>
                      <a:pt x="148" y="209"/>
                    </a:cubicBezTo>
                    <a:cubicBezTo>
                      <a:pt x="130" y="215"/>
                      <a:pt x="116" y="208"/>
                      <a:pt x="106" y="192"/>
                    </a:cubicBezTo>
                    <a:cubicBezTo>
                      <a:pt x="94" y="175"/>
                      <a:pt x="107" y="156"/>
                      <a:pt x="121" y="146"/>
                    </a:cubicBezTo>
                    <a:cubicBezTo>
                      <a:pt x="134" y="137"/>
                      <a:pt x="145" y="133"/>
                      <a:pt x="160" y="136"/>
                    </a:cubicBezTo>
                    <a:cubicBezTo>
                      <a:pt x="169" y="138"/>
                      <a:pt x="172" y="141"/>
                      <a:pt x="177" y="129"/>
                    </a:cubicBezTo>
                    <a:cubicBezTo>
                      <a:pt x="184" y="113"/>
                      <a:pt x="170" y="93"/>
                      <a:pt x="179" y="79"/>
                    </a:cubicBezTo>
                    <a:cubicBezTo>
                      <a:pt x="182" y="74"/>
                      <a:pt x="198" y="67"/>
                      <a:pt x="201" y="60"/>
                    </a:cubicBezTo>
                    <a:cubicBezTo>
                      <a:pt x="204" y="54"/>
                      <a:pt x="197" y="38"/>
                      <a:pt x="182" y="38"/>
                    </a:cubicBezTo>
                    <a:cubicBezTo>
                      <a:pt x="172" y="39"/>
                      <a:pt x="161" y="52"/>
                      <a:pt x="150" y="46"/>
                    </a:cubicBezTo>
                    <a:cubicBezTo>
                      <a:pt x="143" y="43"/>
                      <a:pt x="140" y="38"/>
                      <a:pt x="138" y="31"/>
                    </a:cubicBezTo>
                    <a:cubicBezTo>
                      <a:pt x="134" y="20"/>
                      <a:pt x="133" y="21"/>
                      <a:pt x="122" y="24"/>
                    </a:cubicBezTo>
                    <a:cubicBezTo>
                      <a:pt x="117" y="25"/>
                      <a:pt x="112" y="25"/>
                      <a:pt x="106" y="25"/>
                    </a:cubicBezTo>
                    <a:cubicBezTo>
                      <a:pt x="104" y="25"/>
                      <a:pt x="102" y="27"/>
                      <a:pt x="104" y="28"/>
                    </a:cubicBezTo>
                    <a:cubicBezTo>
                      <a:pt x="108" y="32"/>
                      <a:pt x="110" y="38"/>
                      <a:pt x="105" y="42"/>
                    </a:cubicBezTo>
                    <a:cubicBezTo>
                      <a:pt x="99" y="47"/>
                      <a:pt x="88" y="41"/>
                      <a:pt x="94" y="52"/>
                    </a:cubicBezTo>
                    <a:cubicBezTo>
                      <a:pt x="96" y="55"/>
                      <a:pt x="102" y="58"/>
                      <a:pt x="105" y="61"/>
                    </a:cubicBezTo>
                    <a:cubicBezTo>
                      <a:pt x="109" y="65"/>
                      <a:pt x="111" y="69"/>
                      <a:pt x="113" y="75"/>
                    </a:cubicBezTo>
                    <a:cubicBezTo>
                      <a:pt x="115" y="87"/>
                      <a:pt x="111" y="100"/>
                      <a:pt x="105" y="110"/>
                    </a:cubicBezTo>
                    <a:cubicBezTo>
                      <a:pt x="99" y="119"/>
                      <a:pt x="87" y="132"/>
                      <a:pt x="75" y="128"/>
                    </a:cubicBezTo>
                    <a:cubicBezTo>
                      <a:pt x="64" y="125"/>
                      <a:pt x="63" y="113"/>
                      <a:pt x="62" y="103"/>
                    </a:cubicBezTo>
                    <a:cubicBezTo>
                      <a:pt x="61" y="98"/>
                      <a:pt x="60" y="82"/>
                      <a:pt x="52" y="83"/>
                    </a:cubicBezTo>
                    <a:cubicBezTo>
                      <a:pt x="43" y="85"/>
                      <a:pt x="49" y="100"/>
                      <a:pt x="49" y="104"/>
                    </a:cubicBezTo>
                    <a:cubicBezTo>
                      <a:pt x="50" y="126"/>
                      <a:pt x="25" y="140"/>
                      <a:pt x="10" y="121"/>
                    </a:cubicBezTo>
                    <a:cubicBezTo>
                      <a:pt x="0" y="107"/>
                      <a:pt x="7" y="68"/>
                      <a:pt x="29" y="74"/>
                    </a:cubicBezTo>
                    <a:cubicBezTo>
                      <a:pt x="32" y="75"/>
                      <a:pt x="37" y="81"/>
                      <a:pt x="42" y="79"/>
                    </a:cubicBezTo>
                    <a:cubicBezTo>
                      <a:pt x="47" y="77"/>
                      <a:pt x="43" y="74"/>
                      <a:pt x="46" y="70"/>
                    </a:cubicBezTo>
                    <a:cubicBezTo>
                      <a:pt x="49" y="63"/>
                      <a:pt x="55" y="61"/>
                      <a:pt x="61" y="55"/>
                    </a:cubicBezTo>
                    <a:cubicBezTo>
                      <a:pt x="64" y="52"/>
                      <a:pt x="67" y="53"/>
                      <a:pt x="67" y="48"/>
                    </a:cubicBezTo>
                    <a:cubicBezTo>
                      <a:pt x="68" y="42"/>
                      <a:pt x="61" y="40"/>
                      <a:pt x="60" y="35"/>
                    </a:cubicBezTo>
                    <a:cubicBezTo>
                      <a:pt x="59" y="23"/>
                      <a:pt x="73" y="22"/>
                      <a:pt x="81" y="26"/>
                    </a:cubicBezTo>
                    <a:cubicBezTo>
                      <a:pt x="88" y="28"/>
                      <a:pt x="89" y="21"/>
                      <a:pt x="103" y="21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19" name="Freeform 554"/>
              <p:cNvSpPr>
                <a:spLocks/>
              </p:cNvSpPr>
              <p:nvPr/>
            </p:nvSpPr>
            <p:spPr bwMode="auto">
              <a:xfrm>
                <a:off x="4196" y="3699"/>
                <a:ext cx="195" cy="232"/>
              </a:xfrm>
              <a:custGeom>
                <a:avLst/>
                <a:gdLst>
                  <a:gd name="T0" fmla="*/ 0 w 51"/>
                  <a:gd name="T1" fmla="*/ 40 h 57"/>
                  <a:gd name="T2" fmla="*/ 35 w 51"/>
                  <a:gd name="T3" fmla="*/ 47 h 57"/>
                  <a:gd name="T4" fmla="*/ 48 w 51"/>
                  <a:gd name="T5" fmla="*/ 0 h 57"/>
                  <a:gd name="T6" fmla="*/ 34 w 51"/>
                  <a:gd name="T7" fmla="*/ 34 h 57"/>
                  <a:gd name="T8" fmla="*/ 5 w 51"/>
                  <a:gd name="T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0" y="40"/>
                    </a:moveTo>
                    <a:cubicBezTo>
                      <a:pt x="9" y="54"/>
                      <a:pt x="20" y="57"/>
                      <a:pt x="35" y="47"/>
                    </a:cubicBezTo>
                    <a:cubicBezTo>
                      <a:pt x="51" y="37"/>
                      <a:pt x="49" y="17"/>
                      <a:pt x="48" y="0"/>
                    </a:cubicBezTo>
                    <a:cubicBezTo>
                      <a:pt x="40" y="10"/>
                      <a:pt x="45" y="24"/>
                      <a:pt x="34" y="34"/>
                    </a:cubicBezTo>
                    <a:cubicBezTo>
                      <a:pt x="27" y="41"/>
                      <a:pt x="15" y="47"/>
                      <a:pt x="5" y="4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0" name="Freeform 555"/>
              <p:cNvSpPr>
                <a:spLocks/>
              </p:cNvSpPr>
              <p:nvPr/>
            </p:nvSpPr>
            <p:spPr bwMode="auto">
              <a:xfrm>
                <a:off x="4499" y="3393"/>
                <a:ext cx="183" cy="216"/>
              </a:xfrm>
              <a:custGeom>
                <a:avLst/>
                <a:gdLst>
                  <a:gd name="T0" fmla="*/ 0 w 48"/>
                  <a:gd name="T1" fmla="*/ 43 h 53"/>
                  <a:gd name="T2" fmla="*/ 21 w 48"/>
                  <a:gd name="T3" fmla="*/ 0 h 53"/>
                  <a:gd name="T4" fmla="*/ 13 w 48"/>
                  <a:gd name="T5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53">
                    <a:moveTo>
                      <a:pt x="0" y="43"/>
                    </a:moveTo>
                    <a:cubicBezTo>
                      <a:pt x="27" y="53"/>
                      <a:pt x="48" y="4"/>
                      <a:pt x="21" y="0"/>
                    </a:cubicBezTo>
                    <a:cubicBezTo>
                      <a:pt x="36" y="16"/>
                      <a:pt x="26" y="27"/>
                      <a:pt x="13" y="39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1" name="Freeform 556"/>
              <p:cNvSpPr>
                <a:spLocks/>
              </p:cNvSpPr>
              <p:nvPr/>
            </p:nvSpPr>
            <p:spPr bwMode="auto">
              <a:xfrm>
                <a:off x="4277" y="3160"/>
                <a:ext cx="183" cy="94"/>
              </a:xfrm>
              <a:custGeom>
                <a:avLst/>
                <a:gdLst>
                  <a:gd name="T0" fmla="*/ 7 w 48"/>
                  <a:gd name="T1" fmla="*/ 8 h 23"/>
                  <a:gd name="T2" fmla="*/ 30 w 48"/>
                  <a:gd name="T3" fmla="*/ 15 h 23"/>
                  <a:gd name="T4" fmla="*/ 48 w 48"/>
                  <a:gd name="T5" fmla="*/ 13 h 23"/>
                  <a:gd name="T6" fmla="*/ 32 w 48"/>
                  <a:gd name="T7" fmla="*/ 11 h 23"/>
                  <a:gd name="T8" fmla="*/ 20 w 48"/>
                  <a:gd name="T9" fmla="*/ 11 h 23"/>
                  <a:gd name="T10" fmla="*/ 0 w 48"/>
                  <a:gd name="T11" fmla="*/ 4 h 23"/>
                  <a:gd name="T12" fmla="*/ 7 w 4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3">
                    <a:moveTo>
                      <a:pt x="7" y="8"/>
                    </a:moveTo>
                    <a:cubicBezTo>
                      <a:pt x="11" y="23"/>
                      <a:pt x="20" y="19"/>
                      <a:pt x="30" y="15"/>
                    </a:cubicBezTo>
                    <a:cubicBezTo>
                      <a:pt x="36" y="12"/>
                      <a:pt x="43" y="9"/>
                      <a:pt x="48" y="13"/>
                    </a:cubicBezTo>
                    <a:cubicBezTo>
                      <a:pt x="43" y="9"/>
                      <a:pt x="37" y="10"/>
                      <a:pt x="32" y="11"/>
                    </a:cubicBezTo>
                    <a:cubicBezTo>
                      <a:pt x="28" y="12"/>
                      <a:pt x="24" y="12"/>
                      <a:pt x="20" y="11"/>
                    </a:cubicBezTo>
                    <a:cubicBezTo>
                      <a:pt x="13" y="9"/>
                      <a:pt x="7" y="0"/>
                      <a:pt x="0" y="4"/>
                    </a:cubicBezTo>
                    <a:cubicBezTo>
                      <a:pt x="7" y="8"/>
                      <a:pt x="7" y="8"/>
                      <a:pt x="7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2" name="Freeform 557"/>
              <p:cNvSpPr>
                <a:spLocks/>
              </p:cNvSpPr>
              <p:nvPr/>
            </p:nvSpPr>
            <p:spPr bwMode="auto">
              <a:xfrm>
                <a:off x="4028" y="3348"/>
                <a:ext cx="183" cy="294"/>
              </a:xfrm>
              <a:custGeom>
                <a:avLst/>
                <a:gdLst>
                  <a:gd name="T0" fmla="*/ 27 w 48"/>
                  <a:gd name="T1" fmla="*/ 0 h 72"/>
                  <a:gd name="T2" fmla="*/ 0 w 48"/>
                  <a:gd name="T3" fmla="*/ 53 h 72"/>
                  <a:gd name="T4" fmla="*/ 23 w 48"/>
                  <a:gd name="T5" fmla="*/ 29 h 72"/>
                  <a:gd name="T6" fmla="*/ 25 w 48"/>
                  <a:gd name="T7" fmla="*/ 9 h 72"/>
                  <a:gd name="T8" fmla="*/ 25 w 48"/>
                  <a:gd name="T9" fmla="*/ 0 h 72"/>
                  <a:gd name="T10" fmla="*/ 27 w 48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72">
                    <a:moveTo>
                      <a:pt x="27" y="0"/>
                    </a:moveTo>
                    <a:cubicBezTo>
                      <a:pt x="48" y="17"/>
                      <a:pt x="20" y="72"/>
                      <a:pt x="0" y="53"/>
                    </a:cubicBezTo>
                    <a:cubicBezTo>
                      <a:pt x="13" y="54"/>
                      <a:pt x="22" y="41"/>
                      <a:pt x="23" y="29"/>
                    </a:cubicBezTo>
                    <a:cubicBezTo>
                      <a:pt x="24" y="23"/>
                      <a:pt x="25" y="15"/>
                      <a:pt x="25" y="9"/>
                    </a:cubicBezTo>
                    <a:cubicBezTo>
                      <a:pt x="25" y="4"/>
                      <a:pt x="29" y="4"/>
                      <a:pt x="25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3" name="Freeform 558"/>
              <p:cNvSpPr>
                <a:spLocks/>
              </p:cNvSpPr>
              <p:nvPr/>
            </p:nvSpPr>
            <p:spPr bwMode="auto">
              <a:xfrm>
                <a:off x="3794" y="3446"/>
                <a:ext cx="127" cy="151"/>
              </a:xfrm>
              <a:custGeom>
                <a:avLst/>
                <a:gdLst>
                  <a:gd name="T0" fmla="*/ 29 w 33"/>
                  <a:gd name="T1" fmla="*/ 0 h 37"/>
                  <a:gd name="T2" fmla="*/ 21 w 33"/>
                  <a:gd name="T3" fmla="*/ 33 h 37"/>
                  <a:gd name="T4" fmla="*/ 0 w 33"/>
                  <a:gd name="T5" fmla="*/ 22 h 37"/>
                  <a:gd name="T6" fmla="*/ 28 w 33"/>
                  <a:gd name="T7" fmla="*/ 7 h 37"/>
                  <a:gd name="T8" fmla="*/ 29 w 3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29" y="0"/>
                    </a:moveTo>
                    <a:cubicBezTo>
                      <a:pt x="33" y="11"/>
                      <a:pt x="32" y="27"/>
                      <a:pt x="21" y="33"/>
                    </a:cubicBezTo>
                    <a:cubicBezTo>
                      <a:pt x="13" y="37"/>
                      <a:pt x="0" y="34"/>
                      <a:pt x="0" y="22"/>
                    </a:cubicBezTo>
                    <a:cubicBezTo>
                      <a:pt x="9" y="34"/>
                      <a:pt x="30" y="21"/>
                      <a:pt x="28" y="7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4" name="Freeform 559"/>
              <p:cNvSpPr>
                <a:spLocks/>
              </p:cNvSpPr>
              <p:nvPr/>
            </p:nvSpPr>
            <p:spPr bwMode="auto">
              <a:xfrm>
                <a:off x="3787" y="3405"/>
                <a:ext cx="65" cy="119"/>
              </a:xfrm>
              <a:custGeom>
                <a:avLst/>
                <a:gdLst>
                  <a:gd name="T0" fmla="*/ 16 w 17"/>
                  <a:gd name="T1" fmla="*/ 0 h 29"/>
                  <a:gd name="T2" fmla="*/ 7 w 17"/>
                  <a:gd name="T3" fmla="*/ 29 h 29"/>
                  <a:gd name="T4" fmla="*/ 17 w 1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9">
                    <a:moveTo>
                      <a:pt x="16" y="0"/>
                    </a:moveTo>
                    <a:cubicBezTo>
                      <a:pt x="7" y="5"/>
                      <a:pt x="0" y="22"/>
                      <a:pt x="7" y="29"/>
                    </a:cubicBezTo>
                    <a:cubicBezTo>
                      <a:pt x="9" y="21"/>
                      <a:pt x="9" y="10"/>
                      <a:pt x="17" y="4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5" name="Freeform 560"/>
              <p:cNvSpPr>
                <a:spLocks/>
              </p:cNvSpPr>
              <p:nvPr/>
            </p:nvSpPr>
            <p:spPr bwMode="auto">
              <a:xfrm>
                <a:off x="3986" y="3201"/>
                <a:ext cx="69" cy="151"/>
              </a:xfrm>
              <a:custGeom>
                <a:avLst/>
                <a:gdLst>
                  <a:gd name="T0" fmla="*/ 6 w 18"/>
                  <a:gd name="T1" fmla="*/ 2 h 37"/>
                  <a:gd name="T2" fmla="*/ 11 w 18"/>
                  <a:gd name="T3" fmla="*/ 22 h 37"/>
                  <a:gd name="T4" fmla="*/ 0 w 18"/>
                  <a:gd name="T5" fmla="*/ 37 h 37"/>
                  <a:gd name="T6" fmla="*/ 17 w 18"/>
                  <a:gd name="T7" fmla="*/ 17 h 37"/>
                  <a:gd name="T8" fmla="*/ 7 w 18"/>
                  <a:gd name="T9" fmla="*/ 0 h 37"/>
                  <a:gd name="T10" fmla="*/ 6 w 18"/>
                  <a:gd name="T1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7">
                    <a:moveTo>
                      <a:pt x="6" y="2"/>
                    </a:moveTo>
                    <a:cubicBezTo>
                      <a:pt x="8" y="9"/>
                      <a:pt x="13" y="14"/>
                      <a:pt x="11" y="22"/>
                    </a:cubicBezTo>
                    <a:cubicBezTo>
                      <a:pt x="9" y="28"/>
                      <a:pt x="4" y="32"/>
                      <a:pt x="0" y="37"/>
                    </a:cubicBezTo>
                    <a:cubicBezTo>
                      <a:pt x="9" y="32"/>
                      <a:pt x="18" y="28"/>
                      <a:pt x="17" y="17"/>
                    </a:cubicBezTo>
                    <a:cubicBezTo>
                      <a:pt x="16" y="7"/>
                      <a:pt x="9" y="7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6" name="Freeform 561"/>
              <p:cNvSpPr>
                <a:spLocks/>
              </p:cNvSpPr>
              <p:nvPr/>
            </p:nvSpPr>
            <p:spPr bwMode="auto">
              <a:xfrm>
                <a:off x="4284" y="3083"/>
                <a:ext cx="130" cy="41"/>
              </a:xfrm>
              <a:custGeom>
                <a:avLst/>
                <a:gdLst>
                  <a:gd name="T0" fmla="*/ 0 w 34"/>
                  <a:gd name="T1" fmla="*/ 9 h 10"/>
                  <a:gd name="T2" fmla="*/ 34 w 34"/>
                  <a:gd name="T3" fmla="*/ 10 h 10"/>
                  <a:gd name="T4" fmla="*/ 4 w 34"/>
                  <a:gd name="T5" fmla="*/ 9 h 10"/>
                  <a:gd name="T6" fmla="*/ 0 w 34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0">
                    <a:moveTo>
                      <a:pt x="0" y="9"/>
                    </a:moveTo>
                    <a:cubicBezTo>
                      <a:pt x="9" y="5"/>
                      <a:pt x="27" y="0"/>
                      <a:pt x="34" y="10"/>
                    </a:cubicBezTo>
                    <a:cubicBezTo>
                      <a:pt x="24" y="8"/>
                      <a:pt x="13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7" name="Freeform 562"/>
              <p:cNvSpPr>
                <a:spLocks/>
              </p:cNvSpPr>
              <p:nvPr/>
            </p:nvSpPr>
            <p:spPr bwMode="auto">
              <a:xfrm>
                <a:off x="4437" y="3369"/>
                <a:ext cx="77" cy="142"/>
              </a:xfrm>
              <a:custGeom>
                <a:avLst/>
                <a:gdLst>
                  <a:gd name="T0" fmla="*/ 20 w 20"/>
                  <a:gd name="T1" fmla="*/ 0 h 35"/>
                  <a:gd name="T2" fmla="*/ 7 w 20"/>
                  <a:gd name="T3" fmla="*/ 35 h 35"/>
                  <a:gd name="T4" fmla="*/ 19 w 20"/>
                  <a:gd name="T5" fmla="*/ 4 h 35"/>
                  <a:gd name="T6" fmla="*/ 20 w 20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4" y="6"/>
                      <a:pt x="0" y="19"/>
                      <a:pt x="7" y="35"/>
                    </a:cubicBezTo>
                    <a:cubicBezTo>
                      <a:pt x="7" y="25"/>
                      <a:pt x="8" y="8"/>
                      <a:pt x="19" y="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8" name="Freeform 563"/>
              <p:cNvSpPr>
                <a:spLocks/>
              </p:cNvSpPr>
              <p:nvPr/>
            </p:nvSpPr>
            <p:spPr bwMode="auto">
              <a:xfrm>
                <a:off x="4116" y="3654"/>
                <a:ext cx="191" cy="188"/>
              </a:xfrm>
              <a:custGeom>
                <a:avLst/>
                <a:gdLst>
                  <a:gd name="T0" fmla="*/ 50 w 50"/>
                  <a:gd name="T1" fmla="*/ 0 h 46"/>
                  <a:gd name="T2" fmla="*/ 16 w 50"/>
                  <a:gd name="T3" fmla="*/ 46 h 46"/>
                  <a:gd name="T4" fmla="*/ 26 w 50"/>
                  <a:gd name="T5" fmla="*/ 18 h 46"/>
                  <a:gd name="T6" fmla="*/ 50 w 50"/>
                  <a:gd name="T7" fmla="*/ 3 h 46"/>
                  <a:gd name="T8" fmla="*/ 50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50" y="0"/>
                    </a:moveTo>
                    <a:cubicBezTo>
                      <a:pt x="34" y="3"/>
                      <a:pt x="0" y="26"/>
                      <a:pt x="16" y="46"/>
                    </a:cubicBezTo>
                    <a:cubicBezTo>
                      <a:pt x="17" y="34"/>
                      <a:pt x="16" y="27"/>
                      <a:pt x="26" y="18"/>
                    </a:cubicBezTo>
                    <a:cubicBezTo>
                      <a:pt x="32" y="12"/>
                      <a:pt x="42" y="5"/>
                      <a:pt x="50" y="3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29" name="Freeform 564"/>
              <p:cNvSpPr>
                <a:spLocks/>
              </p:cNvSpPr>
              <p:nvPr/>
            </p:nvSpPr>
            <p:spPr bwMode="auto">
              <a:xfrm>
                <a:off x="3660" y="2924"/>
                <a:ext cx="1145" cy="1187"/>
              </a:xfrm>
              <a:custGeom>
                <a:avLst/>
                <a:gdLst>
                  <a:gd name="T0" fmla="*/ 106 w 299"/>
                  <a:gd name="T1" fmla="*/ 12 h 291"/>
                  <a:gd name="T2" fmla="*/ 56 w 299"/>
                  <a:gd name="T3" fmla="*/ 27 h 291"/>
                  <a:gd name="T4" fmla="*/ 17 w 299"/>
                  <a:gd name="T5" fmla="*/ 61 h 291"/>
                  <a:gd name="T6" fmla="*/ 0 w 299"/>
                  <a:gd name="T7" fmla="*/ 131 h 291"/>
                  <a:gd name="T8" fmla="*/ 29 w 299"/>
                  <a:gd name="T9" fmla="*/ 221 h 291"/>
                  <a:gd name="T10" fmla="*/ 119 w 299"/>
                  <a:gd name="T11" fmla="*/ 288 h 291"/>
                  <a:gd name="T12" fmla="*/ 147 w 299"/>
                  <a:gd name="T13" fmla="*/ 291 h 291"/>
                  <a:gd name="T14" fmla="*/ 196 w 299"/>
                  <a:gd name="T15" fmla="*/ 285 h 291"/>
                  <a:gd name="T16" fmla="*/ 276 w 299"/>
                  <a:gd name="T17" fmla="*/ 231 h 291"/>
                  <a:gd name="T18" fmla="*/ 299 w 299"/>
                  <a:gd name="T19" fmla="*/ 140 h 291"/>
                  <a:gd name="T20" fmla="*/ 230 w 299"/>
                  <a:gd name="T21" fmla="*/ 17 h 291"/>
                  <a:gd name="T22" fmla="*/ 161 w 299"/>
                  <a:gd name="T23" fmla="*/ 0 h 291"/>
                  <a:gd name="T24" fmla="*/ 160 w 299"/>
                  <a:gd name="T25" fmla="*/ 0 h 291"/>
                  <a:gd name="T26" fmla="*/ 133 w 299"/>
                  <a:gd name="T27" fmla="*/ 4 h 291"/>
                  <a:gd name="T28" fmla="*/ 106 w 299"/>
                  <a:gd name="T29" fmla="*/ 12 h 291"/>
                  <a:gd name="T30" fmla="*/ 105 w 299"/>
                  <a:gd name="T31" fmla="*/ 13 h 291"/>
                  <a:gd name="T32" fmla="*/ 106 w 299"/>
                  <a:gd name="T33" fmla="*/ 14 h 291"/>
                  <a:gd name="T34" fmla="*/ 134 w 299"/>
                  <a:gd name="T35" fmla="*/ 6 h 291"/>
                  <a:gd name="T36" fmla="*/ 160 w 299"/>
                  <a:gd name="T37" fmla="*/ 2 h 291"/>
                  <a:gd name="T38" fmla="*/ 161 w 299"/>
                  <a:gd name="T39" fmla="*/ 2 h 291"/>
                  <a:gd name="T40" fmla="*/ 229 w 299"/>
                  <a:gd name="T41" fmla="*/ 19 h 291"/>
                  <a:gd name="T42" fmla="*/ 297 w 299"/>
                  <a:gd name="T43" fmla="*/ 140 h 291"/>
                  <a:gd name="T44" fmla="*/ 274 w 299"/>
                  <a:gd name="T45" fmla="*/ 230 h 291"/>
                  <a:gd name="T46" fmla="*/ 195 w 299"/>
                  <a:gd name="T47" fmla="*/ 283 h 291"/>
                  <a:gd name="T48" fmla="*/ 147 w 299"/>
                  <a:gd name="T49" fmla="*/ 289 h 291"/>
                  <a:gd name="T50" fmla="*/ 120 w 299"/>
                  <a:gd name="T51" fmla="*/ 286 h 291"/>
                  <a:gd name="T52" fmla="*/ 31 w 299"/>
                  <a:gd name="T53" fmla="*/ 220 h 291"/>
                  <a:gd name="T54" fmla="*/ 2 w 299"/>
                  <a:gd name="T55" fmla="*/ 131 h 291"/>
                  <a:gd name="T56" fmla="*/ 19 w 299"/>
                  <a:gd name="T57" fmla="*/ 62 h 291"/>
                  <a:gd name="T58" fmla="*/ 57 w 299"/>
                  <a:gd name="T59" fmla="*/ 29 h 291"/>
                  <a:gd name="T60" fmla="*/ 106 w 299"/>
                  <a:gd name="T61" fmla="*/ 14 h 291"/>
                  <a:gd name="T62" fmla="*/ 107 w 299"/>
                  <a:gd name="T63" fmla="*/ 12 h 291"/>
                  <a:gd name="T64" fmla="*/ 106 w 299"/>
                  <a:gd name="T65" fmla="*/ 1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9" h="291">
                    <a:moveTo>
                      <a:pt x="106" y="12"/>
                    </a:moveTo>
                    <a:cubicBezTo>
                      <a:pt x="89" y="16"/>
                      <a:pt x="72" y="20"/>
                      <a:pt x="56" y="27"/>
                    </a:cubicBezTo>
                    <a:cubicBezTo>
                      <a:pt x="41" y="34"/>
                      <a:pt x="27" y="44"/>
                      <a:pt x="17" y="61"/>
                    </a:cubicBezTo>
                    <a:cubicBezTo>
                      <a:pt x="5" y="83"/>
                      <a:pt x="0" y="107"/>
                      <a:pt x="0" y="131"/>
                    </a:cubicBezTo>
                    <a:cubicBezTo>
                      <a:pt x="0" y="163"/>
                      <a:pt x="10" y="195"/>
                      <a:pt x="29" y="221"/>
                    </a:cubicBezTo>
                    <a:cubicBezTo>
                      <a:pt x="52" y="251"/>
                      <a:pt x="82" y="277"/>
                      <a:pt x="119" y="288"/>
                    </a:cubicBezTo>
                    <a:cubicBezTo>
                      <a:pt x="128" y="290"/>
                      <a:pt x="137" y="291"/>
                      <a:pt x="147" y="291"/>
                    </a:cubicBezTo>
                    <a:cubicBezTo>
                      <a:pt x="164" y="291"/>
                      <a:pt x="182" y="289"/>
                      <a:pt x="196" y="285"/>
                    </a:cubicBezTo>
                    <a:cubicBezTo>
                      <a:pt x="227" y="277"/>
                      <a:pt x="259" y="260"/>
                      <a:pt x="276" y="231"/>
                    </a:cubicBezTo>
                    <a:cubicBezTo>
                      <a:pt x="291" y="204"/>
                      <a:pt x="299" y="172"/>
                      <a:pt x="299" y="140"/>
                    </a:cubicBezTo>
                    <a:cubicBezTo>
                      <a:pt x="299" y="90"/>
                      <a:pt x="278" y="41"/>
                      <a:pt x="230" y="17"/>
                    </a:cubicBezTo>
                    <a:cubicBezTo>
                      <a:pt x="209" y="7"/>
                      <a:pt x="185" y="0"/>
                      <a:pt x="161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51" y="0"/>
                      <a:pt x="142" y="2"/>
                      <a:pt x="133" y="4"/>
                    </a:cubicBezTo>
                    <a:cubicBezTo>
                      <a:pt x="124" y="6"/>
                      <a:pt x="117" y="7"/>
                      <a:pt x="106" y="12"/>
                    </a:cubicBezTo>
                    <a:cubicBezTo>
                      <a:pt x="105" y="12"/>
                      <a:pt x="105" y="12"/>
                      <a:pt x="105" y="13"/>
                    </a:cubicBezTo>
                    <a:cubicBezTo>
                      <a:pt x="105" y="13"/>
                      <a:pt x="106" y="14"/>
                      <a:pt x="106" y="14"/>
                    </a:cubicBezTo>
                    <a:cubicBezTo>
                      <a:pt x="117" y="9"/>
                      <a:pt x="125" y="8"/>
                      <a:pt x="134" y="6"/>
                    </a:cubicBezTo>
                    <a:cubicBezTo>
                      <a:pt x="142" y="4"/>
                      <a:pt x="152" y="2"/>
                      <a:pt x="160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84" y="2"/>
                      <a:pt x="208" y="9"/>
                      <a:pt x="229" y="19"/>
                    </a:cubicBezTo>
                    <a:cubicBezTo>
                      <a:pt x="277" y="42"/>
                      <a:pt x="297" y="90"/>
                      <a:pt x="297" y="140"/>
                    </a:cubicBezTo>
                    <a:cubicBezTo>
                      <a:pt x="297" y="171"/>
                      <a:pt x="289" y="204"/>
                      <a:pt x="274" y="230"/>
                    </a:cubicBezTo>
                    <a:cubicBezTo>
                      <a:pt x="258" y="259"/>
                      <a:pt x="226" y="275"/>
                      <a:pt x="195" y="283"/>
                    </a:cubicBezTo>
                    <a:cubicBezTo>
                      <a:pt x="182" y="287"/>
                      <a:pt x="164" y="289"/>
                      <a:pt x="147" y="289"/>
                    </a:cubicBezTo>
                    <a:cubicBezTo>
                      <a:pt x="138" y="289"/>
                      <a:pt x="128" y="288"/>
                      <a:pt x="120" y="286"/>
                    </a:cubicBezTo>
                    <a:cubicBezTo>
                      <a:pt x="83" y="276"/>
                      <a:pt x="53" y="250"/>
                      <a:pt x="31" y="220"/>
                    </a:cubicBezTo>
                    <a:cubicBezTo>
                      <a:pt x="12" y="194"/>
                      <a:pt x="2" y="163"/>
                      <a:pt x="2" y="131"/>
                    </a:cubicBezTo>
                    <a:cubicBezTo>
                      <a:pt x="2" y="107"/>
                      <a:pt x="7" y="84"/>
                      <a:pt x="19" y="62"/>
                    </a:cubicBezTo>
                    <a:cubicBezTo>
                      <a:pt x="29" y="45"/>
                      <a:pt x="42" y="35"/>
                      <a:pt x="57" y="29"/>
                    </a:cubicBezTo>
                    <a:cubicBezTo>
                      <a:pt x="72" y="22"/>
                      <a:pt x="89" y="18"/>
                      <a:pt x="106" y="14"/>
                    </a:cubicBezTo>
                    <a:cubicBezTo>
                      <a:pt x="107" y="13"/>
                      <a:pt x="107" y="13"/>
                      <a:pt x="107" y="12"/>
                    </a:cubicBezTo>
                    <a:cubicBezTo>
                      <a:pt x="107" y="12"/>
                      <a:pt x="106" y="11"/>
                      <a:pt x="106" y="12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0" name="Freeform 565"/>
              <p:cNvSpPr>
                <a:spLocks noEditPoints="1"/>
              </p:cNvSpPr>
              <p:nvPr/>
            </p:nvSpPr>
            <p:spPr bwMode="auto">
              <a:xfrm>
                <a:off x="3756" y="3083"/>
                <a:ext cx="934" cy="861"/>
              </a:xfrm>
              <a:custGeom>
                <a:avLst/>
                <a:gdLst>
                  <a:gd name="T0" fmla="*/ 103 w 244"/>
                  <a:gd name="T1" fmla="*/ 26 h 211"/>
                  <a:gd name="T2" fmla="*/ 102 w 244"/>
                  <a:gd name="T3" fmla="*/ 20 h 211"/>
                  <a:gd name="T4" fmla="*/ 145 w 244"/>
                  <a:gd name="T5" fmla="*/ 2 h 211"/>
                  <a:gd name="T6" fmla="*/ 194 w 244"/>
                  <a:gd name="T7" fmla="*/ 32 h 211"/>
                  <a:gd name="T8" fmla="*/ 228 w 244"/>
                  <a:gd name="T9" fmla="*/ 73 h 211"/>
                  <a:gd name="T10" fmla="*/ 194 w 244"/>
                  <a:gd name="T11" fmla="*/ 127 h 211"/>
                  <a:gd name="T12" fmla="*/ 175 w 244"/>
                  <a:gd name="T13" fmla="*/ 156 h 211"/>
                  <a:gd name="T14" fmla="*/ 105 w 244"/>
                  <a:gd name="T15" fmla="*/ 191 h 211"/>
                  <a:gd name="T16" fmla="*/ 159 w 244"/>
                  <a:gd name="T17" fmla="*/ 135 h 211"/>
                  <a:gd name="T18" fmla="*/ 178 w 244"/>
                  <a:gd name="T19" fmla="*/ 78 h 211"/>
                  <a:gd name="T20" fmla="*/ 181 w 244"/>
                  <a:gd name="T21" fmla="*/ 37 h 211"/>
                  <a:gd name="T22" fmla="*/ 137 w 244"/>
                  <a:gd name="T23" fmla="*/ 30 h 211"/>
                  <a:gd name="T24" fmla="*/ 105 w 244"/>
                  <a:gd name="T25" fmla="*/ 24 h 211"/>
                  <a:gd name="T26" fmla="*/ 93 w 244"/>
                  <a:gd name="T27" fmla="*/ 51 h 211"/>
                  <a:gd name="T28" fmla="*/ 104 w 244"/>
                  <a:gd name="T29" fmla="*/ 109 h 211"/>
                  <a:gd name="T30" fmla="*/ 61 w 244"/>
                  <a:gd name="T31" fmla="*/ 102 h 211"/>
                  <a:gd name="T32" fmla="*/ 48 w 244"/>
                  <a:gd name="T33" fmla="*/ 103 h 211"/>
                  <a:gd name="T34" fmla="*/ 23 w 244"/>
                  <a:gd name="T35" fmla="*/ 73 h 211"/>
                  <a:gd name="T36" fmla="*/ 41 w 244"/>
                  <a:gd name="T37" fmla="*/ 78 h 211"/>
                  <a:gd name="T38" fmla="*/ 66 w 244"/>
                  <a:gd name="T39" fmla="*/ 47 h 211"/>
                  <a:gd name="T40" fmla="*/ 80 w 244"/>
                  <a:gd name="T41" fmla="*/ 25 h 211"/>
                  <a:gd name="T42" fmla="*/ 145 w 244"/>
                  <a:gd name="T43" fmla="*/ 1 h 211"/>
                  <a:gd name="T44" fmla="*/ 121 w 244"/>
                  <a:gd name="T45" fmla="*/ 16 h 211"/>
                  <a:gd name="T46" fmla="*/ 102 w 244"/>
                  <a:gd name="T47" fmla="*/ 19 h 211"/>
                  <a:gd name="T48" fmla="*/ 82 w 244"/>
                  <a:gd name="T49" fmla="*/ 25 h 211"/>
                  <a:gd name="T50" fmla="*/ 62 w 244"/>
                  <a:gd name="T51" fmla="*/ 24 h 211"/>
                  <a:gd name="T52" fmla="*/ 62 w 244"/>
                  <a:gd name="T53" fmla="*/ 40 h 211"/>
                  <a:gd name="T54" fmla="*/ 63 w 244"/>
                  <a:gd name="T55" fmla="*/ 51 h 211"/>
                  <a:gd name="T56" fmla="*/ 44 w 244"/>
                  <a:gd name="T57" fmla="*/ 68 h 211"/>
                  <a:gd name="T58" fmla="*/ 40 w 244"/>
                  <a:gd name="T59" fmla="*/ 77 h 211"/>
                  <a:gd name="T60" fmla="*/ 28 w 244"/>
                  <a:gd name="T61" fmla="*/ 72 h 211"/>
                  <a:gd name="T62" fmla="*/ 4 w 244"/>
                  <a:gd name="T63" fmla="*/ 102 h 211"/>
                  <a:gd name="T64" fmla="*/ 49 w 244"/>
                  <a:gd name="T65" fmla="*/ 105 h 211"/>
                  <a:gd name="T66" fmla="*/ 47 w 244"/>
                  <a:gd name="T67" fmla="*/ 90 h 211"/>
                  <a:gd name="T68" fmla="*/ 52 w 244"/>
                  <a:gd name="T69" fmla="*/ 83 h 211"/>
                  <a:gd name="T70" fmla="*/ 60 w 244"/>
                  <a:gd name="T71" fmla="*/ 102 h 211"/>
                  <a:gd name="T72" fmla="*/ 78 w 244"/>
                  <a:gd name="T73" fmla="*/ 129 h 211"/>
                  <a:gd name="T74" fmla="*/ 113 w 244"/>
                  <a:gd name="T75" fmla="*/ 82 h 211"/>
                  <a:gd name="T76" fmla="*/ 99 w 244"/>
                  <a:gd name="T77" fmla="*/ 55 h 211"/>
                  <a:gd name="T78" fmla="*/ 92 w 244"/>
                  <a:gd name="T79" fmla="*/ 46 h 211"/>
                  <a:gd name="T80" fmla="*/ 104 w 244"/>
                  <a:gd name="T81" fmla="*/ 42 h 211"/>
                  <a:gd name="T82" fmla="*/ 103 w 244"/>
                  <a:gd name="T83" fmla="*/ 26 h 211"/>
                  <a:gd name="T84" fmla="*/ 105 w 244"/>
                  <a:gd name="T85" fmla="*/ 25 h 211"/>
                  <a:gd name="T86" fmla="*/ 133 w 244"/>
                  <a:gd name="T87" fmla="*/ 24 h 211"/>
                  <a:gd name="T88" fmla="*/ 155 w 244"/>
                  <a:gd name="T89" fmla="*/ 48 h 211"/>
                  <a:gd name="T90" fmla="*/ 182 w 244"/>
                  <a:gd name="T91" fmla="*/ 38 h 211"/>
                  <a:gd name="T92" fmla="*/ 199 w 244"/>
                  <a:gd name="T93" fmla="*/ 58 h 211"/>
                  <a:gd name="T94" fmla="*/ 174 w 244"/>
                  <a:gd name="T95" fmla="*/ 90 h 211"/>
                  <a:gd name="T96" fmla="*/ 171 w 244"/>
                  <a:gd name="T97" fmla="*/ 135 h 211"/>
                  <a:gd name="T98" fmla="*/ 159 w 244"/>
                  <a:gd name="T99" fmla="*/ 134 h 211"/>
                  <a:gd name="T100" fmla="*/ 99 w 244"/>
                  <a:gd name="T101" fmla="*/ 177 h 211"/>
                  <a:gd name="T102" fmla="*/ 147 w 244"/>
                  <a:gd name="T103" fmla="*/ 209 h 211"/>
                  <a:gd name="T104" fmla="*/ 181 w 244"/>
                  <a:gd name="T105" fmla="*/ 133 h 211"/>
                  <a:gd name="T106" fmla="*/ 201 w 244"/>
                  <a:gd name="T107" fmla="*/ 129 h 211"/>
                  <a:gd name="T108" fmla="*/ 229 w 244"/>
                  <a:gd name="T109" fmla="*/ 73 h 211"/>
                  <a:gd name="T110" fmla="*/ 202 w 244"/>
                  <a:gd name="T111" fmla="*/ 38 h 211"/>
                  <a:gd name="T112" fmla="*/ 193 w 244"/>
                  <a:gd name="T113" fmla="*/ 2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" h="211">
                    <a:moveTo>
                      <a:pt x="103" y="26"/>
                    </a:moveTo>
                    <a:cubicBezTo>
                      <a:pt x="103" y="26"/>
                      <a:pt x="103" y="26"/>
                      <a:pt x="103" y="26"/>
                    </a:cubicBezTo>
                    <a:moveTo>
                      <a:pt x="103" y="26"/>
                    </a:moveTo>
                    <a:cubicBezTo>
                      <a:pt x="103" y="26"/>
                      <a:pt x="103" y="26"/>
                      <a:pt x="103" y="26"/>
                    </a:cubicBezTo>
                    <a:moveTo>
                      <a:pt x="82" y="26"/>
                    </a:moveTo>
                    <a:cubicBezTo>
                      <a:pt x="88" y="26"/>
                      <a:pt x="89" y="20"/>
                      <a:pt x="102" y="20"/>
                    </a:cubicBezTo>
                    <a:cubicBezTo>
                      <a:pt x="105" y="19"/>
                      <a:pt x="117" y="19"/>
                      <a:pt x="121" y="17"/>
                    </a:cubicBezTo>
                    <a:cubicBezTo>
                      <a:pt x="125" y="15"/>
                      <a:pt x="126" y="11"/>
                      <a:pt x="130" y="8"/>
                    </a:cubicBezTo>
                    <a:cubicBezTo>
                      <a:pt x="134" y="4"/>
                      <a:pt x="139" y="4"/>
                      <a:pt x="145" y="2"/>
                    </a:cubicBezTo>
                    <a:cubicBezTo>
                      <a:pt x="149" y="1"/>
                      <a:pt x="154" y="1"/>
                      <a:pt x="159" y="1"/>
                    </a:cubicBezTo>
                    <a:cubicBezTo>
                      <a:pt x="171" y="1"/>
                      <a:pt x="184" y="5"/>
                      <a:pt x="190" y="16"/>
                    </a:cubicBezTo>
                    <a:cubicBezTo>
                      <a:pt x="193" y="21"/>
                      <a:pt x="191" y="27"/>
                      <a:pt x="194" y="32"/>
                    </a:cubicBezTo>
                    <a:cubicBezTo>
                      <a:pt x="195" y="35"/>
                      <a:pt x="199" y="36"/>
                      <a:pt x="201" y="39"/>
                    </a:cubicBezTo>
                    <a:cubicBezTo>
                      <a:pt x="205" y="46"/>
                      <a:pt x="204" y="52"/>
                      <a:pt x="210" y="58"/>
                    </a:cubicBezTo>
                    <a:cubicBezTo>
                      <a:pt x="216" y="64"/>
                      <a:pt x="223" y="67"/>
                      <a:pt x="228" y="73"/>
                    </a:cubicBezTo>
                    <a:cubicBezTo>
                      <a:pt x="244" y="97"/>
                      <a:pt x="231" y="127"/>
                      <a:pt x="203" y="128"/>
                    </a:cubicBezTo>
                    <a:cubicBezTo>
                      <a:pt x="202" y="128"/>
                      <a:pt x="202" y="128"/>
                      <a:pt x="201" y="128"/>
                    </a:cubicBezTo>
                    <a:cubicBezTo>
                      <a:pt x="198" y="128"/>
                      <a:pt x="196" y="128"/>
                      <a:pt x="194" y="127"/>
                    </a:cubicBezTo>
                    <a:cubicBezTo>
                      <a:pt x="192" y="127"/>
                      <a:pt x="190" y="127"/>
                      <a:pt x="189" y="127"/>
                    </a:cubicBezTo>
                    <a:cubicBezTo>
                      <a:pt x="186" y="127"/>
                      <a:pt x="183" y="128"/>
                      <a:pt x="180" y="133"/>
                    </a:cubicBezTo>
                    <a:cubicBezTo>
                      <a:pt x="176" y="139"/>
                      <a:pt x="176" y="149"/>
                      <a:pt x="175" y="156"/>
                    </a:cubicBezTo>
                    <a:cubicBezTo>
                      <a:pt x="172" y="179"/>
                      <a:pt x="173" y="200"/>
                      <a:pt x="147" y="208"/>
                    </a:cubicBezTo>
                    <a:cubicBezTo>
                      <a:pt x="143" y="209"/>
                      <a:pt x="139" y="210"/>
                      <a:pt x="135" y="210"/>
                    </a:cubicBezTo>
                    <a:cubicBezTo>
                      <a:pt x="123" y="210"/>
                      <a:pt x="113" y="203"/>
                      <a:pt x="105" y="191"/>
                    </a:cubicBezTo>
                    <a:cubicBezTo>
                      <a:pt x="93" y="174"/>
                      <a:pt x="106" y="155"/>
                      <a:pt x="120" y="145"/>
                    </a:cubicBezTo>
                    <a:cubicBezTo>
                      <a:pt x="130" y="138"/>
                      <a:pt x="139" y="134"/>
                      <a:pt x="149" y="134"/>
                    </a:cubicBezTo>
                    <a:cubicBezTo>
                      <a:pt x="152" y="134"/>
                      <a:pt x="155" y="134"/>
                      <a:pt x="159" y="135"/>
                    </a:cubicBezTo>
                    <a:cubicBezTo>
                      <a:pt x="163" y="136"/>
                      <a:pt x="166" y="137"/>
                      <a:pt x="168" y="137"/>
                    </a:cubicBezTo>
                    <a:cubicBezTo>
                      <a:pt x="171" y="137"/>
                      <a:pt x="173" y="135"/>
                      <a:pt x="176" y="128"/>
                    </a:cubicBezTo>
                    <a:cubicBezTo>
                      <a:pt x="183" y="112"/>
                      <a:pt x="169" y="92"/>
                      <a:pt x="178" y="78"/>
                    </a:cubicBezTo>
                    <a:cubicBezTo>
                      <a:pt x="181" y="73"/>
                      <a:pt x="197" y="66"/>
                      <a:pt x="200" y="59"/>
                    </a:cubicBezTo>
                    <a:cubicBezTo>
                      <a:pt x="202" y="53"/>
                      <a:pt x="196" y="37"/>
                      <a:pt x="182" y="37"/>
                    </a:cubicBezTo>
                    <a:cubicBezTo>
                      <a:pt x="182" y="37"/>
                      <a:pt x="182" y="37"/>
                      <a:pt x="181" y="37"/>
                    </a:cubicBezTo>
                    <a:cubicBezTo>
                      <a:pt x="173" y="38"/>
                      <a:pt x="164" y="47"/>
                      <a:pt x="155" y="47"/>
                    </a:cubicBezTo>
                    <a:cubicBezTo>
                      <a:pt x="153" y="47"/>
                      <a:pt x="151" y="46"/>
                      <a:pt x="149" y="45"/>
                    </a:cubicBezTo>
                    <a:cubicBezTo>
                      <a:pt x="142" y="42"/>
                      <a:pt x="139" y="37"/>
                      <a:pt x="137" y="30"/>
                    </a:cubicBezTo>
                    <a:cubicBezTo>
                      <a:pt x="134" y="23"/>
                      <a:pt x="133" y="21"/>
                      <a:pt x="130" y="21"/>
                    </a:cubicBezTo>
                    <a:cubicBezTo>
                      <a:pt x="128" y="21"/>
                      <a:pt x="125" y="22"/>
                      <a:pt x="121" y="23"/>
                    </a:cubicBezTo>
                    <a:cubicBezTo>
                      <a:pt x="116" y="24"/>
                      <a:pt x="111" y="24"/>
                      <a:pt x="105" y="24"/>
                    </a:cubicBezTo>
                    <a:cubicBezTo>
                      <a:pt x="103" y="24"/>
                      <a:pt x="101" y="26"/>
                      <a:pt x="103" y="27"/>
                    </a:cubicBezTo>
                    <a:cubicBezTo>
                      <a:pt x="107" y="31"/>
                      <a:pt x="109" y="37"/>
                      <a:pt x="104" y="41"/>
                    </a:cubicBezTo>
                    <a:cubicBezTo>
                      <a:pt x="98" y="46"/>
                      <a:pt x="87" y="40"/>
                      <a:pt x="93" y="51"/>
                    </a:cubicBezTo>
                    <a:cubicBezTo>
                      <a:pt x="95" y="54"/>
                      <a:pt x="101" y="57"/>
                      <a:pt x="104" y="60"/>
                    </a:cubicBezTo>
                    <a:cubicBezTo>
                      <a:pt x="108" y="64"/>
                      <a:pt x="110" y="68"/>
                      <a:pt x="112" y="74"/>
                    </a:cubicBezTo>
                    <a:cubicBezTo>
                      <a:pt x="114" y="86"/>
                      <a:pt x="110" y="99"/>
                      <a:pt x="104" y="109"/>
                    </a:cubicBezTo>
                    <a:cubicBezTo>
                      <a:pt x="99" y="117"/>
                      <a:pt x="89" y="128"/>
                      <a:pt x="78" y="128"/>
                    </a:cubicBezTo>
                    <a:cubicBezTo>
                      <a:pt x="77" y="128"/>
                      <a:pt x="76" y="128"/>
                      <a:pt x="74" y="127"/>
                    </a:cubicBezTo>
                    <a:cubicBezTo>
                      <a:pt x="63" y="124"/>
                      <a:pt x="62" y="112"/>
                      <a:pt x="61" y="102"/>
                    </a:cubicBezTo>
                    <a:cubicBezTo>
                      <a:pt x="60" y="98"/>
                      <a:pt x="59" y="82"/>
                      <a:pt x="52" y="82"/>
                    </a:cubicBezTo>
                    <a:cubicBezTo>
                      <a:pt x="52" y="82"/>
                      <a:pt x="52" y="82"/>
                      <a:pt x="51" y="82"/>
                    </a:cubicBezTo>
                    <a:cubicBezTo>
                      <a:pt x="42" y="84"/>
                      <a:pt x="48" y="99"/>
                      <a:pt x="48" y="103"/>
                    </a:cubicBezTo>
                    <a:cubicBezTo>
                      <a:pt x="49" y="118"/>
                      <a:pt x="38" y="129"/>
                      <a:pt x="26" y="129"/>
                    </a:cubicBezTo>
                    <a:cubicBezTo>
                      <a:pt x="20" y="129"/>
                      <a:pt x="14" y="126"/>
                      <a:pt x="9" y="120"/>
                    </a:cubicBezTo>
                    <a:cubicBezTo>
                      <a:pt x="0" y="107"/>
                      <a:pt x="5" y="73"/>
                      <a:pt x="23" y="73"/>
                    </a:cubicBezTo>
                    <a:cubicBezTo>
                      <a:pt x="25" y="73"/>
                      <a:pt x="26" y="73"/>
                      <a:pt x="28" y="73"/>
                    </a:cubicBezTo>
                    <a:cubicBezTo>
                      <a:pt x="31" y="74"/>
                      <a:pt x="35" y="79"/>
                      <a:pt x="39" y="79"/>
                    </a:cubicBezTo>
                    <a:cubicBezTo>
                      <a:pt x="39" y="79"/>
                      <a:pt x="40" y="79"/>
                      <a:pt x="41" y="78"/>
                    </a:cubicBezTo>
                    <a:cubicBezTo>
                      <a:pt x="46" y="76"/>
                      <a:pt x="42" y="73"/>
                      <a:pt x="45" y="69"/>
                    </a:cubicBezTo>
                    <a:cubicBezTo>
                      <a:pt x="48" y="62"/>
                      <a:pt x="54" y="60"/>
                      <a:pt x="60" y="54"/>
                    </a:cubicBezTo>
                    <a:cubicBezTo>
                      <a:pt x="63" y="51"/>
                      <a:pt x="66" y="52"/>
                      <a:pt x="66" y="47"/>
                    </a:cubicBezTo>
                    <a:cubicBezTo>
                      <a:pt x="67" y="41"/>
                      <a:pt x="60" y="39"/>
                      <a:pt x="59" y="34"/>
                    </a:cubicBezTo>
                    <a:cubicBezTo>
                      <a:pt x="58" y="26"/>
                      <a:pt x="64" y="23"/>
                      <a:pt x="70" y="23"/>
                    </a:cubicBezTo>
                    <a:cubicBezTo>
                      <a:pt x="74" y="23"/>
                      <a:pt x="77" y="24"/>
                      <a:pt x="80" y="25"/>
                    </a:cubicBezTo>
                    <a:cubicBezTo>
                      <a:pt x="81" y="26"/>
                      <a:pt x="81" y="26"/>
                      <a:pt x="82" y="26"/>
                    </a:cubicBezTo>
                    <a:moveTo>
                      <a:pt x="159" y="0"/>
                    </a:moveTo>
                    <a:cubicBezTo>
                      <a:pt x="154" y="0"/>
                      <a:pt x="149" y="0"/>
                      <a:pt x="145" y="1"/>
                    </a:cubicBezTo>
                    <a:cubicBezTo>
                      <a:pt x="139" y="3"/>
                      <a:pt x="134" y="4"/>
                      <a:pt x="129" y="7"/>
                    </a:cubicBezTo>
                    <a:cubicBezTo>
                      <a:pt x="127" y="9"/>
                      <a:pt x="126" y="11"/>
                      <a:pt x="125" y="12"/>
                    </a:cubicBezTo>
                    <a:cubicBezTo>
                      <a:pt x="124" y="14"/>
                      <a:pt x="123" y="15"/>
                      <a:pt x="121" y="16"/>
                    </a:cubicBezTo>
                    <a:cubicBezTo>
                      <a:pt x="119" y="17"/>
                      <a:pt x="115" y="17"/>
                      <a:pt x="111" y="18"/>
                    </a:cubicBezTo>
                    <a:cubicBezTo>
                      <a:pt x="107" y="18"/>
                      <a:pt x="104" y="18"/>
                      <a:pt x="102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95" y="19"/>
                      <a:pt x="92" y="20"/>
                      <a:pt x="89" y="22"/>
                    </a:cubicBezTo>
                    <a:cubicBezTo>
                      <a:pt x="88" y="23"/>
                      <a:pt x="86" y="23"/>
                      <a:pt x="85" y="24"/>
                    </a:cubicBezTo>
                    <a:cubicBezTo>
                      <a:pt x="84" y="24"/>
                      <a:pt x="83" y="25"/>
                      <a:pt x="82" y="25"/>
                    </a:cubicBezTo>
                    <a:cubicBezTo>
                      <a:pt x="82" y="25"/>
                      <a:pt x="81" y="25"/>
                      <a:pt x="80" y="25"/>
                    </a:cubicBezTo>
                    <a:cubicBezTo>
                      <a:pt x="77" y="23"/>
                      <a:pt x="74" y="22"/>
                      <a:pt x="70" y="22"/>
                    </a:cubicBezTo>
                    <a:cubicBezTo>
                      <a:pt x="67" y="22"/>
                      <a:pt x="64" y="23"/>
                      <a:pt x="62" y="24"/>
                    </a:cubicBezTo>
                    <a:cubicBezTo>
                      <a:pt x="60" y="26"/>
                      <a:pt x="58" y="29"/>
                      <a:pt x="58" y="32"/>
                    </a:cubicBezTo>
                    <a:cubicBezTo>
                      <a:pt x="58" y="33"/>
                      <a:pt x="58" y="33"/>
                      <a:pt x="59" y="34"/>
                    </a:cubicBezTo>
                    <a:cubicBezTo>
                      <a:pt x="59" y="37"/>
                      <a:pt x="61" y="39"/>
                      <a:pt x="62" y="40"/>
                    </a:cubicBezTo>
                    <a:cubicBezTo>
                      <a:pt x="64" y="42"/>
                      <a:pt x="65" y="44"/>
                      <a:pt x="65" y="46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49"/>
                      <a:pt x="64" y="50"/>
                      <a:pt x="63" y="51"/>
                    </a:cubicBezTo>
                    <a:cubicBezTo>
                      <a:pt x="62" y="51"/>
                      <a:pt x="61" y="52"/>
                      <a:pt x="59" y="54"/>
                    </a:cubicBezTo>
                    <a:cubicBezTo>
                      <a:pt x="56" y="56"/>
                      <a:pt x="53" y="58"/>
                      <a:pt x="51" y="60"/>
                    </a:cubicBezTo>
                    <a:cubicBezTo>
                      <a:pt x="48" y="62"/>
                      <a:pt x="45" y="65"/>
                      <a:pt x="44" y="68"/>
                    </a:cubicBezTo>
                    <a:cubicBezTo>
                      <a:pt x="42" y="71"/>
                      <a:pt x="43" y="73"/>
                      <a:pt x="43" y="74"/>
                    </a:cubicBezTo>
                    <a:cubicBezTo>
                      <a:pt x="43" y="75"/>
                      <a:pt x="42" y="76"/>
                      <a:pt x="42" y="76"/>
                    </a:cubicBezTo>
                    <a:cubicBezTo>
                      <a:pt x="42" y="77"/>
                      <a:pt x="41" y="77"/>
                      <a:pt x="40" y="77"/>
                    </a:cubicBezTo>
                    <a:cubicBezTo>
                      <a:pt x="40" y="78"/>
                      <a:pt x="39" y="78"/>
                      <a:pt x="39" y="78"/>
                    </a:cubicBezTo>
                    <a:cubicBezTo>
                      <a:pt x="37" y="78"/>
                      <a:pt x="36" y="77"/>
                      <a:pt x="34" y="76"/>
                    </a:cubicBezTo>
                    <a:cubicBezTo>
                      <a:pt x="32" y="74"/>
                      <a:pt x="30" y="73"/>
                      <a:pt x="28" y="72"/>
                    </a:cubicBezTo>
                    <a:cubicBezTo>
                      <a:pt x="27" y="72"/>
                      <a:pt x="25" y="72"/>
                      <a:pt x="23" y="72"/>
                    </a:cubicBezTo>
                    <a:cubicBezTo>
                      <a:pt x="17" y="72"/>
                      <a:pt x="12" y="76"/>
                      <a:pt x="9" y="82"/>
                    </a:cubicBezTo>
                    <a:cubicBezTo>
                      <a:pt x="5" y="87"/>
                      <a:pt x="4" y="95"/>
                      <a:pt x="4" y="102"/>
                    </a:cubicBezTo>
                    <a:cubicBezTo>
                      <a:pt x="4" y="109"/>
                      <a:pt x="5" y="116"/>
                      <a:pt x="9" y="120"/>
                    </a:cubicBezTo>
                    <a:cubicBezTo>
                      <a:pt x="14" y="127"/>
                      <a:pt x="20" y="130"/>
                      <a:pt x="26" y="130"/>
                    </a:cubicBezTo>
                    <a:cubicBezTo>
                      <a:pt x="38" y="130"/>
                      <a:pt x="49" y="119"/>
                      <a:pt x="49" y="105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2"/>
                      <a:pt x="49" y="100"/>
                      <a:pt x="48" y="97"/>
                    </a:cubicBezTo>
                    <a:cubicBezTo>
                      <a:pt x="48" y="95"/>
                      <a:pt x="47" y="92"/>
                      <a:pt x="47" y="90"/>
                    </a:cubicBezTo>
                    <a:cubicBezTo>
                      <a:pt x="47" y="88"/>
                      <a:pt x="47" y="87"/>
                      <a:pt x="48" y="85"/>
                    </a:cubicBezTo>
                    <a:cubicBezTo>
                      <a:pt x="49" y="84"/>
                      <a:pt x="50" y="84"/>
                      <a:pt x="51" y="83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3" y="83"/>
                      <a:pt x="54" y="84"/>
                      <a:pt x="55" y="85"/>
                    </a:cubicBezTo>
                    <a:cubicBezTo>
                      <a:pt x="57" y="87"/>
                      <a:pt x="58" y="91"/>
                      <a:pt x="58" y="94"/>
                    </a:cubicBezTo>
                    <a:cubicBezTo>
                      <a:pt x="59" y="97"/>
                      <a:pt x="59" y="101"/>
                      <a:pt x="60" y="102"/>
                    </a:cubicBezTo>
                    <a:cubicBezTo>
                      <a:pt x="60" y="107"/>
                      <a:pt x="61" y="113"/>
                      <a:pt x="63" y="117"/>
                    </a:cubicBezTo>
                    <a:cubicBezTo>
                      <a:pt x="65" y="122"/>
                      <a:pt x="68" y="127"/>
                      <a:pt x="74" y="128"/>
                    </a:cubicBezTo>
                    <a:cubicBezTo>
                      <a:pt x="75" y="129"/>
                      <a:pt x="77" y="129"/>
                      <a:pt x="78" y="129"/>
                    </a:cubicBezTo>
                    <a:cubicBezTo>
                      <a:pt x="84" y="129"/>
                      <a:pt x="89" y="126"/>
                      <a:pt x="94" y="122"/>
                    </a:cubicBezTo>
                    <a:cubicBezTo>
                      <a:pt x="98" y="118"/>
                      <a:pt x="102" y="114"/>
                      <a:pt x="105" y="110"/>
                    </a:cubicBezTo>
                    <a:cubicBezTo>
                      <a:pt x="110" y="101"/>
                      <a:pt x="113" y="92"/>
                      <a:pt x="113" y="82"/>
                    </a:cubicBezTo>
                    <a:cubicBezTo>
                      <a:pt x="113" y="79"/>
                      <a:pt x="113" y="77"/>
                      <a:pt x="113" y="74"/>
                    </a:cubicBezTo>
                    <a:cubicBezTo>
                      <a:pt x="111" y="68"/>
                      <a:pt x="109" y="64"/>
                      <a:pt x="105" y="59"/>
                    </a:cubicBezTo>
                    <a:cubicBezTo>
                      <a:pt x="103" y="58"/>
                      <a:pt x="101" y="56"/>
                      <a:pt x="99" y="55"/>
                    </a:cubicBezTo>
                    <a:cubicBezTo>
                      <a:pt x="97" y="54"/>
                      <a:pt x="95" y="52"/>
                      <a:pt x="94" y="51"/>
                    </a:cubicBezTo>
                    <a:cubicBezTo>
                      <a:pt x="93" y="49"/>
                      <a:pt x="92" y="47"/>
                      <a:pt x="92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3" y="46"/>
                      <a:pt x="93" y="45"/>
                      <a:pt x="94" y="45"/>
                    </a:cubicBezTo>
                    <a:cubicBezTo>
                      <a:pt x="95" y="45"/>
                      <a:pt x="97" y="45"/>
                      <a:pt x="99" y="44"/>
                    </a:cubicBezTo>
                    <a:cubicBezTo>
                      <a:pt x="101" y="44"/>
                      <a:pt x="103" y="44"/>
                      <a:pt x="104" y="42"/>
                    </a:cubicBezTo>
                    <a:cubicBezTo>
                      <a:pt x="107" y="40"/>
                      <a:pt x="108" y="38"/>
                      <a:pt x="108" y="35"/>
                    </a:cubicBezTo>
                    <a:cubicBezTo>
                      <a:pt x="108" y="32"/>
                      <a:pt x="106" y="29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6"/>
                      <a:pt x="103" y="26"/>
                      <a:pt x="104" y="26"/>
                    </a:cubicBezTo>
                    <a:cubicBezTo>
                      <a:pt x="104" y="26"/>
                      <a:pt x="105" y="25"/>
                      <a:pt x="105" y="25"/>
                    </a:cubicBezTo>
                    <a:cubicBezTo>
                      <a:pt x="111" y="25"/>
                      <a:pt x="116" y="25"/>
                      <a:pt x="121" y="24"/>
                    </a:cubicBezTo>
                    <a:cubicBezTo>
                      <a:pt x="125" y="23"/>
                      <a:pt x="128" y="22"/>
                      <a:pt x="130" y="22"/>
                    </a:cubicBezTo>
                    <a:cubicBezTo>
                      <a:pt x="131" y="22"/>
                      <a:pt x="132" y="22"/>
                      <a:pt x="133" y="24"/>
                    </a:cubicBezTo>
                    <a:cubicBezTo>
                      <a:pt x="134" y="25"/>
                      <a:pt x="135" y="27"/>
                      <a:pt x="136" y="30"/>
                    </a:cubicBezTo>
                    <a:cubicBezTo>
                      <a:pt x="138" y="37"/>
                      <a:pt x="141" y="42"/>
                      <a:pt x="149" y="46"/>
                    </a:cubicBezTo>
                    <a:cubicBezTo>
                      <a:pt x="151" y="47"/>
                      <a:pt x="153" y="48"/>
                      <a:pt x="155" y="48"/>
                    </a:cubicBezTo>
                    <a:cubicBezTo>
                      <a:pt x="160" y="48"/>
                      <a:pt x="164" y="45"/>
                      <a:pt x="169" y="43"/>
                    </a:cubicBezTo>
                    <a:cubicBezTo>
                      <a:pt x="173" y="41"/>
                      <a:pt x="177" y="39"/>
                      <a:pt x="181" y="38"/>
                    </a:cubicBezTo>
                    <a:cubicBezTo>
                      <a:pt x="182" y="38"/>
                      <a:pt x="182" y="38"/>
                      <a:pt x="182" y="38"/>
                    </a:cubicBezTo>
                    <a:cubicBezTo>
                      <a:pt x="188" y="38"/>
                      <a:pt x="192" y="41"/>
                      <a:pt x="195" y="45"/>
                    </a:cubicBezTo>
                    <a:cubicBezTo>
                      <a:pt x="198" y="48"/>
                      <a:pt x="200" y="53"/>
                      <a:pt x="200" y="56"/>
                    </a:cubicBezTo>
                    <a:cubicBezTo>
                      <a:pt x="200" y="57"/>
                      <a:pt x="199" y="58"/>
                      <a:pt x="199" y="58"/>
                    </a:cubicBezTo>
                    <a:cubicBezTo>
                      <a:pt x="198" y="61"/>
                      <a:pt x="193" y="65"/>
                      <a:pt x="189" y="68"/>
                    </a:cubicBezTo>
                    <a:cubicBezTo>
                      <a:pt x="184" y="72"/>
                      <a:pt x="179" y="75"/>
                      <a:pt x="177" y="78"/>
                    </a:cubicBezTo>
                    <a:cubicBezTo>
                      <a:pt x="175" y="82"/>
                      <a:pt x="174" y="86"/>
                      <a:pt x="174" y="90"/>
                    </a:cubicBezTo>
                    <a:cubicBezTo>
                      <a:pt x="174" y="99"/>
                      <a:pt x="177" y="108"/>
                      <a:pt x="177" y="117"/>
                    </a:cubicBezTo>
                    <a:cubicBezTo>
                      <a:pt x="177" y="121"/>
                      <a:pt x="176" y="124"/>
                      <a:pt x="175" y="128"/>
                    </a:cubicBezTo>
                    <a:cubicBezTo>
                      <a:pt x="174" y="131"/>
                      <a:pt x="172" y="133"/>
                      <a:pt x="171" y="135"/>
                    </a:cubicBezTo>
                    <a:cubicBezTo>
                      <a:pt x="170" y="136"/>
                      <a:pt x="169" y="136"/>
                      <a:pt x="168" y="136"/>
                    </a:cubicBezTo>
                    <a:cubicBezTo>
                      <a:pt x="168" y="136"/>
                      <a:pt x="168" y="136"/>
                      <a:pt x="168" y="136"/>
                    </a:cubicBezTo>
                    <a:cubicBezTo>
                      <a:pt x="166" y="136"/>
                      <a:pt x="163" y="135"/>
                      <a:pt x="159" y="134"/>
                    </a:cubicBezTo>
                    <a:cubicBezTo>
                      <a:pt x="155" y="133"/>
                      <a:pt x="152" y="133"/>
                      <a:pt x="149" y="133"/>
                    </a:cubicBezTo>
                    <a:cubicBezTo>
                      <a:pt x="139" y="133"/>
                      <a:pt x="129" y="137"/>
                      <a:pt x="120" y="144"/>
                    </a:cubicBezTo>
                    <a:cubicBezTo>
                      <a:pt x="109" y="151"/>
                      <a:pt x="99" y="164"/>
                      <a:pt x="99" y="177"/>
                    </a:cubicBezTo>
                    <a:cubicBezTo>
                      <a:pt x="99" y="182"/>
                      <a:pt x="101" y="187"/>
                      <a:pt x="104" y="191"/>
                    </a:cubicBezTo>
                    <a:cubicBezTo>
                      <a:pt x="112" y="204"/>
                      <a:pt x="122" y="211"/>
                      <a:pt x="135" y="211"/>
                    </a:cubicBezTo>
                    <a:cubicBezTo>
                      <a:pt x="139" y="211"/>
                      <a:pt x="143" y="210"/>
                      <a:pt x="147" y="209"/>
                    </a:cubicBezTo>
                    <a:cubicBezTo>
                      <a:pt x="161" y="205"/>
                      <a:pt x="167" y="197"/>
                      <a:pt x="170" y="188"/>
                    </a:cubicBezTo>
                    <a:cubicBezTo>
                      <a:pt x="174" y="178"/>
                      <a:pt x="174" y="167"/>
                      <a:pt x="176" y="156"/>
                    </a:cubicBezTo>
                    <a:cubicBezTo>
                      <a:pt x="177" y="149"/>
                      <a:pt x="177" y="140"/>
                      <a:pt x="181" y="133"/>
                    </a:cubicBezTo>
                    <a:cubicBezTo>
                      <a:pt x="183" y="131"/>
                      <a:pt x="184" y="130"/>
                      <a:pt x="185" y="129"/>
                    </a:cubicBezTo>
                    <a:cubicBezTo>
                      <a:pt x="186" y="128"/>
                      <a:pt x="188" y="128"/>
                      <a:pt x="189" y="128"/>
                    </a:cubicBezTo>
                    <a:cubicBezTo>
                      <a:pt x="192" y="128"/>
                      <a:pt x="196" y="129"/>
                      <a:pt x="201" y="129"/>
                    </a:cubicBezTo>
                    <a:cubicBezTo>
                      <a:pt x="202" y="129"/>
                      <a:pt x="202" y="129"/>
                      <a:pt x="203" y="129"/>
                    </a:cubicBezTo>
                    <a:cubicBezTo>
                      <a:pt x="223" y="128"/>
                      <a:pt x="236" y="113"/>
                      <a:pt x="236" y="95"/>
                    </a:cubicBezTo>
                    <a:cubicBezTo>
                      <a:pt x="236" y="88"/>
                      <a:pt x="234" y="80"/>
                      <a:pt x="229" y="73"/>
                    </a:cubicBezTo>
                    <a:cubicBezTo>
                      <a:pt x="224" y="66"/>
                      <a:pt x="216" y="63"/>
                      <a:pt x="211" y="57"/>
                    </a:cubicBezTo>
                    <a:cubicBezTo>
                      <a:pt x="208" y="55"/>
                      <a:pt x="207" y="52"/>
                      <a:pt x="206" y="49"/>
                    </a:cubicBezTo>
                    <a:cubicBezTo>
                      <a:pt x="205" y="45"/>
                      <a:pt x="204" y="42"/>
                      <a:pt x="202" y="38"/>
                    </a:cubicBezTo>
                    <a:cubicBezTo>
                      <a:pt x="200" y="37"/>
                      <a:pt x="199" y="36"/>
                      <a:pt x="198" y="35"/>
                    </a:cubicBezTo>
                    <a:cubicBezTo>
                      <a:pt x="196" y="33"/>
                      <a:pt x="195" y="32"/>
                      <a:pt x="195" y="31"/>
                    </a:cubicBezTo>
                    <a:cubicBezTo>
                      <a:pt x="194" y="29"/>
                      <a:pt x="193" y="26"/>
                      <a:pt x="193" y="24"/>
                    </a:cubicBezTo>
                    <a:cubicBezTo>
                      <a:pt x="193" y="21"/>
                      <a:pt x="193" y="18"/>
                      <a:pt x="191" y="15"/>
                    </a:cubicBezTo>
                    <a:cubicBezTo>
                      <a:pt x="185" y="4"/>
                      <a:pt x="172" y="0"/>
                      <a:pt x="159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1" name="Freeform 566"/>
              <p:cNvSpPr>
                <a:spLocks noEditPoints="1"/>
              </p:cNvSpPr>
              <p:nvPr/>
            </p:nvSpPr>
            <p:spPr bwMode="auto">
              <a:xfrm>
                <a:off x="3756" y="3087"/>
                <a:ext cx="934" cy="853"/>
              </a:xfrm>
              <a:custGeom>
                <a:avLst/>
                <a:gdLst>
                  <a:gd name="T0" fmla="*/ 122 w 244"/>
                  <a:gd name="T1" fmla="*/ 17 h 209"/>
                  <a:gd name="T2" fmla="*/ 145 w 244"/>
                  <a:gd name="T3" fmla="*/ 2 h 209"/>
                  <a:gd name="T4" fmla="*/ 191 w 244"/>
                  <a:gd name="T5" fmla="*/ 23 h 209"/>
                  <a:gd name="T6" fmla="*/ 200 w 244"/>
                  <a:gd name="T7" fmla="*/ 38 h 209"/>
                  <a:gd name="T8" fmla="*/ 227 w 244"/>
                  <a:gd name="T9" fmla="*/ 73 h 209"/>
                  <a:gd name="T10" fmla="*/ 201 w 244"/>
                  <a:gd name="T11" fmla="*/ 126 h 209"/>
                  <a:gd name="T12" fmla="*/ 180 w 244"/>
                  <a:gd name="T13" fmla="*/ 131 h 209"/>
                  <a:gd name="T14" fmla="*/ 147 w 244"/>
                  <a:gd name="T15" fmla="*/ 206 h 209"/>
                  <a:gd name="T16" fmla="*/ 101 w 244"/>
                  <a:gd name="T17" fmla="*/ 176 h 209"/>
                  <a:gd name="T18" fmla="*/ 158 w 244"/>
                  <a:gd name="T19" fmla="*/ 135 h 209"/>
                  <a:gd name="T20" fmla="*/ 177 w 244"/>
                  <a:gd name="T21" fmla="*/ 128 h 209"/>
                  <a:gd name="T22" fmla="*/ 179 w 244"/>
                  <a:gd name="T23" fmla="*/ 78 h 209"/>
                  <a:gd name="T24" fmla="*/ 202 w 244"/>
                  <a:gd name="T25" fmla="*/ 55 h 209"/>
                  <a:gd name="T26" fmla="*/ 181 w 244"/>
                  <a:gd name="T27" fmla="*/ 35 h 209"/>
                  <a:gd name="T28" fmla="*/ 150 w 244"/>
                  <a:gd name="T29" fmla="*/ 44 h 209"/>
                  <a:gd name="T30" fmla="*/ 130 w 244"/>
                  <a:gd name="T31" fmla="*/ 19 h 209"/>
                  <a:gd name="T32" fmla="*/ 105 w 244"/>
                  <a:gd name="T33" fmla="*/ 22 h 209"/>
                  <a:gd name="T34" fmla="*/ 102 w 244"/>
                  <a:gd name="T35" fmla="*/ 27 h 209"/>
                  <a:gd name="T36" fmla="*/ 96 w 244"/>
                  <a:gd name="T37" fmla="*/ 42 h 209"/>
                  <a:gd name="T38" fmla="*/ 90 w 244"/>
                  <a:gd name="T39" fmla="*/ 45 h 209"/>
                  <a:gd name="T40" fmla="*/ 103 w 244"/>
                  <a:gd name="T41" fmla="*/ 60 h 209"/>
                  <a:gd name="T42" fmla="*/ 103 w 244"/>
                  <a:gd name="T43" fmla="*/ 107 h 209"/>
                  <a:gd name="T44" fmla="*/ 78 w 244"/>
                  <a:gd name="T45" fmla="*/ 126 h 209"/>
                  <a:gd name="T46" fmla="*/ 62 w 244"/>
                  <a:gd name="T47" fmla="*/ 101 h 209"/>
                  <a:gd name="T48" fmla="*/ 52 w 244"/>
                  <a:gd name="T49" fmla="*/ 80 h 209"/>
                  <a:gd name="T50" fmla="*/ 46 w 244"/>
                  <a:gd name="T51" fmla="*/ 83 h 209"/>
                  <a:gd name="T52" fmla="*/ 47 w 244"/>
                  <a:gd name="T53" fmla="*/ 102 h 209"/>
                  <a:gd name="T54" fmla="*/ 26 w 244"/>
                  <a:gd name="T55" fmla="*/ 127 h 209"/>
                  <a:gd name="T56" fmla="*/ 10 w 244"/>
                  <a:gd name="T57" fmla="*/ 82 h 209"/>
                  <a:gd name="T58" fmla="*/ 33 w 244"/>
                  <a:gd name="T59" fmla="*/ 76 h 209"/>
                  <a:gd name="T60" fmla="*/ 44 w 244"/>
                  <a:gd name="T61" fmla="*/ 76 h 209"/>
                  <a:gd name="T62" fmla="*/ 52 w 244"/>
                  <a:gd name="T63" fmla="*/ 61 h 209"/>
                  <a:gd name="T64" fmla="*/ 67 w 244"/>
                  <a:gd name="T65" fmla="*/ 46 h 209"/>
                  <a:gd name="T66" fmla="*/ 60 w 244"/>
                  <a:gd name="T67" fmla="*/ 33 h 209"/>
                  <a:gd name="T68" fmla="*/ 70 w 244"/>
                  <a:gd name="T69" fmla="*/ 23 h 209"/>
                  <a:gd name="T70" fmla="*/ 82 w 244"/>
                  <a:gd name="T71" fmla="*/ 26 h 209"/>
                  <a:gd name="T72" fmla="*/ 102 w 244"/>
                  <a:gd name="T73" fmla="*/ 20 h 209"/>
                  <a:gd name="T74" fmla="*/ 130 w 244"/>
                  <a:gd name="T75" fmla="*/ 7 h 209"/>
                  <a:gd name="T76" fmla="*/ 82 w 244"/>
                  <a:gd name="T77" fmla="*/ 25 h 209"/>
                  <a:gd name="T78" fmla="*/ 59 w 244"/>
                  <a:gd name="T79" fmla="*/ 33 h 209"/>
                  <a:gd name="T80" fmla="*/ 45 w 244"/>
                  <a:gd name="T81" fmla="*/ 68 h 209"/>
                  <a:gd name="T82" fmla="*/ 28 w 244"/>
                  <a:gd name="T83" fmla="*/ 72 h 209"/>
                  <a:gd name="T84" fmla="*/ 26 w 244"/>
                  <a:gd name="T85" fmla="*/ 128 h 209"/>
                  <a:gd name="T86" fmla="*/ 52 w 244"/>
                  <a:gd name="T87" fmla="*/ 81 h 209"/>
                  <a:gd name="T88" fmla="*/ 78 w 244"/>
                  <a:gd name="T89" fmla="*/ 127 h 209"/>
                  <a:gd name="T90" fmla="*/ 104 w 244"/>
                  <a:gd name="T91" fmla="*/ 59 h 209"/>
                  <a:gd name="T92" fmla="*/ 103 w 244"/>
                  <a:gd name="T93" fmla="*/ 26 h 209"/>
                  <a:gd name="T94" fmla="*/ 130 w 244"/>
                  <a:gd name="T95" fmla="*/ 20 h 209"/>
                  <a:gd name="T96" fmla="*/ 155 w 244"/>
                  <a:gd name="T97" fmla="*/ 46 h 209"/>
                  <a:gd name="T98" fmla="*/ 200 w 244"/>
                  <a:gd name="T99" fmla="*/ 58 h 209"/>
                  <a:gd name="T100" fmla="*/ 168 w 244"/>
                  <a:gd name="T101" fmla="*/ 136 h 209"/>
                  <a:gd name="T102" fmla="*/ 120 w 244"/>
                  <a:gd name="T103" fmla="*/ 144 h 209"/>
                  <a:gd name="T104" fmla="*/ 147 w 244"/>
                  <a:gd name="T105" fmla="*/ 207 h 209"/>
                  <a:gd name="T106" fmla="*/ 189 w 244"/>
                  <a:gd name="T107" fmla="*/ 126 h 209"/>
                  <a:gd name="T108" fmla="*/ 203 w 244"/>
                  <a:gd name="T109" fmla="*/ 127 h 209"/>
                  <a:gd name="T110" fmla="*/ 201 w 244"/>
                  <a:gd name="T111" fmla="*/ 38 h 209"/>
                  <a:gd name="T112" fmla="*/ 159 w 244"/>
                  <a:gd name="T1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" h="209">
                    <a:moveTo>
                      <a:pt x="102" y="20"/>
                    </a:moveTo>
                    <a:cubicBezTo>
                      <a:pt x="104" y="19"/>
                      <a:pt x="107" y="19"/>
                      <a:pt x="111" y="19"/>
                    </a:cubicBezTo>
                    <a:cubicBezTo>
                      <a:pt x="115" y="18"/>
                      <a:pt x="119" y="18"/>
                      <a:pt x="122" y="17"/>
                    </a:cubicBezTo>
                    <a:cubicBezTo>
                      <a:pt x="124" y="16"/>
                      <a:pt x="125" y="14"/>
                      <a:pt x="126" y="13"/>
                    </a:cubicBezTo>
                    <a:cubicBezTo>
                      <a:pt x="128" y="11"/>
                      <a:pt x="129" y="9"/>
                      <a:pt x="130" y="8"/>
                    </a:cubicBezTo>
                    <a:cubicBezTo>
                      <a:pt x="135" y="4"/>
                      <a:pt x="140" y="4"/>
                      <a:pt x="145" y="2"/>
                    </a:cubicBezTo>
                    <a:cubicBezTo>
                      <a:pt x="150" y="1"/>
                      <a:pt x="154" y="1"/>
                      <a:pt x="159" y="1"/>
                    </a:cubicBezTo>
                    <a:cubicBezTo>
                      <a:pt x="171" y="1"/>
                      <a:pt x="183" y="4"/>
                      <a:pt x="189" y="15"/>
                    </a:cubicBezTo>
                    <a:cubicBezTo>
                      <a:pt x="191" y="17"/>
                      <a:pt x="191" y="20"/>
                      <a:pt x="191" y="23"/>
                    </a:cubicBezTo>
                    <a:cubicBezTo>
                      <a:pt x="191" y="25"/>
                      <a:pt x="192" y="28"/>
                      <a:pt x="193" y="31"/>
                    </a:cubicBezTo>
                    <a:cubicBezTo>
                      <a:pt x="194" y="33"/>
                      <a:pt x="195" y="34"/>
                      <a:pt x="197" y="35"/>
                    </a:cubicBezTo>
                    <a:cubicBezTo>
                      <a:pt x="198" y="36"/>
                      <a:pt x="199" y="37"/>
                      <a:pt x="200" y="38"/>
                    </a:cubicBezTo>
                    <a:cubicBezTo>
                      <a:pt x="202" y="42"/>
                      <a:pt x="203" y="45"/>
                      <a:pt x="204" y="48"/>
                    </a:cubicBezTo>
                    <a:cubicBezTo>
                      <a:pt x="205" y="51"/>
                      <a:pt x="207" y="55"/>
                      <a:pt x="210" y="58"/>
                    </a:cubicBezTo>
                    <a:cubicBezTo>
                      <a:pt x="215" y="63"/>
                      <a:pt x="223" y="66"/>
                      <a:pt x="227" y="73"/>
                    </a:cubicBezTo>
                    <a:cubicBezTo>
                      <a:pt x="232" y="80"/>
                      <a:pt x="234" y="87"/>
                      <a:pt x="234" y="94"/>
                    </a:cubicBezTo>
                    <a:cubicBezTo>
                      <a:pt x="234" y="111"/>
                      <a:pt x="222" y="125"/>
                      <a:pt x="203" y="126"/>
                    </a:cubicBezTo>
                    <a:cubicBezTo>
                      <a:pt x="202" y="126"/>
                      <a:pt x="202" y="126"/>
                      <a:pt x="201" y="126"/>
                    </a:cubicBezTo>
                    <a:cubicBezTo>
                      <a:pt x="196" y="126"/>
                      <a:pt x="192" y="125"/>
                      <a:pt x="189" y="125"/>
                    </a:cubicBezTo>
                    <a:cubicBezTo>
                      <a:pt x="187" y="125"/>
                      <a:pt x="186" y="125"/>
                      <a:pt x="184" y="126"/>
                    </a:cubicBezTo>
                    <a:cubicBezTo>
                      <a:pt x="183" y="127"/>
                      <a:pt x="181" y="129"/>
                      <a:pt x="180" y="131"/>
                    </a:cubicBezTo>
                    <a:cubicBezTo>
                      <a:pt x="175" y="138"/>
                      <a:pt x="175" y="147"/>
                      <a:pt x="174" y="155"/>
                    </a:cubicBezTo>
                    <a:cubicBezTo>
                      <a:pt x="172" y="166"/>
                      <a:pt x="172" y="177"/>
                      <a:pt x="169" y="186"/>
                    </a:cubicBezTo>
                    <a:cubicBezTo>
                      <a:pt x="165" y="195"/>
                      <a:pt x="159" y="202"/>
                      <a:pt x="147" y="206"/>
                    </a:cubicBezTo>
                    <a:cubicBezTo>
                      <a:pt x="142" y="207"/>
                      <a:pt x="139" y="208"/>
                      <a:pt x="135" y="208"/>
                    </a:cubicBezTo>
                    <a:cubicBezTo>
                      <a:pt x="123" y="208"/>
                      <a:pt x="114" y="201"/>
                      <a:pt x="105" y="189"/>
                    </a:cubicBezTo>
                    <a:cubicBezTo>
                      <a:pt x="103" y="185"/>
                      <a:pt x="101" y="180"/>
                      <a:pt x="101" y="176"/>
                    </a:cubicBezTo>
                    <a:cubicBezTo>
                      <a:pt x="101" y="164"/>
                      <a:pt x="111" y="152"/>
                      <a:pt x="121" y="144"/>
                    </a:cubicBezTo>
                    <a:cubicBezTo>
                      <a:pt x="130" y="138"/>
                      <a:pt x="139" y="134"/>
                      <a:pt x="149" y="134"/>
                    </a:cubicBezTo>
                    <a:cubicBezTo>
                      <a:pt x="152" y="134"/>
                      <a:pt x="155" y="134"/>
                      <a:pt x="158" y="135"/>
                    </a:cubicBezTo>
                    <a:cubicBezTo>
                      <a:pt x="162" y="136"/>
                      <a:pt x="165" y="137"/>
                      <a:pt x="168" y="137"/>
                    </a:cubicBezTo>
                    <a:cubicBezTo>
                      <a:pt x="170" y="137"/>
                      <a:pt x="171" y="136"/>
                      <a:pt x="173" y="135"/>
                    </a:cubicBezTo>
                    <a:cubicBezTo>
                      <a:pt x="174" y="133"/>
                      <a:pt x="175" y="131"/>
                      <a:pt x="177" y="128"/>
                    </a:cubicBezTo>
                    <a:cubicBezTo>
                      <a:pt x="178" y="124"/>
                      <a:pt x="179" y="120"/>
                      <a:pt x="179" y="116"/>
                    </a:cubicBezTo>
                    <a:cubicBezTo>
                      <a:pt x="179" y="107"/>
                      <a:pt x="176" y="97"/>
                      <a:pt x="176" y="89"/>
                    </a:cubicBezTo>
                    <a:cubicBezTo>
                      <a:pt x="176" y="85"/>
                      <a:pt x="176" y="81"/>
                      <a:pt x="179" y="78"/>
                    </a:cubicBezTo>
                    <a:cubicBezTo>
                      <a:pt x="180" y="76"/>
                      <a:pt x="185" y="72"/>
                      <a:pt x="190" y="69"/>
                    </a:cubicBezTo>
                    <a:cubicBezTo>
                      <a:pt x="194" y="66"/>
                      <a:pt x="199" y="62"/>
                      <a:pt x="201" y="58"/>
                    </a:cubicBezTo>
                    <a:cubicBezTo>
                      <a:pt x="201" y="57"/>
                      <a:pt x="202" y="56"/>
                      <a:pt x="202" y="55"/>
                    </a:cubicBezTo>
                    <a:cubicBezTo>
                      <a:pt x="202" y="51"/>
                      <a:pt x="200" y="46"/>
                      <a:pt x="197" y="42"/>
                    </a:cubicBezTo>
                    <a:cubicBezTo>
                      <a:pt x="193" y="38"/>
                      <a:pt x="189" y="35"/>
                      <a:pt x="182" y="35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77" y="36"/>
                      <a:pt x="172" y="38"/>
                      <a:pt x="168" y="40"/>
                    </a:cubicBezTo>
                    <a:cubicBezTo>
                      <a:pt x="163" y="43"/>
                      <a:pt x="159" y="45"/>
                      <a:pt x="155" y="45"/>
                    </a:cubicBezTo>
                    <a:cubicBezTo>
                      <a:pt x="153" y="45"/>
                      <a:pt x="152" y="44"/>
                      <a:pt x="150" y="44"/>
                    </a:cubicBezTo>
                    <a:cubicBezTo>
                      <a:pt x="143" y="40"/>
                      <a:pt x="140" y="36"/>
                      <a:pt x="138" y="29"/>
                    </a:cubicBezTo>
                    <a:cubicBezTo>
                      <a:pt x="136" y="25"/>
                      <a:pt x="136" y="23"/>
                      <a:pt x="135" y="21"/>
                    </a:cubicBezTo>
                    <a:cubicBezTo>
                      <a:pt x="133" y="20"/>
                      <a:pt x="132" y="19"/>
                      <a:pt x="130" y="19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28" y="19"/>
                      <a:pt x="125" y="20"/>
                      <a:pt x="121" y="21"/>
                    </a:cubicBezTo>
                    <a:cubicBezTo>
                      <a:pt x="116" y="22"/>
                      <a:pt x="111" y="22"/>
                      <a:pt x="105" y="22"/>
                    </a:cubicBezTo>
                    <a:cubicBezTo>
                      <a:pt x="104" y="22"/>
                      <a:pt x="103" y="23"/>
                      <a:pt x="103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101" y="26"/>
                      <a:pt x="101" y="26"/>
                      <a:pt x="102" y="27"/>
                    </a:cubicBezTo>
                    <a:cubicBezTo>
                      <a:pt x="104" y="29"/>
                      <a:pt x="106" y="32"/>
                      <a:pt x="106" y="34"/>
                    </a:cubicBezTo>
                    <a:cubicBezTo>
                      <a:pt x="106" y="36"/>
                      <a:pt x="105" y="38"/>
                      <a:pt x="103" y="40"/>
                    </a:cubicBezTo>
                    <a:cubicBezTo>
                      <a:pt x="101" y="41"/>
                      <a:pt x="98" y="41"/>
                      <a:pt x="96" y="42"/>
                    </a:cubicBezTo>
                    <a:cubicBezTo>
                      <a:pt x="94" y="42"/>
                      <a:pt x="93" y="42"/>
                      <a:pt x="92" y="43"/>
                    </a:cubicBezTo>
                    <a:cubicBezTo>
                      <a:pt x="92" y="43"/>
                      <a:pt x="91" y="43"/>
                      <a:pt x="91" y="44"/>
                    </a:cubicBezTo>
                    <a:cubicBezTo>
                      <a:pt x="90" y="44"/>
                      <a:pt x="90" y="45"/>
                      <a:pt x="90" y="45"/>
                    </a:cubicBezTo>
                    <a:cubicBezTo>
                      <a:pt x="90" y="47"/>
                      <a:pt x="91" y="49"/>
                      <a:pt x="92" y="51"/>
                    </a:cubicBezTo>
                    <a:cubicBezTo>
                      <a:pt x="93" y="53"/>
                      <a:pt x="96" y="54"/>
                      <a:pt x="98" y="56"/>
                    </a:cubicBezTo>
                    <a:cubicBezTo>
                      <a:pt x="100" y="57"/>
                      <a:pt x="102" y="58"/>
                      <a:pt x="103" y="60"/>
                    </a:cubicBezTo>
                    <a:cubicBezTo>
                      <a:pt x="107" y="64"/>
                      <a:pt x="109" y="68"/>
                      <a:pt x="111" y="74"/>
                    </a:cubicBezTo>
                    <a:cubicBezTo>
                      <a:pt x="111" y="76"/>
                      <a:pt x="111" y="78"/>
                      <a:pt x="111" y="81"/>
                    </a:cubicBezTo>
                    <a:cubicBezTo>
                      <a:pt x="111" y="90"/>
                      <a:pt x="108" y="100"/>
                      <a:pt x="103" y="107"/>
                    </a:cubicBezTo>
                    <a:cubicBezTo>
                      <a:pt x="100" y="111"/>
                      <a:pt x="97" y="116"/>
                      <a:pt x="92" y="120"/>
                    </a:cubicBezTo>
                    <a:cubicBezTo>
                      <a:pt x="88" y="123"/>
                      <a:pt x="83" y="126"/>
                      <a:pt x="79" y="126"/>
                    </a:cubicBezTo>
                    <a:cubicBezTo>
                      <a:pt x="79" y="126"/>
                      <a:pt x="78" y="126"/>
                      <a:pt x="78" y="126"/>
                    </a:cubicBezTo>
                    <a:cubicBezTo>
                      <a:pt x="77" y="126"/>
                      <a:pt x="76" y="126"/>
                      <a:pt x="75" y="125"/>
                    </a:cubicBezTo>
                    <a:cubicBezTo>
                      <a:pt x="69" y="124"/>
                      <a:pt x="66" y="120"/>
                      <a:pt x="65" y="116"/>
                    </a:cubicBezTo>
                    <a:cubicBezTo>
                      <a:pt x="63" y="111"/>
                      <a:pt x="62" y="106"/>
                      <a:pt x="62" y="101"/>
                    </a:cubicBezTo>
                    <a:cubicBezTo>
                      <a:pt x="61" y="99"/>
                      <a:pt x="61" y="94"/>
                      <a:pt x="60" y="89"/>
                    </a:cubicBezTo>
                    <a:cubicBezTo>
                      <a:pt x="59" y="87"/>
                      <a:pt x="58" y="85"/>
                      <a:pt x="57" y="83"/>
                    </a:cubicBezTo>
                    <a:cubicBezTo>
                      <a:pt x="56" y="82"/>
                      <a:pt x="54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49" y="81"/>
                      <a:pt x="47" y="82"/>
                      <a:pt x="46" y="83"/>
                    </a:cubicBezTo>
                    <a:cubicBezTo>
                      <a:pt x="46" y="85"/>
                      <a:pt x="45" y="87"/>
                      <a:pt x="45" y="89"/>
                    </a:cubicBezTo>
                    <a:cubicBezTo>
                      <a:pt x="45" y="92"/>
                      <a:pt x="46" y="94"/>
                      <a:pt x="46" y="97"/>
                    </a:cubicBezTo>
                    <a:cubicBezTo>
                      <a:pt x="47" y="99"/>
                      <a:pt x="47" y="101"/>
                      <a:pt x="47" y="102"/>
                    </a:cubicBezTo>
                    <a:cubicBezTo>
                      <a:pt x="47" y="103"/>
                      <a:pt x="47" y="103"/>
                      <a:pt x="47" y="104"/>
                    </a:cubicBezTo>
                    <a:cubicBezTo>
                      <a:pt x="47" y="110"/>
                      <a:pt x="45" y="116"/>
                      <a:pt x="41" y="120"/>
                    </a:cubicBezTo>
                    <a:cubicBezTo>
                      <a:pt x="37" y="124"/>
                      <a:pt x="31" y="127"/>
                      <a:pt x="26" y="127"/>
                    </a:cubicBezTo>
                    <a:cubicBezTo>
                      <a:pt x="21" y="127"/>
                      <a:pt x="15" y="124"/>
                      <a:pt x="10" y="118"/>
                    </a:cubicBezTo>
                    <a:cubicBezTo>
                      <a:pt x="7" y="114"/>
                      <a:pt x="6" y="108"/>
                      <a:pt x="6" y="101"/>
                    </a:cubicBezTo>
                    <a:cubicBezTo>
                      <a:pt x="6" y="94"/>
                      <a:pt x="7" y="87"/>
                      <a:pt x="10" y="82"/>
                    </a:cubicBezTo>
                    <a:cubicBezTo>
                      <a:pt x="13" y="76"/>
                      <a:pt x="18" y="73"/>
                      <a:pt x="23" y="73"/>
                    </a:cubicBezTo>
                    <a:cubicBezTo>
                      <a:pt x="25" y="73"/>
                      <a:pt x="26" y="73"/>
                      <a:pt x="28" y="73"/>
                    </a:cubicBezTo>
                    <a:cubicBezTo>
                      <a:pt x="29" y="74"/>
                      <a:pt x="31" y="75"/>
                      <a:pt x="33" y="76"/>
                    </a:cubicBezTo>
                    <a:cubicBezTo>
                      <a:pt x="35" y="77"/>
                      <a:pt x="37" y="79"/>
                      <a:pt x="39" y="79"/>
                    </a:cubicBezTo>
                    <a:cubicBezTo>
                      <a:pt x="40" y="79"/>
                      <a:pt x="40" y="79"/>
                      <a:pt x="41" y="78"/>
                    </a:cubicBezTo>
                    <a:cubicBezTo>
                      <a:pt x="42" y="78"/>
                      <a:pt x="43" y="77"/>
                      <a:pt x="44" y="76"/>
                    </a:cubicBezTo>
                    <a:cubicBezTo>
                      <a:pt x="45" y="75"/>
                      <a:pt x="45" y="73"/>
                      <a:pt x="45" y="72"/>
                    </a:cubicBezTo>
                    <a:cubicBezTo>
                      <a:pt x="45" y="71"/>
                      <a:pt x="45" y="69"/>
                      <a:pt x="45" y="68"/>
                    </a:cubicBezTo>
                    <a:cubicBezTo>
                      <a:pt x="47" y="65"/>
                      <a:pt x="49" y="63"/>
                      <a:pt x="52" y="61"/>
                    </a:cubicBezTo>
                    <a:cubicBezTo>
                      <a:pt x="54" y="59"/>
                      <a:pt x="57" y="57"/>
                      <a:pt x="60" y="54"/>
                    </a:cubicBezTo>
                    <a:cubicBezTo>
                      <a:pt x="62" y="53"/>
                      <a:pt x="63" y="52"/>
                      <a:pt x="65" y="51"/>
                    </a:cubicBezTo>
                    <a:cubicBezTo>
                      <a:pt x="66" y="50"/>
                      <a:pt x="67" y="48"/>
                      <a:pt x="67" y="46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5" y="40"/>
                      <a:pt x="64" y="38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60" y="32"/>
                      <a:pt x="60" y="32"/>
                      <a:pt x="60" y="31"/>
                    </a:cubicBezTo>
                    <a:cubicBezTo>
                      <a:pt x="60" y="28"/>
                      <a:pt x="61" y="26"/>
                      <a:pt x="63" y="25"/>
                    </a:cubicBezTo>
                    <a:cubicBezTo>
                      <a:pt x="65" y="24"/>
                      <a:pt x="68" y="23"/>
                      <a:pt x="70" y="23"/>
                    </a:cubicBezTo>
                    <a:cubicBezTo>
                      <a:pt x="73" y="23"/>
                      <a:pt x="77" y="24"/>
                      <a:pt x="79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1" y="26"/>
                      <a:pt x="81" y="26"/>
                      <a:pt x="82" y="26"/>
                    </a:cubicBezTo>
                    <a:cubicBezTo>
                      <a:pt x="84" y="26"/>
                      <a:pt x="85" y="25"/>
                      <a:pt x="86" y="25"/>
                    </a:cubicBezTo>
                    <a:cubicBezTo>
                      <a:pt x="90" y="23"/>
                      <a:pt x="93" y="20"/>
                      <a:pt x="102" y="20"/>
                    </a:cubicBezTo>
                    <a:cubicBezTo>
                      <a:pt x="102" y="20"/>
                      <a:pt x="102" y="20"/>
                      <a:pt x="102" y="20"/>
                    </a:cubicBezTo>
                    <a:moveTo>
                      <a:pt x="159" y="0"/>
                    </a:moveTo>
                    <a:cubicBezTo>
                      <a:pt x="154" y="0"/>
                      <a:pt x="149" y="0"/>
                      <a:pt x="145" y="1"/>
                    </a:cubicBezTo>
                    <a:cubicBezTo>
                      <a:pt x="139" y="3"/>
                      <a:pt x="134" y="3"/>
                      <a:pt x="130" y="7"/>
                    </a:cubicBezTo>
                    <a:cubicBezTo>
                      <a:pt x="126" y="10"/>
                      <a:pt x="125" y="14"/>
                      <a:pt x="121" y="16"/>
                    </a:cubicBezTo>
                    <a:cubicBezTo>
                      <a:pt x="117" y="18"/>
                      <a:pt x="105" y="18"/>
                      <a:pt x="102" y="19"/>
                    </a:cubicBezTo>
                    <a:cubicBezTo>
                      <a:pt x="89" y="19"/>
                      <a:pt x="88" y="25"/>
                      <a:pt x="82" y="25"/>
                    </a:cubicBezTo>
                    <a:cubicBezTo>
                      <a:pt x="81" y="25"/>
                      <a:pt x="81" y="25"/>
                      <a:pt x="80" y="24"/>
                    </a:cubicBezTo>
                    <a:cubicBezTo>
                      <a:pt x="77" y="23"/>
                      <a:pt x="74" y="22"/>
                      <a:pt x="70" y="22"/>
                    </a:cubicBezTo>
                    <a:cubicBezTo>
                      <a:pt x="64" y="22"/>
                      <a:pt x="58" y="25"/>
                      <a:pt x="59" y="33"/>
                    </a:cubicBezTo>
                    <a:cubicBezTo>
                      <a:pt x="60" y="38"/>
                      <a:pt x="67" y="40"/>
                      <a:pt x="66" y="46"/>
                    </a:cubicBezTo>
                    <a:cubicBezTo>
                      <a:pt x="66" y="51"/>
                      <a:pt x="63" y="50"/>
                      <a:pt x="60" y="53"/>
                    </a:cubicBezTo>
                    <a:cubicBezTo>
                      <a:pt x="54" y="59"/>
                      <a:pt x="48" y="61"/>
                      <a:pt x="45" y="68"/>
                    </a:cubicBezTo>
                    <a:cubicBezTo>
                      <a:pt x="42" y="72"/>
                      <a:pt x="46" y="75"/>
                      <a:pt x="41" y="77"/>
                    </a:cubicBezTo>
                    <a:cubicBezTo>
                      <a:pt x="40" y="78"/>
                      <a:pt x="39" y="78"/>
                      <a:pt x="39" y="78"/>
                    </a:cubicBezTo>
                    <a:cubicBezTo>
                      <a:pt x="35" y="78"/>
                      <a:pt x="31" y="73"/>
                      <a:pt x="28" y="72"/>
                    </a:cubicBezTo>
                    <a:cubicBezTo>
                      <a:pt x="26" y="72"/>
                      <a:pt x="25" y="72"/>
                      <a:pt x="23" y="72"/>
                    </a:cubicBezTo>
                    <a:cubicBezTo>
                      <a:pt x="5" y="72"/>
                      <a:pt x="0" y="106"/>
                      <a:pt x="9" y="119"/>
                    </a:cubicBezTo>
                    <a:cubicBezTo>
                      <a:pt x="14" y="125"/>
                      <a:pt x="20" y="128"/>
                      <a:pt x="26" y="128"/>
                    </a:cubicBezTo>
                    <a:cubicBezTo>
                      <a:pt x="38" y="128"/>
                      <a:pt x="49" y="117"/>
                      <a:pt x="48" y="102"/>
                    </a:cubicBezTo>
                    <a:cubicBezTo>
                      <a:pt x="48" y="98"/>
                      <a:pt x="42" y="83"/>
                      <a:pt x="51" y="81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9" y="81"/>
                      <a:pt x="60" y="97"/>
                      <a:pt x="61" y="101"/>
                    </a:cubicBezTo>
                    <a:cubicBezTo>
                      <a:pt x="62" y="111"/>
                      <a:pt x="63" y="123"/>
                      <a:pt x="74" y="126"/>
                    </a:cubicBezTo>
                    <a:cubicBezTo>
                      <a:pt x="76" y="127"/>
                      <a:pt x="77" y="127"/>
                      <a:pt x="78" y="127"/>
                    </a:cubicBezTo>
                    <a:cubicBezTo>
                      <a:pt x="89" y="127"/>
                      <a:pt x="99" y="116"/>
                      <a:pt x="104" y="108"/>
                    </a:cubicBezTo>
                    <a:cubicBezTo>
                      <a:pt x="110" y="98"/>
                      <a:pt x="114" y="85"/>
                      <a:pt x="112" y="73"/>
                    </a:cubicBezTo>
                    <a:cubicBezTo>
                      <a:pt x="110" y="67"/>
                      <a:pt x="108" y="63"/>
                      <a:pt x="104" y="59"/>
                    </a:cubicBezTo>
                    <a:cubicBezTo>
                      <a:pt x="101" y="56"/>
                      <a:pt x="95" y="53"/>
                      <a:pt x="93" y="50"/>
                    </a:cubicBezTo>
                    <a:cubicBezTo>
                      <a:pt x="87" y="39"/>
                      <a:pt x="98" y="45"/>
                      <a:pt x="104" y="40"/>
                    </a:cubicBezTo>
                    <a:cubicBezTo>
                      <a:pt x="109" y="36"/>
                      <a:pt x="107" y="30"/>
                      <a:pt x="103" y="26"/>
                    </a:cubicBezTo>
                    <a:cubicBezTo>
                      <a:pt x="101" y="25"/>
                      <a:pt x="103" y="23"/>
                      <a:pt x="105" y="23"/>
                    </a:cubicBezTo>
                    <a:cubicBezTo>
                      <a:pt x="111" y="23"/>
                      <a:pt x="116" y="23"/>
                      <a:pt x="121" y="22"/>
                    </a:cubicBezTo>
                    <a:cubicBezTo>
                      <a:pt x="125" y="21"/>
                      <a:pt x="128" y="20"/>
                      <a:pt x="130" y="20"/>
                    </a:cubicBezTo>
                    <a:cubicBezTo>
                      <a:pt x="133" y="20"/>
                      <a:pt x="134" y="22"/>
                      <a:pt x="137" y="29"/>
                    </a:cubicBezTo>
                    <a:cubicBezTo>
                      <a:pt x="139" y="36"/>
                      <a:pt x="142" y="41"/>
                      <a:pt x="149" y="44"/>
                    </a:cubicBezTo>
                    <a:cubicBezTo>
                      <a:pt x="151" y="45"/>
                      <a:pt x="153" y="46"/>
                      <a:pt x="155" y="46"/>
                    </a:cubicBezTo>
                    <a:cubicBezTo>
                      <a:pt x="164" y="46"/>
                      <a:pt x="173" y="37"/>
                      <a:pt x="181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96" y="36"/>
                      <a:pt x="202" y="52"/>
                      <a:pt x="200" y="58"/>
                    </a:cubicBezTo>
                    <a:cubicBezTo>
                      <a:pt x="197" y="65"/>
                      <a:pt x="181" y="72"/>
                      <a:pt x="178" y="77"/>
                    </a:cubicBezTo>
                    <a:cubicBezTo>
                      <a:pt x="169" y="91"/>
                      <a:pt x="183" y="111"/>
                      <a:pt x="176" y="127"/>
                    </a:cubicBezTo>
                    <a:cubicBezTo>
                      <a:pt x="173" y="134"/>
                      <a:pt x="171" y="136"/>
                      <a:pt x="168" y="136"/>
                    </a:cubicBezTo>
                    <a:cubicBezTo>
                      <a:pt x="166" y="136"/>
                      <a:pt x="163" y="135"/>
                      <a:pt x="159" y="134"/>
                    </a:cubicBezTo>
                    <a:cubicBezTo>
                      <a:pt x="155" y="133"/>
                      <a:pt x="152" y="133"/>
                      <a:pt x="149" y="133"/>
                    </a:cubicBezTo>
                    <a:cubicBezTo>
                      <a:pt x="139" y="133"/>
                      <a:pt x="130" y="137"/>
                      <a:pt x="120" y="144"/>
                    </a:cubicBezTo>
                    <a:cubicBezTo>
                      <a:pt x="106" y="154"/>
                      <a:pt x="93" y="173"/>
                      <a:pt x="105" y="190"/>
                    </a:cubicBezTo>
                    <a:cubicBezTo>
                      <a:pt x="113" y="202"/>
                      <a:pt x="123" y="209"/>
                      <a:pt x="135" y="209"/>
                    </a:cubicBezTo>
                    <a:cubicBezTo>
                      <a:pt x="139" y="209"/>
                      <a:pt x="143" y="208"/>
                      <a:pt x="147" y="207"/>
                    </a:cubicBezTo>
                    <a:cubicBezTo>
                      <a:pt x="173" y="199"/>
                      <a:pt x="172" y="178"/>
                      <a:pt x="175" y="155"/>
                    </a:cubicBezTo>
                    <a:cubicBezTo>
                      <a:pt x="176" y="148"/>
                      <a:pt x="176" y="138"/>
                      <a:pt x="180" y="132"/>
                    </a:cubicBezTo>
                    <a:cubicBezTo>
                      <a:pt x="183" y="127"/>
                      <a:pt x="186" y="126"/>
                      <a:pt x="189" y="126"/>
                    </a:cubicBezTo>
                    <a:cubicBezTo>
                      <a:pt x="190" y="126"/>
                      <a:pt x="192" y="126"/>
                      <a:pt x="194" y="126"/>
                    </a:cubicBezTo>
                    <a:cubicBezTo>
                      <a:pt x="196" y="127"/>
                      <a:pt x="198" y="127"/>
                      <a:pt x="201" y="127"/>
                    </a:cubicBezTo>
                    <a:cubicBezTo>
                      <a:pt x="202" y="127"/>
                      <a:pt x="202" y="127"/>
                      <a:pt x="203" y="127"/>
                    </a:cubicBezTo>
                    <a:cubicBezTo>
                      <a:pt x="231" y="126"/>
                      <a:pt x="244" y="96"/>
                      <a:pt x="228" y="72"/>
                    </a:cubicBezTo>
                    <a:cubicBezTo>
                      <a:pt x="223" y="66"/>
                      <a:pt x="216" y="63"/>
                      <a:pt x="210" y="57"/>
                    </a:cubicBezTo>
                    <a:cubicBezTo>
                      <a:pt x="204" y="51"/>
                      <a:pt x="205" y="45"/>
                      <a:pt x="201" y="38"/>
                    </a:cubicBezTo>
                    <a:cubicBezTo>
                      <a:pt x="199" y="35"/>
                      <a:pt x="195" y="34"/>
                      <a:pt x="194" y="31"/>
                    </a:cubicBezTo>
                    <a:cubicBezTo>
                      <a:pt x="191" y="26"/>
                      <a:pt x="193" y="20"/>
                      <a:pt x="190" y="15"/>
                    </a:cubicBezTo>
                    <a:cubicBezTo>
                      <a:pt x="184" y="4"/>
                      <a:pt x="171" y="0"/>
                      <a:pt x="159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2" name="Oval 567"/>
              <p:cNvSpPr>
                <a:spLocks noChangeArrowheads="1"/>
              </p:cNvSpPr>
              <p:nvPr/>
            </p:nvSpPr>
            <p:spPr bwMode="auto">
              <a:xfrm>
                <a:off x="3859" y="3320"/>
                <a:ext cx="85" cy="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3" name="Oval 568"/>
              <p:cNvSpPr>
                <a:spLocks noChangeArrowheads="1"/>
              </p:cNvSpPr>
              <p:nvPr/>
            </p:nvSpPr>
            <p:spPr bwMode="auto">
              <a:xfrm>
                <a:off x="3947" y="3320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4" name="Oval 569"/>
              <p:cNvSpPr>
                <a:spLocks noChangeArrowheads="1"/>
              </p:cNvSpPr>
              <p:nvPr/>
            </p:nvSpPr>
            <p:spPr bwMode="auto">
              <a:xfrm>
                <a:off x="3825" y="3389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5" name="Oval 570"/>
              <p:cNvSpPr>
                <a:spLocks noChangeArrowheads="1"/>
              </p:cNvSpPr>
              <p:nvPr/>
            </p:nvSpPr>
            <p:spPr bwMode="auto">
              <a:xfrm>
                <a:off x="4238" y="3544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6" name="Oval 571"/>
              <p:cNvSpPr>
                <a:spLocks noChangeArrowheads="1"/>
              </p:cNvSpPr>
              <p:nvPr/>
            </p:nvSpPr>
            <p:spPr bwMode="auto">
              <a:xfrm>
                <a:off x="4246" y="355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7" name="Freeform 572"/>
              <p:cNvSpPr>
                <a:spLocks/>
              </p:cNvSpPr>
              <p:nvPr/>
            </p:nvSpPr>
            <p:spPr bwMode="auto">
              <a:xfrm>
                <a:off x="4242" y="3552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8" name="Oval 573"/>
              <p:cNvSpPr>
                <a:spLocks noChangeArrowheads="1"/>
              </p:cNvSpPr>
              <p:nvPr/>
            </p:nvSpPr>
            <p:spPr bwMode="auto">
              <a:xfrm>
                <a:off x="4315" y="3450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39" name="Oval 574"/>
              <p:cNvSpPr>
                <a:spLocks noChangeArrowheads="1"/>
              </p:cNvSpPr>
              <p:nvPr/>
            </p:nvSpPr>
            <p:spPr bwMode="auto">
              <a:xfrm>
                <a:off x="4322" y="3462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0" name="Freeform 575"/>
              <p:cNvSpPr>
                <a:spLocks/>
              </p:cNvSpPr>
              <p:nvPr/>
            </p:nvSpPr>
            <p:spPr bwMode="auto">
              <a:xfrm>
                <a:off x="4322" y="3458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1" name="Oval 576"/>
              <p:cNvSpPr>
                <a:spLocks noChangeArrowheads="1"/>
              </p:cNvSpPr>
              <p:nvPr/>
            </p:nvSpPr>
            <p:spPr bwMode="auto">
              <a:xfrm>
                <a:off x="4219" y="3430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2" name="Oval 577"/>
              <p:cNvSpPr>
                <a:spLocks noChangeArrowheads="1"/>
              </p:cNvSpPr>
              <p:nvPr/>
            </p:nvSpPr>
            <p:spPr bwMode="auto">
              <a:xfrm>
                <a:off x="4227" y="343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3" name="Freeform 578"/>
              <p:cNvSpPr>
                <a:spLocks/>
              </p:cNvSpPr>
              <p:nvPr/>
            </p:nvSpPr>
            <p:spPr bwMode="auto">
              <a:xfrm>
                <a:off x="4227" y="3438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4" name="Oval 579"/>
              <p:cNvSpPr>
                <a:spLocks noChangeArrowheads="1"/>
              </p:cNvSpPr>
              <p:nvPr/>
            </p:nvSpPr>
            <p:spPr bwMode="auto">
              <a:xfrm>
                <a:off x="4326" y="35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5" name="Oval 580"/>
              <p:cNvSpPr>
                <a:spLocks noChangeArrowheads="1"/>
              </p:cNvSpPr>
              <p:nvPr/>
            </p:nvSpPr>
            <p:spPr bwMode="auto">
              <a:xfrm>
                <a:off x="4334" y="352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6" name="Freeform 581"/>
              <p:cNvSpPr>
                <a:spLocks/>
              </p:cNvSpPr>
              <p:nvPr/>
            </p:nvSpPr>
            <p:spPr bwMode="auto">
              <a:xfrm>
                <a:off x="4330" y="3528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7" name="Oval 582"/>
              <p:cNvSpPr>
                <a:spLocks noChangeArrowheads="1"/>
              </p:cNvSpPr>
              <p:nvPr/>
            </p:nvSpPr>
            <p:spPr bwMode="auto">
              <a:xfrm>
                <a:off x="4234" y="3581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8" name="Oval 583"/>
              <p:cNvSpPr>
                <a:spLocks noChangeArrowheads="1"/>
              </p:cNvSpPr>
              <p:nvPr/>
            </p:nvSpPr>
            <p:spPr bwMode="auto">
              <a:xfrm>
                <a:off x="4242" y="358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9" name="Freeform 584"/>
              <p:cNvSpPr>
                <a:spLocks/>
              </p:cNvSpPr>
              <p:nvPr/>
            </p:nvSpPr>
            <p:spPr bwMode="auto">
              <a:xfrm>
                <a:off x="4238" y="3589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0" name="Oval 585"/>
              <p:cNvSpPr>
                <a:spLocks noChangeArrowheads="1"/>
              </p:cNvSpPr>
              <p:nvPr/>
            </p:nvSpPr>
            <p:spPr bwMode="auto">
              <a:xfrm>
                <a:off x="4185" y="3511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1" name="Oval 586"/>
              <p:cNvSpPr>
                <a:spLocks noChangeArrowheads="1"/>
              </p:cNvSpPr>
              <p:nvPr/>
            </p:nvSpPr>
            <p:spPr bwMode="auto">
              <a:xfrm>
                <a:off x="4192" y="3519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2" name="Freeform 587"/>
              <p:cNvSpPr>
                <a:spLocks/>
              </p:cNvSpPr>
              <p:nvPr/>
            </p:nvSpPr>
            <p:spPr bwMode="auto">
              <a:xfrm>
                <a:off x="4192" y="3519"/>
                <a:ext cx="12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3" name="Oval 588"/>
              <p:cNvSpPr>
                <a:spLocks noChangeArrowheads="1"/>
              </p:cNvSpPr>
              <p:nvPr/>
            </p:nvSpPr>
            <p:spPr bwMode="auto">
              <a:xfrm>
                <a:off x="4357" y="3246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4" name="Oval 589"/>
              <p:cNvSpPr>
                <a:spLocks noChangeArrowheads="1"/>
              </p:cNvSpPr>
              <p:nvPr/>
            </p:nvSpPr>
            <p:spPr bwMode="auto">
              <a:xfrm>
                <a:off x="4365" y="3254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5" name="Freeform 590"/>
              <p:cNvSpPr>
                <a:spLocks/>
              </p:cNvSpPr>
              <p:nvPr/>
            </p:nvSpPr>
            <p:spPr bwMode="auto">
              <a:xfrm>
                <a:off x="4365" y="3254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6" name="Oval 591"/>
              <p:cNvSpPr>
                <a:spLocks noChangeArrowheads="1"/>
              </p:cNvSpPr>
              <p:nvPr/>
            </p:nvSpPr>
            <p:spPr bwMode="auto">
              <a:xfrm>
                <a:off x="4246" y="3295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7" name="Oval 592"/>
              <p:cNvSpPr>
                <a:spLocks noChangeArrowheads="1"/>
              </p:cNvSpPr>
              <p:nvPr/>
            </p:nvSpPr>
            <p:spPr bwMode="auto">
              <a:xfrm>
                <a:off x="4254" y="3303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8" name="Freeform 593"/>
              <p:cNvSpPr>
                <a:spLocks/>
              </p:cNvSpPr>
              <p:nvPr/>
            </p:nvSpPr>
            <p:spPr bwMode="auto">
              <a:xfrm>
                <a:off x="4254" y="3303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9" name="Oval 594"/>
              <p:cNvSpPr>
                <a:spLocks noChangeArrowheads="1"/>
              </p:cNvSpPr>
              <p:nvPr/>
            </p:nvSpPr>
            <p:spPr bwMode="auto">
              <a:xfrm>
                <a:off x="4391" y="3336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0" name="Oval 595"/>
              <p:cNvSpPr>
                <a:spLocks noChangeArrowheads="1"/>
              </p:cNvSpPr>
              <p:nvPr/>
            </p:nvSpPr>
            <p:spPr bwMode="auto">
              <a:xfrm>
                <a:off x="4399" y="334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1" name="Freeform 596"/>
              <p:cNvSpPr>
                <a:spLocks/>
              </p:cNvSpPr>
              <p:nvPr/>
            </p:nvSpPr>
            <p:spPr bwMode="auto">
              <a:xfrm>
                <a:off x="4395" y="3344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2" name="Oval 597"/>
              <p:cNvSpPr>
                <a:spLocks noChangeArrowheads="1"/>
              </p:cNvSpPr>
              <p:nvPr/>
            </p:nvSpPr>
            <p:spPr bwMode="auto">
              <a:xfrm>
                <a:off x="4594" y="3369"/>
                <a:ext cx="39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3" name="Oval 598"/>
              <p:cNvSpPr>
                <a:spLocks noChangeArrowheads="1"/>
              </p:cNvSpPr>
              <p:nvPr/>
            </p:nvSpPr>
            <p:spPr bwMode="auto">
              <a:xfrm>
                <a:off x="4602" y="337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4" name="Freeform 599"/>
              <p:cNvSpPr>
                <a:spLocks/>
              </p:cNvSpPr>
              <p:nvPr/>
            </p:nvSpPr>
            <p:spPr bwMode="auto">
              <a:xfrm>
                <a:off x="4602" y="3377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5" name="Oval 600"/>
              <p:cNvSpPr>
                <a:spLocks noChangeArrowheads="1"/>
              </p:cNvSpPr>
              <p:nvPr/>
            </p:nvSpPr>
            <p:spPr bwMode="auto">
              <a:xfrm>
                <a:off x="4621" y="316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6" name="Oval 601"/>
              <p:cNvSpPr>
                <a:spLocks noChangeArrowheads="1"/>
              </p:cNvSpPr>
              <p:nvPr/>
            </p:nvSpPr>
            <p:spPr bwMode="auto">
              <a:xfrm>
                <a:off x="4629" y="3177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7" name="Freeform 602"/>
              <p:cNvSpPr>
                <a:spLocks/>
              </p:cNvSpPr>
              <p:nvPr/>
            </p:nvSpPr>
            <p:spPr bwMode="auto">
              <a:xfrm>
                <a:off x="4625" y="3173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8" name="Oval 603"/>
              <p:cNvSpPr>
                <a:spLocks noChangeArrowheads="1"/>
              </p:cNvSpPr>
              <p:nvPr/>
            </p:nvSpPr>
            <p:spPr bwMode="auto">
              <a:xfrm>
                <a:off x="4548" y="3152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69" name="Oval 604"/>
              <p:cNvSpPr>
                <a:spLocks noChangeArrowheads="1"/>
              </p:cNvSpPr>
              <p:nvPr/>
            </p:nvSpPr>
            <p:spPr bwMode="auto">
              <a:xfrm>
                <a:off x="4556" y="3160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0" name="Freeform 605"/>
              <p:cNvSpPr>
                <a:spLocks/>
              </p:cNvSpPr>
              <p:nvPr/>
            </p:nvSpPr>
            <p:spPr bwMode="auto">
              <a:xfrm>
                <a:off x="4556" y="3160"/>
                <a:ext cx="11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1" name="Oval 606"/>
              <p:cNvSpPr>
                <a:spLocks noChangeArrowheads="1"/>
              </p:cNvSpPr>
              <p:nvPr/>
            </p:nvSpPr>
            <p:spPr bwMode="auto">
              <a:xfrm>
                <a:off x="4453" y="3042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2" name="Oval 607"/>
              <p:cNvSpPr>
                <a:spLocks noChangeArrowheads="1"/>
              </p:cNvSpPr>
              <p:nvPr/>
            </p:nvSpPr>
            <p:spPr bwMode="auto">
              <a:xfrm>
                <a:off x="4460" y="3054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3" name="Freeform 608"/>
              <p:cNvSpPr>
                <a:spLocks/>
              </p:cNvSpPr>
              <p:nvPr/>
            </p:nvSpPr>
            <p:spPr bwMode="auto">
              <a:xfrm>
                <a:off x="4456" y="3050"/>
                <a:ext cx="12" cy="1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4" name="Oval 609"/>
              <p:cNvSpPr>
                <a:spLocks noChangeArrowheads="1"/>
              </p:cNvSpPr>
              <p:nvPr/>
            </p:nvSpPr>
            <p:spPr bwMode="auto">
              <a:xfrm>
                <a:off x="4131" y="3095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5" name="Oval 610"/>
              <p:cNvSpPr>
                <a:spLocks noChangeArrowheads="1"/>
              </p:cNvSpPr>
              <p:nvPr/>
            </p:nvSpPr>
            <p:spPr bwMode="auto">
              <a:xfrm>
                <a:off x="4139" y="3103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6" name="Freeform 611"/>
              <p:cNvSpPr>
                <a:spLocks/>
              </p:cNvSpPr>
              <p:nvPr/>
            </p:nvSpPr>
            <p:spPr bwMode="auto">
              <a:xfrm>
                <a:off x="4135" y="3103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7" name="Oval 612"/>
              <p:cNvSpPr>
                <a:spLocks noChangeArrowheads="1"/>
              </p:cNvSpPr>
              <p:nvPr/>
            </p:nvSpPr>
            <p:spPr bwMode="auto">
              <a:xfrm>
                <a:off x="3913" y="314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8" name="Oval 613"/>
              <p:cNvSpPr>
                <a:spLocks noChangeArrowheads="1"/>
              </p:cNvSpPr>
              <p:nvPr/>
            </p:nvSpPr>
            <p:spPr bwMode="auto">
              <a:xfrm>
                <a:off x="3921" y="3148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9" name="Freeform 614"/>
              <p:cNvSpPr>
                <a:spLocks/>
              </p:cNvSpPr>
              <p:nvPr/>
            </p:nvSpPr>
            <p:spPr bwMode="auto">
              <a:xfrm>
                <a:off x="3917" y="3148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0" name="Oval 615"/>
              <p:cNvSpPr>
                <a:spLocks noChangeArrowheads="1"/>
              </p:cNvSpPr>
              <p:nvPr/>
            </p:nvSpPr>
            <p:spPr bwMode="auto">
              <a:xfrm>
                <a:off x="4146" y="3022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1" name="Oval 616"/>
              <p:cNvSpPr>
                <a:spLocks noChangeArrowheads="1"/>
              </p:cNvSpPr>
              <p:nvPr/>
            </p:nvSpPr>
            <p:spPr bwMode="auto">
              <a:xfrm>
                <a:off x="4154" y="303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2" name="Freeform 617"/>
              <p:cNvSpPr>
                <a:spLocks/>
              </p:cNvSpPr>
              <p:nvPr/>
            </p:nvSpPr>
            <p:spPr bwMode="auto">
              <a:xfrm>
                <a:off x="4150" y="3030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3" name="Oval 618"/>
              <p:cNvSpPr>
                <a:spLocks noChangeArrowheads="1"/>
              </p:cNvSpPr>
              <p:nvPr/>
            </p:nvSpPr>
            <p:spPr bwMode="auto">
              <a:xfrm>
                <a:off x="4602" y="3271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4" name="Oval 619"/>
              <p:cNvSpPr>
                <a:spLocks noChangeArrowheads="1"/>
              </p:cNvSpPr>
              <p:nvPr/>
            </p:nvSpPr>
            <p:spPr bwMode="auto">
              <a:xfrm>
                <a:off x="4610" y="328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5" name="Freeform 620"/>
              <p:cNvSpPr>
                <a:spLocks/>
              </p:cNvSpPr>
              <p:nvPr/>
            </p:nvSpPr>
            <p:spPr bwMode="auto">
              <a:xfrm>
                <a:off x="4610" y="3279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6" name="Oval 621"/>
              <p:cNvSpPr>
                <a:spLocks noChangeArrowheads="1"/>
              </p:cNvSpPr>
              <p:nvPr/>
            </p:nvSpPr>
            <p:spPr bwMode="auto">
              <a:xfrm>
                <a:off x="4039" y="3112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7" name="Oval 622"/>
              <p:cNvSpPr>
                <a:spLocks noChangeArrowheads="1"/>
              </p:cNvSpPr>
              <p:nvPr/>
            </p:nvSpPr>
            <p:spPr bwMode="auto">
              <a:xfrm>
                <a:off x="4047" y="312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8" name="Freeform 623"/>
              <p:cNvSpPr>
                <a:spLocks/>
              </p:cNvSpPr>
              <p:nvPr/>
            </p:nvSpPr>
            <p:spPr bwMode="auto">
              <a:xfrm>
                <a:off x="4047" y="3120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89" name="Oval 624"/>
              <p:cNvSpPr>
                <a:spLocks noChangeArrowheads="1"/>
              </p:cNvSpPr>
              <p:nvPr/>
            </p:nvSpPr>
            <p:spPr bwMode="auto">
              <a:xfrm>
                <a:off x="3993" y="365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0" name="Oval 625"/>
              <p:cNvSpPr>
                <a:spLocks noChangeArrowheads="1"/>
              </p:cNvSpPr>
              <p:nvPr/>
            </p:nvSpPr>
            <p:spPr bwMode="auto">
              <a:xfrm>
                <a:off x="4001" y="3670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1" name="Freeform 626"/>
              <p:cNvSpPr>
                <a:spLocks/>
              </p:cNvSpPr>
              <p:nvPr/>
            </p:nvSpPr>
            <p:spPr bwMode="auto">
              <a:xfrm>
                <a:off x="3997" y="3666"/>
                <a:ext cx="12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2" name="Oval 627"/>
              <p:cNvSpPr>
                <a:spLocks noChangeArrowheads="1"/>
              </p:cNvSpPr>
              <p:nvPr/>
            </p:nvSpPr>
            <p:spPr bwMode="auto">
              <a:xfrm>
                <a:off x="3936" y="323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3" name="Oval 628"/>
              <p:cNvSpPr>
                <a:spLocks noChangeArrowheads="1"/>
              </p:cNvSpPr>
              <p:nvPr/>
            </p:nvSpPr>
            <p:spPr bwMode="auto">
              <a:xfrm>
                <a:off x="3944" y="3242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4" name="Freeform 629"/>
              <p:cNvSpPr>
                <a:spLocks/>
              </p:cNvSpPr>
              <p:nvPr/>
            </p:nvSpPr>
            <p:spPr bwMode="auto">
              <a:xfrm>
                <a:off x="3940" y="3238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5" name="Oval 630"/>
              <p:cNvSpPr>
                <a:spLocks noChangeArrowheads="1"/>
              </p:cNvSpPr>
              <p:nvPr/>
            </p:nvSpPr>
            <p:spPr bwMode="auto">
              <a:xfrm>
                <a:off x="3794" y="3267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6" name="Oval 631"/>
              <p:cNvSpPr>
                <a:spLocks noChangeArrowheads="1"/>
              </p:cNvSpPr>
              <p:nvPr/>
            </p:nvSpPr>
            <p:spPr bwMode="auto">
              <a:xfrm>
                <a:off x="3802" y="327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7" name="Freeform 632"/>
              <p:cNvSpPr>
                <a:spLocks/>
              </p:cNvSpPr>
              <p:nvPr/>
            </p:nvSpPr>
            <p:spPr bwMode="auto">
              <a:xfrm>
                <a:off x="3798" y="3275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8" name="Oval 633"/>
              <p:cNvSpPr>
                <a:spLocks noChangeArrowheads="1"/>
              </p:cNvSpPr>
              <p:nvPr/>
            </p:nvSpPr>
            <p:spPr bwMode="auto">
              <a:xfrm>
                <a:off x="3970" y="3511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9" name="Oval 634"/>
              <p:cNvSpPr>
                <a:spLocks noChangeArrowheads="1"/>
              </p:cNvSpPr>
              <p:nvPr/>
            </p:nvSpPr>
            <p:spPr bwMode="auto">
              <a:xfrm>
                <a:off x="3978" y="3519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0" name="Freeform 635"/>
              <p:cNvSpPr>
                <a:spLocks/>
              </p:cNvSpPr>
              <p:nvPr/>
            </p:nvSpPr>
            <p:spPr bwMode="auto">
              <a:xfrm>
                <a:off x="3978" y="3519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1" name="Oval 636"/>
              <p:cNvSpPr>
                <a:spLocks noChangeArrowheads="1"/>
              </p:cNvSpPr>
              <p:nvPr/>
            </p:nvSpPr>
            <p:spPr bwMode="auto">
              <a:xfrm>
                <a:off x="4200" y="3214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2" name="Oval 637"/>
              <p:cNvSpPr>
                <a:spLocks noChangeArrowheads="1"/>
              </p:cNvSpPr>
              <p:nvPr/>
            </p:nvSpPr>
            <p:spPr bwMode="auto">
              <a:xfrm>
                <a:off x="4208" y="3226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3" name="Freeform 638"/>
              <p:cNvSpPr>
                <a:spLocks/>
              </p:cNvSpPr>
              <p:nvPr/>
            </p:nvSpPr>
            <p:spPr bwMode="auto">
              <a:xfrm>
                <a:off x="4208" y="3222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4" name="Oval 639"/>
              <p:cNvSpPr>
                <a:spLocks noChangeArrowheads="1"/>
              </p:cNvSpPr>
              <p:nvPr/>
            </p:nvSpPr>
            <p:spPr bwMode="auto">
              <a:xfrm>
                <a:off x="4039" y="3715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5" name="Oval 640"/>
              <p:cNvSpPr>
                <a:spLocks noChangeArrowheads="1"/>
              </p:cNvSpPr>
              <p:nvPr/>
            </p:nvSpPr>
            <p:spPr bwMode="auto">
              <a:xfrm>
                <a:off x="4047" y="372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6" name="Freeform 641"/>
              <p:cNvSpPr>
                <a:spLocks/>
              </p:cNvSpPr>
              <p:nvPr/>
            </p:nvSpPr>
            <p:spPr bwMode="auto">
              <a:xfrm>
                <a:off x="4047" y="3723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7" name="Oval 642"/>
              <p:cNvSpPr>
                <a:spLocks noChangeArrowheads="1"/>
              </p:cNvSpPr>
              <p:nvPr/>
            </p:nvSpPr>
            <p:spPr bwMode="auto">
              <a:xfrm>
                <a:off x="3989" y="3756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8" name="Oval 643"/>
              <p:cNvSpPr>
                <a:spLocks noChangeArrowheads="1"/>
              </p:cNvSpPr>
              <p:nvPr/>
            </p:nvSpPr>
            <p:spPr bwMode="auto">
              <a:xfrm>
                <a:off x="3997" y="37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09" name="Freeform 644"/>
              <p:cNvSpPr>
                <a:spLocks/>
              </p:cNvSpPr>
              <p:nvPr/>
            </p:nvSpPr>
            <p:spPr bwMode="auto">
              <a:xfrm>
                <a:off x="3993" y="3764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0" name="Oval 645"/>
              <p:cNvSpPr>
                <a:spLocks noChangeArrowheads="1"/>
              </p:cNvSpPr>
              <p:nvPr/>
            </p:nvSpPr>
            <p:spPr bwMode="auto">
              <a:xfrm>
                <a:off x="3840" y="3642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1" name="Oval 646"/>
              <p:cNvSpPr>
                <a:spLocks noChangeArrowheads="1"/>
              </p:cNvSpPr>
              <p:nvPr/>
            </p:nvSpPr>
            <p:spPr bwMode="auto">
              <a:xfrm>
                <a:off x="3848" y="3650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2" name="Freeform 647"/>
              <p:cNvSpPr>
                <a:spLocks/>
              </p:cNvSpPr>
              <p:nvPr/>
            </p:nvSpPr>
            <p:spPr bwMode="auto">
              <a:xfrm>
                <a:off x="3848" y="3646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3" name="Oval 648"/>
              <p:cNvSpPr>
                <a:spLocks noChangeArrowheads="1"/>
              </p:cNvSpPr>
              <p:nvPr/>
            </p:nvSpPr>
            <p:spPr bwMode="auto">
              <a:xfrm>
                <a:off x="3871" y="370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4" name="Oval 649"/>
              <p:cNvSpPr>
                <a:spLocks noChangeArrowheads="1"/>
              </p:cNvSpPr>
              <p:nvPr/>
            </p:nvSpPr>
            <p:spPr bwMode="auto">
              <a:xfrm>
                <a:off x="38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5" name="Freeform 650"/>
              <p:cNvSpPr>
                <a:spLocks/>
              </p:cNvSpPr>
              <p:nvPr/>
            </p:nvSpPr>
            <p:spPr bwMode="auto">
              <a:xfrm>
                <a:off x="3875" y="3711"/>
                <a:ext cx="11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6" name="Oval 651"/>
              <p:cNvSpPr>
                <a:spLocks noChangeArrowheads="1"/>
              </p:cNvSpPr>
              <p:nvPr/>
            </p:nvSpPr>
            <p:spPr bwMode="auto">
              <a:xfrm>
                <a:off x="3825" y="370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7" name="Oval 652"/>
              <p:cNvSpPr>
                <a:spLocks noChangeArrowheads="1"/>
              </p:cNvSpPr>
              <p:nvPr/>
            </p:nvSpPr>
            <p:spPr bwMode="auto">
              <a:xfrm>
                <a:off x="3832" y="371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8" name="Freeform 653"/>
              <p:cNvSpPr>
                <a:spLocks/>
              </p:cNvSpPr>
              <p:nvPr/>
            </p:nvSpPr>
            <p:spPr bwMode="auto">
              <a:xfrm>
                <a:off x="3829" y="3711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19" name="Oval 654"/>
              <p:cNvSpPr>
                <a:spLocks noChangeArrowheads="1"/>
              </p:cNvSpPr>
              <p:nvPr/>
            </p:nvSpPr>
            <p:spPr bwMode="auto">
              <a:xfrm>
                <a:off x="3913" y="3793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0" name="Oval 655"/>
              <p:cNvSpPr>
                <a:spLocks noChangeArrowheads="1"/>
              </p:cNvSpPr>
              <p:nvPr/>
            </p:nvSpPr>
            <p:spPr bwMode="auto">
              <a:xfrm>
                <a:off x="3921" y="380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1" name="Freeform 656"/>
              <p:cNvSpPr>
                <a:spLocks/>
              </p:cNvSpPr>
              <p:nvPr/>
            </p:nvSpPr>
            <p:spPr bwMode="auto">
              <a:xfrm>
                <a:off x="3917" y="3797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2" name="Oval 657"/>
              <p:cNvSpPr>
                <a:spLocks noChangeArrowheads="1"/>
              </p:cNvSpPr>
              <p:nvPr/>
            </p:nvSpPr>
            <p:spPr bwMode="auto">
              <a:xfrm>
                <a:off x="4012" y="3866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3" name="Oval 658"/>
              <p:cNvSpPr>
                <a:spLocks noChangeArrowheads="1"/>
              </p:cNvSpPr>
              <p:nvPr/>
            </p:nvSpPr>
            <p:spPr bwMode="auto">
              <a:xfrm>
                <a:off x="4020" y="3874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4" name="Freeform 659"/>
              <p:cNvSpPr>
                <a:spLocks/>
              </p:cNvSpPr>
              <p:nvPr/>
            </p:nvSpPr>
            <p:spPr bwMode="auto">
              <a:xfrm>
                <a:off x="4016" y="3874"/>
                <a:ext cx="12" cy="1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5" name="Oval 660"/>
              <p:cNvSpPr>
                <a:spLocks noChangeArrowheads="1"/>
              </p:cNvSpPr>
              <p:nvPr/>
            </p:nvSpPr>
            <p:spPr bwMode="auto">
              <a:xfrm>
                <a:off x="4093" y="388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6" name="Oval 661"/>
              <p:cNvSpPr>
                <a:spLocks noChangeArrowheads="1"/>
              </p:cNvSpPr>
              <p:nvPr/>
            </p:nvSpPr>
            <p:spPr bwMode="auto">
              <a:xfrm>
                <a:off x="4100" y="389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7" name="Freeform 662"/>
              <p:cNvSpPr>
                <a:spLocks/>
              </p:cNvSpPr>
              <p:nvPr/>
            </p:nvSpPr>
            <p:spPr bwMode="auto">
              <a:xfrm>
                <a:off x="4097" y="3891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8" name="Oval 663"/>
              <p:cNvSpPr>
                <a:spLocks noChangeArrowheads="1"/>
              </p:cNvSpPr>
              <p:nvPr/>
            </p:nvSpPr>
            <p:spPr bwMode="auto">
              <a:xfrm>
                <a:off x="4066" y="394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9" name="Oval 664"/>
              <p:cNvSpPr>
                <a:spLocks noChangeArrowheads="1"/>
              </p:cNvSpPr>
              <p:nvPr/>
            </p:nvSpPr>
            <p:spPr bwMode="auto">
              <a:xfrm>
                <a:off x="4074" y="395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0" name="Freeform 665"/>
              <p:cNvSpPr>
                <a:spLocks/>
              </p:cNvSpPr>
              <p:nvPr/>
            </p:nvSpPr>
            <p:spPr bwMode="auto">
              <a:xfrm>
                <a:off x="4070" y="3952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1" name="Oval 666"/>
              <p:cNvSpPr>
                <a:spLocks noChangeArrowheads="1"/>
              </p:cNvSpPr>
              <p:nvPr/>
            </p:nvSpPr>
            <p:spPr bwMode="auto">
              <a:xfrm>
                <a:off x="4372" y="3936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2" name="Oval 667"/>
              <p:cNvSpPr>
                <a:spLocks noChangeArrowheads="1"/>
              </p:cNvSpPr>
              <p:nvPr/>
            </p:nvSpPr>
            <p:spPr bwMode="auto">
              <a:xfrm>
                <a:off x="4380" y="394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3" name="Freeform 668"/>
              <p:cNvSpPr>
                <a:spLocks/>
              </p:cNvSpPr>
              <p:nvPr/>
            </p:nvSpPr>
            <p:spPr bwMode="auto">
              <a:xfrm>
                <a:off x="4376" y="3944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4" name="Oval 669"/>
              <p:cNvSpPr>
                <a:spLocks noChangeArrowheads="1"/>
              </p:cNvSpPr>
              <p:nvPr/>
            </p:nvSpPr>
            <p:spPr bwMode="auto">
              <a:xfrm>
                <a:off x="4663" y="3601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5" name="Oval 670"/>
              <p:cNvSpPr>
                <a:spLocks noChangeArrowheads="1"/>
              </p:cNvSpPr>
              <p:nvPr/>
            </p:nvSpPr>
            <p:spPr bwMode="auto">
              <a:xfrm>
                <a:off x="4671" y="3609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6" name="Freeform 671"/>
              <p:cNvSpPr>
                <a:spLocks/>
              </p:cNvSpPr>
              <p:nvPr/>
            </p:nvSpPr>
            <p:spPr bwMode="auto">
              <a:xfrm>
                <a:off x="4667" y="3609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7" name="Oval 672"/>
              <p:cNvSpPr>
                <a:spLocks noChangeArrowheads="1"/>
              </p:cNvSpPr>
              <p:nvPr/>
            </p:nvSpPr>
            <p:spPr bwMode="auto">
              <a:xfrm>
                <a:off x="4211" y="3638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8" name="Oval 673"/>
              <p:cNvSpPr>
                <a:spLocks noChangeArrowheads="1"/>
              </p:cNvSpPr>
              <p:nvPr/>
            </p:nvSpPr>
            <p:spPr bwMode="auto">
              <a:xfrm>
                <a:off x="4219" y="3650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9" name="Freeform 674"/>
              <p:cNvSpPr>
                <a:spLocks/>
              </p:cNvSpPr>
              <p:nvPr/>
            </p:nvSpPr>
            <p:spPr bwMode="auto">
              <a:xfrm>
                <a:off x="4219" y="3646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0" name="Oval 675"/>
              <p:cNvSpPr>
                <a:spLocks noChangeArrowheads="1"/>
              </p:cNvSpPr>
              <p:nvPr/>
            </p:nvSpPr>
            <p:spPr bwMode="auto">
              <a:xfrm>
                <a:off x="4483" y="3674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1" name="Oval 676"/>
              <p:cNvSpPr>
                <a:spLocks noChangeArrowheads="1"/>
              </p:cNvSpPr>
              <p:nvPr/>
            </p:nvSpPr>
            <p:spPr bwMode="auto">
              <a:xfrm>
                <a:off x="4491" y="3683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2" name="Freeform 677"/>
              <p:cNvSpPr>
                <a:spLocks/>
              </p:cNvSpPr>
              <p:nvPr/>
            </p:nvSpPr>
            <p:spPr bwMode="auto">
              <a:xfrm>
                <a:off x="4491" y="3683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3" name="Oval 678"/>
              <p:cNvSpPr>
                <a:spLocks noChangeArrowheads="1"/>
              </p:cNvSpPr>
              <p:nvPr/>
            </p:nvSpPr>
            <p:spPr bwMode="auto">
              <a:xfrm>
                <a:off x="4472" y="3887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4" name="Oval 679"/>
              <p:cNvSpPr>
                <a:spLocks noChangeArrowheads="1"/>
              </p:cNvSpPr>
              <p:nvPr/>
            </p:nvSpPr>
            <p:spPr bwMode="auto">
              <a:xfrm>
                <a:off x="4479" y="389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5" name="Freeform 680"/>
              <p:cNvSpPr>
                <a:spLocks/>
              </p:cNvSpPr>
              <p:nvPr/>
            </p:nvSpPr>
            <p:spPr bwMode="auto">
              <a:xfrm>
                <a:off x="4476" y="3895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6" name="Oval 681"/>
              <p:cNvSpPr>
                <a:spLocks noChangeArrowheads="1"/>
              </p:cNvSpPr>
              <p:nvPr/>
            </p:nvSpPr>
            <p:spPr bwMode="auto">
              <a:xfrm>
                <a:off x="4575" y="3650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7" name="Oval 682"/>
              <p:cNvSpPr>
                <a:spLocks noChangeArrowheads="1"/>
              </p:cNvSpPr>
              <p:nvPr/>
            </p:nvSpPr>
            <p:spPr bwMode="auto">
              <a:xfrm>
                <a:off x="4583" y="3662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8" name="Freeform 683"/>
              <p:cNvSpPr>
                <a:spLocks/>
              </p:cNvSpPr>
              <p:nvPr/>
            </p:nvSpPr>
            <p:spPr bwMode="auto">
              <a:xfrm>
                <a:off x="4583" y="3658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9" name="Oval 684"/>
              <p:cNvSpPr>
                <a:spLocks noChangeArrowheads="1"/>
              </p:cNvSpPr>
              <p:nvPr/>
            </p:nvSpPr>
            <p:spPr bwMode="auto">
              <a:xfrm>
                <a:off x="4598" y="3695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0" name="Oval 685"/>
              <p:cNvSpPr>
                <a:spLocks noChangeArrowheads="1"/>
              </p:cNvSpPr>
              <p:nvPr/>
            </p:nvSpPr>
            <p:spPr bwMode="auto">
              <a:xfrm>
                <a:off x="4606" y="3707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1" name="Freeform 686"/>
              <p:cNvSpPr>
                <a:spLocks/>
              </p:cNvSpPr>
              <p:nvPr/>
            </p:nvSpPr>
            <p:spPr bwMode="auto">
              <a:xfrm>
                <a:off x="4606" y="3703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2" name="Oval 687"/>
              <p:cNvSpPr>
                <a:spLocks noChangeArrowheads="1"/>
              </p:cNvSpPr>
              <p:nvPr/>
            </p:nvSpPr>
            <p:spPr bwMode="auto">
              <a:xfrm>
                <a:off x="4495" y="372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3" name="Oval 688"/>
              <p:cNvSpPr>
                <a:spLocks noChangeArrowheads="1"/>
              </p:cNvSpPr>
              <p:nvPr/>
            </p:nvSpPr>
            <p:spPr bwMode="auto">
              <a:xfrm>
                <a:off x="4502" y="373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4" name="Freeform 689"/>
              <p:cNvSpPr>
                <a:spLocks/>
              </p:cNvSpPr>
              <p:nvPr/>
            </p:nvSpPr>
            <p:spPr bwMode="auto">
              <a:xfrm>
                <a:off x="4502" y="3736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5" name="Oval 690"/>
              <p:cNvSpPr>
                <a:spLocks noChangeArrowheads="1"/>
              </p:cNvSpPr>
              <p:nvPr/>
            </p:nvSpPr>
            <p:spPr bwMode="auto">
              <a:xfrm>
                <a:off x="4380" y="3572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6" name="Oval 691"/>
              <p:cNvSpPr>
                <a:spLocks noChangeArrowheads="1"/>
              </p:cNvSpPr>
              <p:nvPr/>
            </p:nvSpPr>
            <p:spPr bwMode="auto">
              <a:xfrm>
                <a:off x="4388" y="3581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7" name="Freeform 692"/>
              <p:cNvSpPr>
                <a:spLocks/>
              </p:cNvSpPr>
              <p:nvPr/>
            </p:nvSpPr>
            <p:spPr bwMode="auto">
              <a:xfrm>
                <a:off x="4388" y="3581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8" name="Oval 693"/>
              <p:cNvSpPr>
                <a:spLocks noChangeArrowheads="1"/>
              </p:cNvSpPr>
              <p:nvPr/>
            </p:nvSpPr>
            <p:spPr bwMode="auto">
              <a:xfrm>
                <a:off x="4479" y="345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9" name="Oval 694"/>
              <p:cNvSpPr>
                <a:spLocks noChangeArrowheads="1"/>
              </p:cNvSpPr>
              <p:nvPr/>
            </p:nvSpPr>
            <p:spPr bwMode="auto">
              <a:xfrm>
                <a:off x="4487" y="3466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0" name="Freeform 695"/>
              <p:cNvSpPr>
                <a:spLocks/>
              </p:cNvSpPr>
              <p:nvPr/>
            </p:nvSpPr>
            <p:spPr bwMode="auto">
              <a:xfrm>
                <a:off x="4483" y="3462"/>
                <a:ext cx="12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1" name="Oval 696"/>
              <p:cNvSpPr>
                <a:spLocks noChangeArrowheads="1"/>
              </p:cNvSpPr>
              <p:nvPr/>
            </p:nvSpPr>
            <p:spPr bwMode="auto">
              <a:xfrm>
                <a:off x="4361" y="301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2" name="Oval 697"/>
              <p:cNvSpPr>
                <a:spLocks noChangeArrowheads="1"/>
              </p:cNvSpPr>
              <p:nvPr/>
            </p:nvSpPr>
            <p:spPr bwMode="auto">
              <a:xfrm>
                <a:off x="4368" y="302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3" name="Freeform 698"/>
              <p:cNvSpPr>
                <a:spLocks/>
              </p:cNvSpPr>
              <p:nvPr/>
            </p:nvSpPr>
            <p:spPr bwMode="auto">
              <a:xfrm>
                <a:off x="4368" y="3026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4" name="Oval 699"/>
              <p:cNvSpPr>
                <a:spLocks noChangeArrowheads="1"/>
              </p:cNvSpPr>
              <p:nvPr/>
            </p:nvSpPr>
            <p:spPr bwMode="auto">
              <a:xfrm>
                <a:off x="4713" y="3311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5" name="Oval 700"/>
              <p:cNvSpPr>
                <a:spLocks noChangeArrowheads="1"/>
              </p:cNvSpPr>
              <p:nvPr/>
            </p:nvSpPr>
            <p:spPr bwMode="auto">
              <a:xfrm>
                <a:off x="4721" y="3320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6" name="Freeform 701"/>
              <p:cNvSpPr>
                <a:spLocks/>
              </p:cNvSpPr>
              <p:nvPr/>
            </p:nvSpPr>
            <p:spPr bwMode="auto">
              <a:xfrm>
                <a:off x="4721" y="3320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14" name="Group 35"/>
            <p:cNvGrpSpPr>
              <a:grpSpLocks/>
            </p:cNvGrpSpPr>
            <p:nvPr/>
          </p:nvGrpSpPr>
          <p:grpSpPr bwMode="auto">
            <a:xfrm>
              <a:off x="4278669" y="3186190"/>
              <a:ext cx="216000" cy="216000"/>
              <a:chOff x="519" y="795"/>
              <a:chExt cx="670" cy="835"/>
            </a:xfrm>
          </p:grpSpPr>
          <p:sp>
            <p:nvSpPr>
              <p:cNvPr id="3968" name="Freeform 25"/>
              <p:cNvSpPr>
                <a:spLocks/>
              </p:cNvSpPr>
              <p:nvPr/>
            </p:nvSpPr>
            <p:spPr bwMode="auto">
              <a:xfrm>
                <a:off x="523" y="795"/>
                <a:ext cx="666" cy="835"/>
              </a:xfrm>
              <a:custGeom>
                <a:avLst/>
                <a:gdLst>
                  <a:gd name="T0" fmla="*/ 44 w 368"/>
                  <a:gd name="T1" fmla="*/ 79 h 433"/>
                  <a:gd name="T2" fmla="*/ 8 w 368"/>
                  <a:gd name="T3" fmla="*/ 236 h 433"/>
                  <a:gd name="T4" fmla="*/ 49 w 368"/>
                  <a:gd name="T5" fmla="*/ 370 h 433"/>
                  <a:gd name="T6" fmla="*/ 198 w 368"/>
                  <a:gd name="T7" fmla="*/ 421 h 433"/>
                  <a:gd name="T8" fmla="*/ 306 w 368"/>
                  <a:gd name="T9" fmla="*/ 338 h 433"/>
                  <a:gd name="T10" fmla="*/ 354 w 368"/>
                  <a:gd name="T11" fmla="*/ 234 h 433"/>
                  <a:gd name="T12" fmla="*/ 312 w 368"/>
                  <a:gd name="T13" fmla="*/ 75 h 433"/>
                  <a:gd name="T14" fmla="*/ 44 w 368"/>
                  <a:gd name="T15" fmla="*/ 79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8" h="433">
                    <a:moveTo>
                      <a:pt x="44" y="79"/>
                    </a:moveTo>
                    <a:cubicBezTo>
                      <a:pt x="0" y="119"/>
                      <a:pt x="4" y="199"/>
                      <a:pt x="8" y="236"/>
                    </a:cubicBezTo>
                    <a:cubicBezTo>
                      <a:pt x="11" y="272"/>
                      <a:pt x="32" y="353"/>
                      <a:pt x="49" y="370"/>
                    </a:cubicBezTo>
                    <a:cubicBezTo>
                      <a:pt x="67" y="388"/>
                      <a:pt x="126" y="433"/>
                      <a:pt x="198" y="421"/>
                    </a:cubicBezTo>
                    <a:cubicBezTo>
                      <a:pt x="270" y="410"/>
                      <a:pt x="288" y="385"/>
                      <a:pt x="306" y="338"/>
                    </a:cubicBezTo>
                    <a:cubicBezTo>
                      <a:pt x="323" y="292"/>
                      <a:pt x="344" y="258"/>
                      <a:pt x="354" y="234"/>
                    </a:cubicBezTo>
                    <a:cubicBezTo>
                      <a:pt x="363" y="210"/>
                      <a:pt x="368" y="104"/>
                      <a:pt x="312" y="75"/>
                    </a:cubicBezTo>
                    <a:cubicBezTo>
                      <a:pt x="256" y="47"/>
                      <a:pt x="147" y="0"/>
                      <a:pt x="44" y="79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9" name="Freeform 26"/>
              <p:cNvSpPr>
                <a:spLocks/>
              </p:cNvSpPr>
              <p:nvPr/>
            </p:nvSpPr>
            <p:spPr bwMode="auto">
              <a:xfrm>
                <a:off x="720" y="960"/>
                <a:ext cx="433" cy="635"/>
              </a:xfrm>
              <a:custGeom>
                <a:avLst/>
                <a:gdLst>
                  <a:gd name="T0" fmla="*/ 219 w 239"/>
                  <a:gd name="T1" fmla="*/ 14 h 329"/>
                  <a:gd name="T2" fmla="*/ 233 w 239"/>
                  <a:gd name="T3" fmla="*/ 67 h 329"/>
                  <a:gd name="T4" fmla="*/ 237 w 239"/>
                  <a:gd name="T5" fmla="*/ 122 h 329"/>
                  <a:gd name="T6" fmla="*/ 195 w 239"/>
                  <a:gd name="T7" fmla="*/ 226 h 329"/>
                  <a:gd name="T8" fmla="*/ 127 w 239"/>
                  <a:gd name="T9" fmla="*/ 314 h 329"/>
                  <a:gd name="T10" fmla="*/ 68 w 239"/>
                  <a:gd name="T11" fmla="*/ 326 h 329"/>
                  <a:gd name="T12" fmla="*/ 39 w 239"/>
                  <a:gd name="T13" fmla="*/ 326 h 329"/>
                  <a:gd name="T14" fmla="*/ 0 w 239"/>
                  <a:gd name="T15" fmla="*/ 316 h 329"/>
                  <a:gd name="T16" fmla="*/ 63 w 239"/>
                  <a:gd name="T17" fmla="*/ 310 h 329"/>
                  <a:gd name="T18" fmla="*/ 127 w 239"/>
                  <a:gd name="T19" fmla="*/ 281 h 329"/>
                  <a:gd name="T20" fmla="*/ 149 w 239"/>
                  <a:gd name="T21" fmla="*/ 216 h 329"/>
                  <a:gd name="T22" fmla="*/ 186 w 239"/>
                  <a:gd name="T23" fmla="*/ 184 h 329"/>
                  <a:gd name="T24" fmla="*/ 221 w 239"/>
                  <a:gd name="T25" fmla="*/ 90 h 329"/>
                  <a:gd name="T26" fmla="*/ 191 w 239"/>
                  <a:gd name="T27" fmla="*/ 0 h 329"/>
                  <a:gd name="T28" fmla="*/ 215 w 239"/>
                  <a:gd name="T29" fmla="*/ 1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9" h="329">
                    <a:moveTo>
                      <a:pt x="219" y="14"/>
                    </a:moveTo>
                    <a:cubicBezTo>
                      <a:pt x="220" y="31"/>
                      <a:pt x="231" y="49"/>
                      <a:pt x="233" y="67"/>
                    </a:cubicBezTo>
                    <a:cubicBezTo>
                      <a:pt x="236" y="84"/>
                      <a:pt x="239" y="104"/>
                      <a:pt x="237" y="122"/>
                    </a:cubicBezTo>
                    <a:cubicBezTo>
                      <a:pt x="234" y="158"/>
                      <a:pt x="213" y="196"/>
                      <a:pt x="195" y="226"/>
                    </a:cubicBezTo>
                    <a:cubicBezTo>
                      <a:pt x="175" y="260"/>
                      <a:pt x="167" y="298"/>
                      <a:pt x="127" y="314"/>
                    </a:cubicBezTo>
                    <a:cubicBezTo>
                      <a:pt x="108" y="321"/>
                      <a:pt x="88" y="325"/>
                      <a:pt x="68" y="326"/>
                    </a:cubicBezTo>
                    <a:cubicBezTo>
                      <a:pt x="58" y="327"/>
                      <a:pt x="49" y="327"/>
                      <a:pt x="39" y="326"/>
                    </a:cubicBezTo>
                    <a:cubicBezTo>
                      <a:pt x="29" y="324"/>
                      <a:pt x="9" y="312"/>
                      <a:pt x="0" y="316"/>
                    </a:cubicBezTo>
                    <a:cubicBezTo>
                      <a:pt x="16" y="329"/>
                      <a:pt x="46" y="313"/>
                      <a:pt x="63" y="310"/>
                    </a:cubicBezTo>
                    <a:cubicBezTo>
                      <a:pt x="86" y="306"/>
                      <a:pt x="109" y="297"/>
                      <a:pt x="127" y="281"/>
                    </a:cubicBezTo>
                    <a:cubicBezTo>
                      <a:pt x="146" y="265"/>
                      <a:pt x="143" y="238"/>
                      <a:pt x="149" y="216"/>
                    </a:cubicBezTo>
                    <a:cubicBezTo>
                      <a:pt x="155" y="193"/>
                      <a:pt x="170" y="196"/>
                      <a:pt x="186" y="184"/>
                    </a:cubicBezTo>
                    <a:cubicBezTo>
                      <a:pt x="213" y="165"/>
                      <a:pt x="222" y="121"/>
                      <a:pt x="221" y="90"/>
                    </a:cubicBezTo>
                    <a:cubicBezTo>
                      <a:pt x="221" y="63"/>
                      <a:pt x="223" y="11"/>
                      <a:pt x="191" y="0"/>
                    </a:cubicBezTo>
                    <a:cubicBezTo>
                      <a:pt x="200" y="1"/>
                      <a:pt x="207" y="10"/>
                      <a:pt x="215" y="14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0" name="Freeform 27"/>
              <p:cNvSpPr>
                <a:spLocks/>
              </p:cNvSpPr>
              <p:nvPr/>
            </p:nvSpPr>
            <p:spPr bwMode="auto">
              <a:xfrm>
                <a:off x="644" y="945"/>
                <a:ext cx="522" cy="644"/>
              </a:xfrm>
              <a:custGeom>
                <a:avLst/>
                <a:gdLst>
                  <a:gd name="T0" fmla="*/ 62 w 288"/>
                  <a:gd name="T1" fmla="*/ 75 h 334"/>
                  <a:gd name="T2" fmla="*/ 5 w 288"/>
                  <a:gd name="T3" fmla="*/ 214 h 334"/>
                  <a:gd name="T4" fmla="*/ 58 w 288"/>
                  <a:gd name="T5" fmla="*/ 291 h 334"/>
                  <a:gd name="T6" fmla="*/ 158 w 288"/>
                  <a:gd name="T7" fmla="*/ 317 h 334"/>
                  <a:gd name="T8" fmla="*/ 203 w 288"/>
                  <a:gd name="T9" fmla="*/ 258 h 334"/>
                  <a:gd name="T10" fmla="*/ 192 w 288"/>
                  <a:gd name="T11" fmla="*/ 211 h 334"/>
                  <a:gd name="T12" fmla="*/ 269 w 288"/>
                  <a:gd name="T13" fmla="*/ 145 h 334"/>
                  <a:gd name="T14" fmla="*/ 62 w 288"/>
                  <a:gd name="T15" fmla="*/ 7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8" h="334">
                    <a:moveTo>
                      <a:pt x="62" y="75"/>
                    </a:moveTo>
                    <a:cubicBezTo>
                      <a:pt x="16" y="105"/>
                      <a:pt x="10" y="153"/>
                      <a:pt x="5" y="214"/>
                    </a:cubicBezTo>
                    <a:cubicBezTo>
                      <a:pt x="0" y="275"/>
                      <a:pt x="30" y="262"/>
                      <a:pt x="58" y="291"/>
                    </a:cubicBezTo>
                    <a:cubicBezTo>
                      <a:pt x="85" y="320"/>
                      <a:pt x="122" y="334"/>
                      <a:pt x="158" y="317"/>
                    </a:cubicBezTo>
                    <a:cubicBezTo>
                      <a:pt x="195" y="299"/>
                      <a:pt x="194" y="280"/>
                      <a:pt x="203" y="258"/>
                    </a:cubicBezTo>
                    <a:cubicBezTo>
                      <a:pt x="213" y="235"/>
                      <a:pt x="186" y="222"/>
                      <a:pt x="192" y="211"/>
                    </a:cubicBezTo>
                    <a:cubicBezTo>
                      <a:pt x="199" y="200"/>
                      <a:pt x="250" y="216"/>
                      <a:pt x="269" y="145"/>
                    </a:cubicBezTo>
                    <a:cubicBezTo>
                      <a:pt x="288" y="75"/>
                      <a:pt x="165" y="0"/>
                      <a:pt x="62" y="75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1" name="Freeform 28"/>
              <p:cNvSpPr>
                <a:spLocks/>
              </p:cNvSpPr>
              <p:nvPr/>
            </p:nvSpPr>
            <p:spPr bwMode="auto">
              <a:xfrm>
                <a:off x="550" y="920"/>
                <a:ext cx="154" cy="328"/>
              </a:xfrm>
              <a:custGeom>
                <a:avLst/>
                <a:gdLst>
                  <a:gd name="T0" fmla="*/ 85 w 85"/>
                  <a:gd name="T1" fmla="*/ 0 h 170"/>
                  <a:gd name="T2" fmla="*/ 17 w 85"/>
                  <a:gd name="T3" fmla="*/ 59 h 170"/>
                  <a:gd name="T4" fmla="*/ 19 w 85"/>
                  <a:gd name="T5" fmla="*/ 170 h 170"/>
                  <a:gd name="T6" fmla="*/ 17 w 85"/>
                  <a:gd name="T7" fmla="*/ 99 h 170"/>
                  <a:gd name="T8" fmla="*/ 33 w 85"/>
                  <a:gd name="T9" fmla="*/ 59 h 170"/>
                  <a:gd name="T10" fmla="*/ 54 w 85"/>
                  <a:gd name="T11" fmla="*/ 27 h 170"/>
                  <a:gd name="T12" fmla="*/ 82 w 85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70">
                    <a:moveTo>
                      <a:pt x="85" y="0"/>
                    </a:moveTo>
                    <a:cubicBezTo>
                      <a:pt x="55" y="15"/>
                      <a:pt x="31" y="27"/>
                      <a:pt x="17" y="59"/>
                    </a:cubicBezTo>
                    <a:cubicBezTo>
                      <a:pt x="0" y="100"/>
                      <a:pt x="8" y="129"/>
                      <a:pt x="19" y="170"/>
                    </a:cubicBezTo>
                    <a:cubicBezTo>
                      <a:pt x="26" y="148"/>
                      <a:pt x="13" y="122"/>
                      <a:pt x="17" y="99"/>
                    </a:cubicBezTo>
                    <a:cubicBezTo>
                      <a:pt x="20" y="86"/>
                      <a:pt x="28" y="72"/>
                      <a:pt x="33" y="59"/>
                    </a:cubicBezTo>
                    <a:cubicBezTo>
                      <a:pt x="39" y="45"/>
                      <a:pt x="41" y="36"/>
                      <a:pt x="54" y="27"/>
                    </a:cubicBezTo>
                    <a:cubicBezTo>
                      <a:pt x="66" y="19"/>
                      <a:pt x="70" y="9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2" name="Freeform 29"/>
              <p:cNvSpPr>
                <a:spLocks/>
              </p:cNvSpPr>
              <p:nvPr/>
            </p:nvSpPr>
            <p:spPr bwMode="auto">
              <a:xfrm>
                <a:off x="644" y="945"/>
                <a:ext cx="522" cy="644"/>
              </a:xfrm>
              <a:custGeom>
                <a:avLst/>
                <a:gdLst>
                  <a:gd name="T0" fmla="*/ 62 w 288"/>
                  <a:gd name="T1" fmla="*/ 75 h 334"/>
                  <a:gd name="T2" fmla="*/ 5 w 288"/>
                  <a:gd name="T3" fmla="*/ 214 h 334"/>
                  <a:gd name="T4" fmla="*/ 58 w 288"/>
                  <a:gd name="T5" fmla="*/ 291 h 334"/>
                  <a:gd name="T6" fmla="*/ 158 w 288"/>
                  <a:gd name="T7" fmla="*/ 317 h 334"/>
                  <a:gd name="T8" fmla="*/ 203 w 288"/>
                  <a:gd name="T9" fmla="*/ 258 h 334"/>
                  <a:gd name="T10" fmla="*/ 192 w 288"/>
                  <a:gd name="T11" fmla="*/ 211 h 334"/>
                  <a:gd name="T12" fmla="*/ 269 w 288"/>
                  <a:gd name="T13" fmla="*/ 145 h 334"/>
                  <a:gd name="T14" fmla="*/ 62 w 288"/>
                  <a:gd name="T15" fmla="*/ 7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8" h="334">
                    <a:moveTo>
                      <a:pt x="62" y="75"/>
                    </a:moveTo>
                    <a:cubicBezTo>
                      <a:pt x="16" y="105"/>
                      <a:pt x="9" y="153"/>
                      <a:pt x="5" y="214"/>
                    </a:cubicBezTo>
                    <a:cubicBezTo>
                      <a:pt x="0" y="275"/>
                      <a:pt x="30" y="262"/>
                      <a:pt x="58" y="291"/>
                    </a:cubicBezTo>
                    <a:cubicBezTo>
                      <a:pt x="85" y="320"/>
                      <a:pt x="122" y="334"/>
                      <a:pt x="158" y="317"/>
                    </a:cubicBezTo>
                    <a:cubicBezTo>
                      <a:pt x="195" y="299"/>
                      <a:pt x="194" y="280"/>
                      <a:pt x="203" y="258"/>
                    </a:cubicBezTo>
                    <a:cubicBezTo>
                      <a:pt x="213" y="235"/>
                      <a:pt x="186" y="222"/>
                      <a:pt x="192" y="211"/>
                    </a:cubicBezTo>
                    <a:cubicBezTo>
                      <a:pt x="199" y="200"/>
                      <a:pt x="250" y="216"/>
                      <a:pt x="269" y="145"/>
                    </a:cubicBezTo>
                    <a:cubicBezTo>
                      <a:pt x="288" y="75"/>
                      <a:pt x="165" y="0"/>
                      <a:pt x="62" y="75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3" name="Freeform 30"/>
              <p:cNvSpPr>
                <a:spLocks/>
              </p:cNvSpPr>
              <p:nvPr/>
            </p:nvSpPr>
            <p:spPr bwMode="auto">
              <a:xfrm>
                <a:off x="778" y="1132"/>
                <a:ext cx="350" cy="436"/>
              </a:xfrm>
              <a:custGeom>
                <a:avLst/>
                <a:gdLst>
                  <a:gd name="T0" fmla="*/ 0 w 193"/>
                  <a:gd name="T1" fmla="*/ 195 h 226"/>
                  <a:gd name="T2" fmla="*/ 85 w 193"/>
                  <a:gd name="T3" fmla="*/ 209 h 226"/>
                  <a:gd name="T4" fmla="*/ 109 w 193"/>
                  <a:gd name="T5" fmla="*/ 133 h 226"/>
                  <a:gd name="T6" fmla="*/ 128 w 193"/>
                  <a:gd name="T7" fmla="*/ 102 h 226"/>
                  <a:gd name="T8" fmla="*/ 165 w 193"/>
                  <a:gd name="T9" fmla="*/ 79 h 226"/>
                  <a:gd name="T10" fmla="*/ 166 w 193"/>
                  <a:gd name="T11" fmla="*/ 0 h 226"/>
                  <a:gd name="T12" fmla="*/ 151 w 193"/>
                  <a:gd name="T13" fmla="*/ 71 h 226"/>
                  <a:gd name="T14" fmla="*/ 90 w 193"/>
                  <a:gd name="T15" fmla="*/ 105 h 226"/>
                  <a:gd name="T16" fmla="*/ 44 w 193"/>
                  <a:gd name="T17" fmla="*/ 207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226">
                    <a:moveTo>
                      <a:pt x="0" y="195"/>
                    </a:moveTo>
                    <a:cubicBezTo>
                      <a:pt x="21" y="221"/>
                      <a:pt x="57" y="226"/>
                      <a:pt x="85" y="209"/>
                    </a:cubicBezTo>
                    <a:cubicBezTo>
                      <a:pt x="117" y="189"/>
                      <a:pt x="116" y="165"/>
                      <a:pt x="109" y="133"/>
                    </a:cubicBezTo>
                    <a:cubicBezTo>
                      <a:pt x="105" y="113"/>
                      <a:pt x="111" y="107"/>
                      <a:pt x="128" y="102"/>
                    </a:cubicBezTo>
                    <a:cubicBezTo>
                      <a:pt x="144" y="97"/>
                      <a:pt x="153" y="92"/>
                      <a:pt x="165" y="79"/>
                    </a:cubicBezTo>
                    <a:cubicBezTo>
                      <a:pt x="191" y="53"/>
                      <a:pt x="193" y="28"/>
                      <a:pt x="166" y="0"/>
                    </a:cubicBezTo>
                    <a:cubicBezTo>
                      <a:pt x="172" y="32"/>
                      <a:pt x="181" y="52"/>
                      <a:pt x="151" y="71"/>
                    </a:cubicBezTo>
                    <a:cubicBezTo>
                      <a:pt x="133" y="83"/>
                      <a:pt x="97" y="83"/>
                      <a:pt x="90" y="105"/>
                    </a:cubicBezTo>
                    <a:cubicBezTo>
                      <a:pt x="84" y="126"/>
                      <a:pt x="102" y="226"/>
                      <a:pt x="44" y="207"/>
                    </a:cubicBezTo>
                  </a:path>
                </a:pathLst>
              </a:custGeom>
              <a:solidFill>
                <a:srgbClr val="D2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4" name="Freeform 31"/>
              <p:cNvSpPr>
                <a:spLocks/>
              </p:cNvSpPr>
              <p:nvPr/>
            </p:nvSpPr>
            <p:spPr bwMode="auto">
              <a:xfrm>
                <a:off x="687" y="1084"/>
                <a:ext cx="127" cy="175"/>
              </a:xfrm>
              <a:custGeom>
                <a:avLst/>
                <a:gdLst>
                  <a:gd name="T0" fmla="*/ 70 w 70"/>
                  <a:gd name="T1" fmla="*/ 0 h 91"/>
                  <a:gd name="T2" fmla="*/ 3 w 70"/>
                  <a:gd name="T3" fmla="*/ 91 h 91"/>
                  <a:gd name="T4" fmla="*/ 12 w 70"/>
                  <a:gd name="T5" fmla="*/ 62 h 91"/>
                  <a:gd name="T6" fmla="*/ 29 w 70"/>
                  <a:gd name="T7" fmla="*/ 36 h 91"/>
                  <a:gd name="T8" fmla="*/ 62 w 70"/>
                  <a:gd name="T9" fmla="*/ 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91">
                    <a:moveTo>
                      <a:pt x="70" y="0"/>
                    </a:moveTo>
                    <a:cubicBezTo>
                      <a:pt x="33" y="8"/>
                      <a:pt x="0" y="54"/>
                      <a:pt x="3" y="91"/>
                    </a:cubicBezTo>
                    <a:cubicBezTo>
                      <a:pt x="8" y="82"/>
                      <a:pt x="9" y="72"/>
                      <a:pt x="12" y="62"/>
                    </a:cubicBezTo>
                    <a:cubicBezTo>
                      <a:pt x="16" y="49"/>
                      <a:pt x="20" y="45"/>
                      <a:pt x="29" y="36"/>
                    </a:cubicBezTo>
                    <a:cubicBezTo>
                      <a:pt x="40" y="25"/>
                      <a:pt x="50" y="15"/>
                      <a:pt x="62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5" name="Oval 32"/>
              <p:cNvSpPr>
                <a:spLocks noChangeArrowheads="1"/>
              </p:cNvSpPr>
              <p:nvPr/>
            </p:nvSpPr>
            <p:spPr bwMode="auto">
              <a:xfrm>
                <a:off x="785" y="1014"/>
                <a:ext cx="75" cy="7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6" name="Oval 33"/>
              <p:cNvSpPr>
                <a:spLocks noChangeArrowheads="1"/>
              </p:cNvSpPr>
              <p:nvPr/>
            </p:nvSpPr>
            <p:spPr bwMode="auto">
              <a:xfrm>
                <a:off x="880" y="1020"/>
                <a:ext cx="27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7" name="Freeform 34"/>
              <p:cNvSpPr>
                <a:spLocks/>
              </p:cNvSpPr>
              <p:nvPr/>
            </p:nvSpPr>
            <p:spPr bwMode="auto">
              <a:xfrm>
                <a:off x="519" y="796"/>
                <a:ext cx="667" cy="834"/>
              </a:xfrm>
              <a:custGeom>
                <a:avLst/>
                <a:gdLst>
                  <a:gd name="T0" fmla="*/ 45 w 368"/>
                  <a:gd name="T1" fmla="*/ 78 h 432"/>
                  <a:gd name="T2" fmla="*/ 8 w 368"/>
                  <a:gd name="T3" fmla="*/ 235 h 432"/>
                  <a:gd name="T4" fmla="*/ 50 w 368"/>
                  <a:gd name="T5" fmla="*/ 370 h 432"/>
                  <a:gd name="T6" fmla="*/ 199 w 368"/>
                  <a:gd name="T7" fmla="*/ 421 h 432"/>
                  <a:gd name="T8" fmla="*/ 306 w 368"/>
                  <a:gd name="T9" fmla="*/ 338 h 432"/>
                  <a:gd name="T10" fmla="*/ 354 w 368"/>
                  <a:gd name="T11" fmla="*/ 234 h 432"/>
                  <a:gd name="T12" fmla="*/ 312 w 368"/>
                  <a:gd name="T13" fmla="*/ 75 h 432"/>
                  <a:gd name="T14" fmla="*/ 45 w 368"/>
                  <a:gd name="T15" fmla="*/ 7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8" h="432">
                    <a:moveTo>
                      <a:pt x="45" y="78"/>
                    </a:moveTo>
                    <a:cubicBezTo>
                      <a:pt x="0" y="118"/>
                      <a:pt x="5" y="198"/>
                      <a:pt x="8" y="235"/>
                    </a:cubicBezTo>
                    <a:cubicBezTo>
                      <a:pt x="11" y="272"/>
                      <a:pt x="32" y="352"/>
                      <a:pt x="50" y="370"/>
                    </a:cubicBezTo>
                    <a:cubicBezTo>
                      <a:pt x="67" y="387"/>
                      <a:pt x="127" y="432"/>
                      <a:pt x="199" y="421"/>
                    </a:cubicBezTo>
                    <a:cubicBezTo>
                      <a:pt x="271" y="410"/>
                      <a:pt x="288" y="384"/>
                      <a:pt x="306" y="338"/>
                    </a:cubicBezTo>
                    <a:cubicBezTo>
                      <a:pt x="324" y="291"/>
                      <a:pt x="344" y="258"/>
                      <a:pt x="354" y="234"/>
                    </a:cubicBezTo>
                    <a:cubicBezTo>
                      <a:pt x="364" y="210"/>
                      <a:pt x="368" y="104"/>
                      <a:pt x="312" y="75"/>
                    </a:cubicBezTo>
                    <a:cubicBezTo>
                      <a:pt x="256" y="46"/>
                      <a:pt x="147" y="0"/>
                      <a:pt x="45" y="7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15" name="Group 46"/>
            <p:cNvGrpSpPr>
              <a:grpSpLocks/>
            </p:cNvGrpSpPr>
            <p:nvPr/>
          </p:nvGrpSpPr>
          <p:grpSpPr bwMode="auto">
            <a:xfrm>
              <a:off x="4753823" y="3107537"/>
              <a:ext cx="216000" cy="216000"/>
              <a:chOff x="1488" y="768"/>
              <a:chExt cx="757" cy="885"/>
            </a:xfrm>
          </p:grpSpPr>
          <p:sp>
            <p:nvSpPr>
              <p:cNvPr id="3979" name="Freeform 36"/>
              <p:cNvSpPr>
                <a:spLocks/>
              </p:cNvSpPr>
              <p:nvPr/>
            </p:nvSpPr>
            <p:spPr bwMode="auto">
              <a:xfrm>
                <a:off x="1488" y="768"/>
                <a:ext cx="757" cy="883"/>
              </a:xfrm>
              <a:custGeom>
                <a:avLst/>
                <a:gdLst>
                  <a:gd name="T0" fmla="*/ 400 w 418"/>
                  <a:gd name="T1" fmla="*/ 208 h 457"/>
                  <a:gd name="T2" fmla="*/ 373 w 418"/>
                  <a:gd name="T3" fmla="*/ 204 h 457"/>
                  <a:gd name="T4" fmla="*/ 372 w 418"/>
                  <a:gd name="T5" fmla="*/ 201 h 457"/>
                  <a:gd name="T6" fmla="*/ 346 w 418"/>
                  <a:gd name="T7" fmla="*/ 92 h 457"/>
                  <a:gd name="T8" fmla="*/ 371 w 418"/>
                  <a:gd name="T9" fmla="*/ 61 h 457"/>
                  <a:gd name="T10" fmla="*/ 349 w 418"/>
                  <a:gd name="T11" fmla="*/ 69 h 457"/>
                  <a:gd name="T12" fmla="*/ 323 w 418"/>
                  <a:gd name="T13" fmla="*/ 74 h 457"/>
                  <a:gd name="T14" fmla="*/ 322 w 418"/>
                  <a:gd name="T15" fmla="*/ 73 h 457"/>
                  <a:gd name="T16" fmla="*/ 228 w 418"/>
                  <a:gd name="T17" fmla="*/ 39 h 457"/>
                  <a:gd name="T18" fmla="*/ 230 w 418"/>
                  <a:gd name="T19" fmla="*/ 17 h 457"/>
                  <a:gd name="T20" fmla="*/ 228 w 418"/>
                  <a:gd name="T21" fmla="*/ 2 h 457"/>
                  <a:gd name="T22" fmla="*/ 218 w 418"/>
                  <a:gd name="T23" fmla="*/ 19 h 457"/>
                  <a:gd name="T24" fmla="*/ 197 w 418"/>
                  <a:gd name="T25" fmla="*/ 35 h 457"/>
                  <a:gd name="T26" fmla="*/ 171 w 418"/>
                  <a:gd name="T27" fmla="*/ 35 h 457"/>
                  <a:gd name="T28" fmla="*/ 158 w 418"/>
                  <a:gd name="T29" fmla="*/ 18 h 457"/>
                  <a:gd name="T30" fmla="*/ 147 w 418"/>
                  <a:gd name="T31" fmla="*/ 9 h 457"/>
                  <a:gd name="T32" fmla="*/ 147 w 418"/>
                  <a:gd name="T33" fmla="*/ 27 h 457"/>
                  <a:gd name="T34" fmla="*/ 134 w 418"/>
                  <a:gd name="T35" fmla="*/ 39 h 457"/>
                  <a:gd name="T36" fmla="*/ 58 w 418"/>
                  <a:gd name="T37" fmla="*/ 78 h 457"/>
                  <a:gd name="T38" fmla="*/ 3 w 418"/>
                  <a:gd name="T39" fmla="*/ 234 h 457"/>
                  <a:gd name="T40" fmla="*/ 62 w 418"/>
                  <a:gd name="T41" fmla="*/ 369 h 457"/>
                  <a:gd name="T42" fmla="*/ 85 w 418"/>
                  <a:gd name="T43" fmla="*/ 395 h 457"/>
                  <a:gd name="T44" fmla="*/ 81 w 418"/>
                  <a:gd name="T45" fmla="*/ 426 h 457"/>
                  <a:gd name="T46" fmla="*/ 90 w 418"/>
                  <a:gd name="T47" fmla="*/ 436 h 457"/>
                  <a:gd name="T48" fmla="*/ 97 w 418"/>
                  <a:gd name="T49" fmla="*/ 414 h 457"/>
                  <a:gd name="T50" fmla="*/ 116 w 418"/>
                  <a:gd name="T51" fmla="*/ 406 h 457"/>
                  <a:gd name="T52" fmla="*/ 117 w 418"/>
                  <a:gd name="T53" fmla="*/ 406 h 457"/>
                  <a:gd name="T54" fmla="*/ 154 w 418"/>
                  <a:gd name="T55" fmla="*/ 418 h 457"/>
                  <a:gd name="T56" fmla="*/ 156 w 418"/>
                  <a:gd name="T57" fmla="*/ 433 h 457"/>
                  <a:gd name="T58" fmla="*/ 161 w 418"/>
                  <a:gd name="T59" fmla="*/ 456 h 457"/>
                  <a:gd name="T60" fmla="*/ 168 w 418"/>
                  <a:gd name="T61" fmla="*/ 439 h 457"/>
                  <a:gd name="T62" fmla="*/ 171 w 418"/>
                  <a:gd name="T63" fmla="*/ 421 h 457"/>
                  <a:gd name="T64" fmla="*/ 211 w 418"/>
                  <a:gd name="T65" fmla="*/ 421 h 457"/>
                  <a:gd name="T66" fmla="*/ 319 w 418"/>
                  <a:gd name="T67" fmla="*/ 337 h 457"/>
                  <a:gd name="T68" fmla="*/ 347 w 418"/>
                  <a:gd name="T69" fmla="*/ 281 h 457"/>
                  <a:gd name="T70" fmla="*/ 362 w 418"/>
                  <a:gd name="T71" fmla="*/ 279 h 457"/>
                  <a:gd name="T72" fmla="*/ 372 w 418"/>
                  <a:gd name="T73" fmla="*/ 275 h 457"/>
                  <a:gd name="T74" fmla="*/ 360 w 418"/>
                  <a:gd name="T75" fmla="*/ 264 h 457"/>
                  <a:gd name="T76" fmla="*/ 355 w 418"/>
                  <a:gd name="T77" fmla="*/ 258 h 457"/>
                  <a:gd name="T78" fmla="*/ 361 w 418"/>
                  <a:gd name="T79" fmla="*/ 246 h 457"/>
                  <a:gd name="T80" fmla="*/ 361 w 418"/>
                  <a:gd name="T81" fmla="*/ 246 h 457"/>
                  <a:gd name="T82" fmla="*/ 389 w 418"/>
                  <a:gd name="T83" fmla="*/ 228 h 457"/>
                  <a:gd name="T84" fmla="*/ 415 w 418"/>
                  <a:gd name="T85" fmla="*/ 212 h 457"/>
                  <a:gd name="T86" fmla="*/ 400 w 418"/>
                  <a:gd name="T87" fmla="*/ 208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8" h="457">
                    <a:moveTo>
                      <a:pt x="400" y="208"/>
                    </a:moveTo>
                    <a:cubicBezTo>
                      <a:pt x="388" y="212"/>
                      <a:pt x="373" y="212"/>
                      <a:pt x="373" y="204"/>
                    </a:cubicBezTo>
                    <a:cubicBezTo>
                      <a:pt x="373" y="203"/>
                      <a:pt x="373" y="202"/>
                      <a:pt x="372" y="201"/>
                    </a:cubicBezTo>
                    <a:cubicBezTo>
                      <a:pt x="374" y="168"/>
                      <a:pt x="365" y="106"/>
                      <a:pt x="346" y="92"/>
                    </a:cubicBezTo>
                    <a:cubicBezTo>
                      <a:pt x="327" y="78"/>
                      <a:pt x="378" y="70"/>
                      <a:pt x="371" y="61"/>
                    </a:cubicBezTo>
                    <a:cubicBezTo>
                      <a:pt x="364" y="53"/>
                      <a:pt x="359" y="60"/>
                      <a:pt x="349" y="69"/>
                    </a:cubicBezTo>
                    <a:cubicBezTo>
                      <a:pt x="340" y="79"/>
                      <a:pt x="335" y="78"/>
                      <a:pt x="323" y="74"/>
                    </a:cubicBezTo>
                    <a:cubicBezTo>
                      <a:pt x="322" y="73"/>
                      <a:pt x="322" y="73"/>
                      <a:pt x="322" y="73"/>
                    </a:cubicBezTo>
                    <a:cubicBezTo>
                      <a:pt x="298" y="61"/>
                      <a:pt x="265" y="46"/>
                      <a:pt x="228" y="39"/>
                    </a:cubicBezTo>
                    <a:cubicBezTo>
                      <a:pt x="218" y="37"/>
                      <a:pt x="228" y="24"/>
                      <a:pt x="230" y="17"/>
                    </a:cubicBezTo>
                    <a:cubicBezTo>
                      <a:pt x="233" y="8"/>
                      <a:pt x="234" y="5"/>
                      <a:pt x="228" y="2"/>
                    </a:cubicBezTo>
                    <a:cubicBezTo>
                      <a:pt x="222" y="0"/>
                      <a:pt x="223" y="6"/>
                      <a:pt x="218" y="19"/>
                    </a:cubicBezTo>
                    <a:cubicBezTo>
                      <a:pt x="213" y="32"/>
                      <a:pt x="208" y="36"/>
                      <a:pt x="197" y="35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56" y="35"/>
                      <a:pt x="158" y="23"/>
                      <a:pt x="158" y="18"/>
                    </a:cubicBezTo>
                    <a:cubicBezTo>
                      <a:pt x="158" y="13"/>
                      <a:pt x="152" y="6"/>
                      <a:pt x="147" y="9"/>
                    </a:cubicBezTo>
                    <a:cubicBezTo>
                      <a:pt x="143" y="13"/>
                      <a:pt x="150" y="20"/>
                      <a:pt x="147" y="27"/>
                    </a:cubicBezTo>
                    <a:cubicBezTo>
                      <a:pt x="145" y="35"/>
                      <a:pt x="140" y="37"/>
                      <a:pt x="134" y="39"/>
                    </a:cubicBezTo>
                    <a:cubicBezTo>
                      <a:pt x="134" y="39"/>
                      <a:pt x="87" y="55"/>
                      <a:pt x="58" y="78"/>
                    </a:cubicBezTo>
                    <a:cubicBezTo>
                      <a:pt x="13" y="118"/>
                      <a:pt x="0" y="197"/>
                      <a:pt x="3" y="234"/>
                    </a:cubicBezTo>
                    <a:cubicBezTo>
                      <a:pt x="6" y="271"/>
                      <a:pt x="45" y="352"/>
                      <a:pt x="62" y="369"/>
                    </a:cubicBezTo>
                    <a:cubicBezTo>
                      <a:pt x="68" y="375"/>
                      <a:pt x="85" y="382"/>
                      <a:pt x="85" y="395"/>
                    </a:cubicBezTo>
                    <a:cubicBezTo>
                      <a:pt x="85" y="405"/>
                      <a:pt x="86" y="413"/>
                      <a:pt x="81" y="426"/>
                    </a:cubicBezTo>
                    <a:cubicBezTo>
                      <a:pt x="77" y="439"/>
                      <a:pt x="89" y="443"/>
                      <a:pt x="90" y="436"/>
                    </a:cubicBezTo>
                    <a:cubicBezTo>
                      <a:pt x="91" y="429"/>
                      <a:pt x="95" y="425"/>
                      <a:pt x="97" y="414"/>
                    </a:cubicBezTo>
                    <a:cubicBezTo>
                      <a:pt x="99" y="403"/>
                      <a:pt x="103" y="405"/>
                      <a:pt x="116" y="406"/>
                    </a:cubicBezTo>
                    <a:cubicBezTo>
                      <a:pt x="116" y="406"/>
                      <a:pt x="116" y="406"/>
                      <a:pt x="117" y="406"/>
                    </a:cubicBezTo>
                    <a:cubicBezTo>
                      <a:pt x="128" y="411"/>
                      <a:pt x="140" y="415"/>
                      <a:pt x="154" y="418"/>
                    </a:cubicBezTo>
                    <a:cubicBezTo>
                      <a:pt x="155" y="424"/>
                      <a:pt x="157" y="424"/>
                      <a:pt x="156" y="433"/>
                    </a:cubicBezTo>
                    <a:cubicBezTo>
                      <a:pt x="155" y="443"/>
                      <a:pt x="153" y="455"/>
                      <a:pt x="161" y="456"/>
                    </a:cubicBezTo>
                    <a:cubicBezTo>
                      <a:pt x="168" y="457"/>
                      <a:pt x="168" y="449"/>
                      <a:pt x="168" y="439"/>
                    </a:cubicBezTo>
                    <a:cubicBezTo>
                      <a:pt x="168" y="432"/>
                      <a:pt x="170" y="425"/>
                      <a:pt x="171" y="421"/>
                    </a:cubicBezTo>
                    <a:cubicBezTo>
                      <a:pt x="184" y="423"/>
                      <a:pt x="197" y="423"/>
                      <a:pt x="211" y="421"/>
                    </a:cubicBezTo>
                    <a:cubicBezTo>
                      <a:pt x="284" y="409"/>
                      <a:pt x="301" y="384"/>
                      <a:pt x="319" y="337"/>
                    </a:cubicBezTo>
                    <a:cubicBezTo>
                      <a:pt x="328" y="314"/>
                      <a:pt x="338" y="299"/>
                      <a:pt x="347" y="281"/>
                    </a:cubicBezTo>
                    <a:cubicBezTo>
                      <a:pt x="350" y="275"/>
                      <a:pt x="356" y="275"/>
                      <a:pt x="362" y="279"/>
                    </a:cubicBezTo>
                    <a:cubicBezTo>
                      <a:pt x="370" y="283"/>
                      <a:pt x="372" y="283"/>
                      <a:pt x="372" y="275"/>
                    </a:cubicBezTo>
                    <a:cubicBezTo>
                      <a:pt x="372" y="268"/>
                      <a:pt x="364" y="267"/>
                      <a:pt x="360" y="264"/>
                    </a:cubicBezTo>
                    <a:cubicBezTo>
                      <a:pt x="357" y="263"/>
                      <a:pt x="355" y="262"/>
                      <a:pt x="355" y="258"/>
                    </a:cubicBezTo>
                    <a:cubicBezTo>
                      <a:pt x="357" y="254"/>
                      <a:pt x="359" y="250"/>
                      <a:pt x="361" y="246"/>
                    </a:cubicBezTo>
                    <a:cubicBezTo>
                      <a:pt x="361" y="246"/>
                      <a:pt x="361" y="246"/>
                      <a:pt x="361" y="246"/>
                    </a:cubicBezTo>
                    <a:cubicBezTo>
                      <a:pt x="368" y="234"/>
                      <a:pt x="374" y="230"/>
                      <a:pt x="389" y="228"/>
                    </a:cubicBezTo>
                    <a:cubicBezTo>
                      <a:pt x="403" y="226"/>
                      <a:pt x="412" y="234"/>
                      <a:pt x="415" y="212"/>
                    </a:cubicBezTo>
                    <a:cubicBezTo>
                      <a:pt x="418" y="196"/>
                      <a:pt x="412" y="203"/>
                      <a:pt x="400" y="208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0" name="Freeform 37"/>
              <p:cNvSpPr>
                <a:spLocks/>
              </p:cNvSpPr>
              <p:nvPr/>
            </p:nvSpPr>
            <p:spPr bwMode="auto">
              <a:xfrm>
                <a:off x="1638" y="1089"/>
                <a:ext cx="513" cy="498"/>
              </a:xfrm>
              <a:custGeom>
                <a:avLst/>
                <a:gdLst>
                  <a:gd name="T0" fmla="*/ 1 w 283"/>
                  <a:gd name="T1" fmla="*/ 207 h 258"/>
                  <a:gd name="T2" fmla="*/ 11 w 283"/>
                  <a:gd name="T3" fmla="*/ 219 h 258"/>
                  <a:gd name="T4" fmla="*/ 11 w 283"/>
                  <a:gd name="T5" fmla="*/ 236 h 258"/>
                  <a:gd name="T6" fmla="*/ 27 w 283"/>
                  <a:gd name="T7" fmla="*/ 228 h 258"/>
                  <a:gd name="T8" fmla="*/ 49 w 283"/>
                  <a:gd name="T9" fmla="*/ 234 h 258"/>
                  <a:gd name="T10" fmla="*/ 78 w 283"/>
                  <a:gd name="T11" fmla="*/ 258 h 258"/>
                  <a:gd name="T12" fmla="*/ 142 w 283"/>
                  <a:gd name="T13" fmla="*/ 239 h 258"/>
                  <a:gd name="T14" fmla="*/ 202 w 283"/>
                  <a:gd name="T15" fmla="*/ 215 h 258"/>
                  <a:gd name="T16" fmla="*/ 234 w 283"/>
                  <a:gd name="T17" fmla="*/ 154 h 258"/>
                  <a:gd name="T18" fmla="*/ 265 w 283"/>
                  <a:gd name="T19" fmla="*/ 103 h 258"/>
                  <a:gd name="T20" fmla="*/ 281 w 283"/>
                  <a:gd name="T21" fmla="*/ 57 h 258"/>
                  <a:gd name="T22" fmla="*/ 282 w 283"/>
                  <a:gd name="T23" fmla="*/ 33 h 258"/>
                  <a:gd name="T24" fmla="*/ 277 w 283"/>
                  <a:gd name="T25" fmla="*/ 0 h 258"/>
                  <a:gd name="T26" fmla="*/ 269 w 283"/>
                  <a:gd name="T27" fmla="*/ 49 h 258"/>
                  <a:gd name="T28" fmla="*/ 241 w 283"/>
                  <a:gd name="T29" fmla="*/ 92 h 258"/>
                  <a:gd name="T30" fmla="*/ 208 w 283"/>
                  <a:gd name="T31" fmla="*/ 123 h 258"/>
                  <a:gd name="T32" fmla="*/ 186 w 283"/>
                  <a:gd name="T33" fmla="*/ 176 h 258"/>
                  <a:gd name="T34" fmla="*/ 85 w 283"/>
                  <a:gd name="T35" fmla="*/ 227 h 258"/>
                  <a:gd name="T36" fmla="*/ 31 w 283"/>
                  <a:gd name="T37" fmla="*/ 222 h 258"/>
                  <a:gd name="T38" fmla="*/ 0 w 283"/>
                  <a:gd name="T39" fmla="*/ 20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3" h="258">
                    <a:moveTo>
                      <a:pt x="1" y="207"/>
                    </a:moveTo>
                    <a:cubicBezTo>
                      <a:pt x="4" y="211"/>
                      <a:pt x="9" y="213"/>
                      <a:pt x="11" y="219"/>
                    </a:cubicBezTo>
                    <a:cubicBezTo>
                      <a:pt x="12" y="225"/>
                      <a:pt x="6" y="232"/>
                      <a:pt x="11" y="236"/>
                    </a:cubicBezTo>
                    <a:cubicBezTo>
                      <a:pt x="17" y="234"/>
                      <a:pt x="21" y="229"/>
                      <a:pt x="27" y="228"/>
                    </a:cubicBezTo>
                    <a:cubicBezTo>
                      <a:pt x="33" y="228"/>
                      <a:pt x="44" y="233"/>
                      <a:pt x="49" y="234"/>
                    </a:cubicBezTo>
                    <a:cubicBezTo>
                      <a:pt x="64" y="238"/>
                      <a:pt x="74" y="241"/>
                      <a:pt x="78" y="258"/>
                    </a:cubicBezTo>
                    <a:cubicBezTo>
                      <a:pt x="83" y="241"/>
                      <a:pt x="127" y="244"/>
                      <a:pt x="142" y="239"/>
                    </a:cubicBezTo>
                    <a:cubicBezTo>
                      <a:pt x="162" y="234"/>
                      <a:pt x="188" y="233"/>
                      <a:pt x="202" y="215"/>
                    </a:cubicBezTo>
                    <a:cubicBezTo>
                      <a:pt x="215" y="198"/>
                      <a:pt x="227" y="174"/>
                      <a:pt x="234" y="154"/>
                    </a:cubicBezTo>
                    <a:cubicBezTo>
                      <a:pt x="241" y="133"/>
                      <a:pt x="247" y="116"/>
                      <a:pt x="265" y="103"/>
                    </a:cubicBezTo>
                    <a:cubicBezTo>
                      <a:pt x="244" y="93"/>
                      <a:pt x="279" y="70"/>
                      <a:pt x="281" y="57"/>
                    </a:cubicBezTo>
                    <a:cubicBezTo>
                      <a:pt x="283" y="50"/>
                      <a:pt x="281" y="41"/>
                      <a:pt x="282" y="33"/>
                    </a:cubicBezTo>
                    <a:cubicBezTo>
                      <a:pt x="283" y="22"/>
                      <a:pt x="281" y="11"/>
                      <a:pt x="277" y="0"/>
                    </a:cubicBezTo>
                    <a:cubicBezTo>
                      <a:pt x="274" y="16"/>
                      <a:pt x="273" y="33"/>
                      <a:pt x="269" y="49"/>
                    </a:cubicBezTo>
                    <a:cubicBezTo>
                      <a:pt x="263" y="69"/>
                      <a:pt x="256" y="79"/>
                      <a:pt x="241" y="92"/>
                    </a:cubicBezTo>
                    <a:cubicBezTo>
                      <a:pt x="231" y="101"/>
                      <a:pt x="214" y="111"/>
                      <a:pt x="208" y="123"/>
                    </a:cubicBezTo>
                    <a:cubicBezTo>
                      <a:pt x="199" y="140"/>
                      <a:pt x="196" y="159"/>
                      <a:pt x="186" y="176"/>
                    </a:cubicBezTo>
                    <a:cubicBezTo>
                      <a:pt x="165" y="213"/>
                      <a:pt x="128" y="231"/>
                      <a:pt x="85" y="227"/>
                    </a:cubicBezTo>
                    <a:cubicBezTo>
                      <a:pt x="68" y="226"/>
                      <a:pt x="47" y="228"/>
                      <a:pt x="31" y="222"/>
                    </a:cubicBezTo>
                    <a:cubicBezTo>
                      <a:pt x="23" y="219"/>
                      <a:pt x="6" y="212"/>
                      <a:pt x="0" y="207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1" name="Freeform 38"/>
              <p:cNvSpPr>
                <a:spLocks/>
              </p:cNvSpPr>
              <p:nvPr/>
            </p:nvSpPr>
            <p:spPr bwMode="auto">
              <a:xfrm>
                <a:off x="1633" y="874"/>
                <a:ext cx="516" cy="671"/>
              </a:xfrm>
              <a:custGeom>
                <a:avLst/>
                <a:gdLst>
                  <a:gd name="T0" fmla="*/ 55 w 285"/>
                  <a:gd name="T1" fmla="*/ 75 h 347"/>
                  <a:gd name="T2" fmla="*/ 6 w 285"/>
                  <a:gd name="T3" fmla="*/ 237 h 347"/>
                  <a:gd name="T4" fmla="*/ 56 w 285"/>
                  <a:gd name="T5" fmla="*/ 322 h 347"/>
                  <a:gd name="T6" fmla="*/ 155 w 285"/>
                  <a:gd name="T7" fmla="*/ 327 h 347"/>
                  <a:gd name="T8" fmla="*/ 205 w 285"/>
                  <a:gd name="T9" fmla="*/ 280 h 347"/>
                  <a:gd name="T10" fmla="*/ 204 w 285"/>
                  <a:gd name="T11" fmla="*/ 233 h 347"/>
                  <a:gd name="T12" fmla="*/ 266 w 285"/>
                  <a:gd name="T13" fmla="*/ 156 h 347"/>
                  <a:gd name="T14" fmla="*/ 55 w 285"/>
                  <a:gd name="T15" fmla="*/ 75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347">
                    <a:moveTo>
                      <a:pt x="55" y="75"/>
                    </a:moveTo>
                    <a:cubicBezTo>
                      <a:pt x="0" y="113"/>
                      <a:pt x="11" y="176"/>
                      <a:pt x="6" y="237"/>
                    </a:cubicBezTo>
                    <a:cubicBezTo>
                      <a:pt x="1" y="298"/>
                      <a:pt x="24" y="299"/>
                      <a:pt x="56" y="322"/>
                    </a:cubicBezTo>
                    <a:cubicBezTo>
                      <a:pt x="89" y="347"/>
                      <a:pt x="118" y="345"/>
                      <a:pt x="155" y="327"/>
                    </a:cubicBezTo>
                    <a:cubicBezTo>
                      <a:pt x="192" y="310"/>
                      <a:pt x="195" y="302"/>
                      <a:pt x="205" y="280"/>
                    </a:cubicBezTo>
                    <a:cubicBezTo>
                      <a:pt x="214" y="258"/>
                      <a:pt x="197" y="244"/>
                      <a:pt x="204" y="233"/>
                    </a:cubicBezTo>
                    <a:cubicBezTo>
                      <a:pt x="210" y="222"/>
                      <a:pt x="246" y="226"/>
                      <a:pt x="266" y="156"/>
                    </a:cubicBezTo>
                    <a:cubicBezTo>
                      <a:pt x="285" y="85"/>
                      <a:pt x="157" y="0"/>
                      <a:pt x="55" y="75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2" name="Freeform 39"/>
              <p:cNvSpPr>
                <a:spLocks/>
              </p:cNvSpPr>
              <p:nvPr/>
            </p:nvSpPr>
            <p:spPr bwMode="auto">
              <a:xfrm>
                <a:off x="1519" y="929"/>
                <a:ext cx="154" cy="328"/>
              </a:xfrm>
              <a:custGeom>
                <a:avLst/>
                <a:gdLst>
                  <a:gd name="T0" fmla="*/ 85 w 85"/>
                  <a:gd name="T1" fmla="*/ 0 h 170"/>
                  <a:gd name="T2" fmla="*/ 17 w 85"/>
                  <a:gd name="T3" fmla="*/ 60 h 170"/>
                  <a:gd name="T4" fmla="*/ 20 w 85"/>
                  <a:gd name="T5" fmla="*/ 170 h 170"/>
                  <a:gd name="T6" fmla="*/ 18 w 85"/>
                  <a:gd name="T7" fmla="*/ 100 h 170"/>
                  <a:gd name="T8" fmla="*/ 34 w 85"/>
                  <a:gd name="T9" fmla="*/ 59 h 170"/>
                  <a:gd name="T10" fmla="*/ 55 w 85"/>
                  <a:gd name="T11" fmla="*/ 28 h 170"/>
                  <a:gd name="T12" fmla="*/ 82 w 85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70">
                    <a:moveTo>
                      <a:pt x="85" y="0"/>
                    </a:moveTo>
                    <a:cubicBezTo>
                      <a:pt x="55" y="15"/>
                      <a:pt x="31" y="27"/>
                      <a:pt x="17" y="60"/>
                    </a:cubicBezTo>
                    <a:cubicBezTo>
                      <a:pt x="0" y="100"/>
                      <a:pt x="9" y="129"/>
                      <a:pt x="20" y="170"/>
                    </a:cubicBezTo>
                    <a:cubicBezTo>
                      <a:pt x="26" y="148"/>
                      <a:pt x="13" y="123"/>
                      <a:pt x="18" y="100"/>
                    </a:cubicBezTo>
                    <a:cubicBezTo>
                      <a:pt x="21" y="86"/>
                      <a:pt x="29" y="72"/>
                      <a:pt x="34" y="59"/>
                    </a:cubicBezTo>
                    <a:cubicBezTo>
                      <a:pt x="40" y="45"/>
                      <a:pt x="41" y="37"/>
                      <a:pt x="55" y="28"/>
                    </a:cubicBezTo>
                    <a:cubicBezTo>
                      <a:pt x="67" y="20"/>
                      <a:pt x="71" y="9"/>
                      <a:pt x="8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3" name="Freeform 40"/>
              <p:cNvSpPr>
                <a:spLocks/>
              </p:cNvSpPr>
              <p:nvPr/>
            </p:nvSpPr>
            <p:spPr bwMode="auto">
              <a:xfrm>
                <a:off x="1633" y="872"/>
                <a:ext cx="516" cy="673"/>
              </a:xfrm>
              <a:custGeom>
                <a:avLst/>
                <a:gdLst>
                  <a:gd name="T0" fmla="*/ 55 w 285"/>
                  <a:gd name="T1" fmla="*/ 76 h 348"/>
                  <a:gd name="T2" fmla="*/ 6 w 285"/>
                  <a:gd name="T3" fmla="*/ 237 h 348"/>
                  <a:gd name="T4" fmla="*/ 56 w 285"/>
                  <a:gd name="T5" fmla="*/ 323 h 348"/>
                  <a:gd name="T6" fmla="*/ 155 w 285"/>
                  <a:gd name="T7" fmla="*/ 328 h 348"/>
                  <a:gd name="T8" fmla="*/ 205 w 285"/>
                  <a:gd name="T9" fmla="*/ 281 h 348"/>
                  <a:gd name="T10" fmla="*/ 204 w 285"/>
                  <a:gd name="T11" fmla="*/ 233 h 348"/>
                  <a:gd name="T12" fmla="*/ 266 w 285"/>
                  <a:gd name="T13" fmla="*/ 156 h 348"/>
                  <a:gd name="T14" fmla="*/ 55 w 285"/>
                  <a:gd name="T15" fmla="*/ 7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5" h="348">
                    <a:moveTo>
                      <a:pt x="55" y="76"/>
                    </a:moveTo>
                    <a:cubicBezTo>
                      <a:pt x="0" y="114"/>
                      <a:pt x="11" y="176"/>
                      <a:pt x="6" y="237"/>
                    </a:cubicBezTo>
                    <a:cubicBezTo>
                      <a:pt x="1" y="298"/>
                      <a:pt x="24" y="299"/>
                      <a:pt x="56" y="323"/>
                    </a:cubicBezTo>
                    <a:cubicBezTo>
                      <a:pt x="89" y="348"/>
                      <a:pt x="118" y="345"/>
                      <a:pt x="155" y="328"/>
                    </a:cubicBezTo>
                    <a:cubicBezTo>
                      <a:pt x="192" y="310"/>
                      <a:pt x="195" y="303"/>
                      <a:pt x="205" y="281"/>
                    </a:cubicBezTo>
                    <a:cubicBezTo>
                      <a:pt x="214" y="258"/>
                      <a:pt x="198" y="245"/>
                      <a:pt x="204" y="233"/>
                    </a:cubicBezTo>
                    <a:cubicBezTo>
                      <a:pt x="210" y="222"/>
                      <a:pt x="246" y="227"/>
                      <a:pt x="266" y="156"/>
                    </a:cubicBezTo>
                    <a:cubicBezTo>
                      <a:pt x="285" y="86"/>
                      <a:pt x="158" y="0"/>
                      <a:pt x="55" y="76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4" name="Freeform 41"/>
              <p:cNvSpPr>
                <a:spLocks/>
              </p:cNvSpPr>
              <p:nvPr/>
            </p:nvSpPr>
            <p:spPr bwMode="auto">
              <a:xfrm>
                <a:off x="1828" y="1104"/>
                <a:ext cx="286" cy="425"/>
              </a:xfrm>
              <a:custGeom>
                <a:avLst/>
                <a:gdLst>
                  <a:gd name="T0" fmla="*/ 146 w 158"/>
                  <a:gd name="T1" fmla="*/ 6 h 220"/>
                  <a:gd name="T2" fmla="*/ 126 w 158"/>
                  <a:gd name="T3" fmla="*/ 76 h 220"/>
                  <a:gd name="T4" fmla="*/ 84 w 158"/>
                  <a:gd name="T5" fmla="*/ 127 h 220"/>
                  <a:gd name="T6" fmla="*/ 64 w 158"/>
                  <a:gd name="T7" fmla="*/ 189 h 220"/>
                  <a:gd name="T8" fmla="*/ 0 w 158"/>
                  <a:gd name="T9" fmla="*/ 216 h 220"/>
                  <a:gd name="T10" fmla="*/ 64 w 158"/>
                  <a:gd name="T11" fmla="*/ 171 h 220"/>
                  <a:gd name="T12" fmla="*/ 72 w 158"/>
                  <a:gd name="T13" fmla="*/ 129 h 220"/>
                  <a:gd name="T14" fmla="*/ 77 w 158"/>
                  <a:gd name="T15" fmla="*/ 101 h 220"/>
                  <a:gd name="T16" fmla="*/ 129 w 158"/>
                  <a:gd name="T17" fmla="*/ 58 h 220"/>
                  <a:gd name="T18" fmla="*/ 141 w 158"/>
                  <a:gd name="T19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8" h="220">
                    <a:moveTo>
                      <a:pt x="146" y="6"/>
                    </a:moveTo>
                    <a:cubicBezTo>
                      <a:pt x="158" y="29"/>
                      <a:pt x="140" y="59"/>
                      <a:pt x="126" y="76"/>
                    </a:cubicBezTo>
                    <a:cubicBezTo>
                      <a:pt x="110" y="94"/>
                      <a:pt x="82" y="99"/>
                      <a:pt x="84" y="127"/>
                    </a:cubicBezTo>
                    <a:cubicBezTo>
                      <a:pt x="87" y="153"/>
                      <a:pt x="86" y="172"/>
                      <a:pt x="64" y="189"/>
                    </a:cubicBezTo>
                    <a:cubicBezTo>
                      <a:pt x="49" y="202"/>
                      <a:pt x="20" y="220"/>
                      <a:pt x="0" y="216"/>
                    </a:cubicBezTo>
                    <a:cubicBezTo>
                      <a:pt x="23" y="202"/>
                      <a:pt x="53" y="200"/>
                      <a:pt x="64" y="171"/>
                    </a:cubicBezTo>
                    <a:cubicBezTo>
                      <a:pt x="70" y="158"/>
                      <a:pt x="72" y="143"/>
                      <a:pt x="72" y="129"/>
                    </a:cubicBezTo>
                    <a:cubicBezTo>
                      <a:pt x="71" y="116"/>
                      <a:pt x="66" y="110"/>
                      <a:pt x="77" y="101"/>
                    </a:cubicBezTo>
                    <a:cubicBezTo>
                      <a:pt x="97" y="86"/>
                      <a:pt x="115" y="79"/>
                      <a:pt x="129" y="58"/>
                    </a:cubicBezTo>
                    <a:cubicBezTo>
                      <a:pt x="136" y="48"/>
                      <a:pt x="153" y="10"/>
                      <a:pt x="141" y="0"/>
                    </a:cubicBezTo>
                  </a:path>
                </a:pathLst>
              </a:custGeom>
              <a:solidFill>
                <a:srgbClr val="D2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5" name="Freeform 42"/>
              <p:cNvSpPr>
                <a:spLocks/>
              </p:cNvSpPr>
              <p:nvPr/>
            </p:nvSpPr>
            <p:spPr bwMode="auto">
              <a:xfrm>
                <a:off x="1673" y="1029"/>
                <a:ext cx="94" cy="288"/>
              </a:xfrm>
              <a:custGeom>
                <a:avLst/>
                <a:gdLst>
                  <a:gd name="T0" fmla="*/ 52 w 52"/>
                  <a:gd name="T1" fmla="*/ 0 h 149"/>
                  <a:gd name="T2" fmla="*/ 24 w 52"/>
                  <a:gd name="T3" fmla="*/ 20 h 149"/>
                  <a:gd name="T4" fmla="*/ 7 w 52"/>
                  <a:gd name="T5" fmla="*/ 63 h 149"/>
                  <a:gd name="T6" fmla="*/ 2 w 52"/>
                  <a:gd name="T7" fmla="*/ 149 h 149"/>
                  <a:gd name="T8" fmla="*/ 10 w 52"/>
                  <a:gd name="T9" fmla="*/ 92 h 149"/>
                  <a:gd name="T10" fmla="*/ 16 w 52"/>
                  <a:gd name="T11" fmla="*/ 53 h 149"/>
                  <a:gd name="T12" fmla="*/ 32 w 52"/>
                  <a:gd name="T13" fmla="*/ 27 h 149"/>
                  <a:gd name="T14" fmla="*/ 45 w 52"/>
                  <a:gd name="T15" fmla="*/ 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49">
                    <a:moveTo>
                      <a:pt x="52" y="0"/>
                    </a:moveTo>
                    <a:cubicBezTo>
                      <a:pt x="42" y="7"/>
                      <a:pt x="32" y="10"/>
                      <a:pt x="24" y="20"/>
                    </a:cubicBezTo>
                    <a:cubicBezTo>
                      <a:pt x="14" y="32"/>
                      <a:pt x="9" y="48"/>
                      <a:pt x="7" y="63"/>
                    </a:cubicBezTo>
                    <a:cubicBezTo>
                      <a:pt x="3" y="91"/>
                      <a:pt x="0" y="121"/>
                      <a:pt x="2" y="149"/>
                    </a:cubicBezTo>
                    <a:cubicBezTo>
                      <a:pt x="9" y="134"/>
                      <a:pt x="8" y="109"/>
                      <a:pt x="10" y="92"/>
                    </a:cubicBezTo>
                    <a:cubicBezTo>
                      <a:pt x="12" y="79"/>
                      <a:pt x="12" y="66"/>
                      <a:pt x="16" y="53"/>
                    </a:cubicBezTo>
                    <a:cubicBezTo>
                      <a:pt x="19" y="42"/>
                      <a:pt x="26" y="37"/>
                      <a:pt x="32" y="27"/>
                    </a:cubicBezTo>
                    <a:cubicBezTo>
                      <a:pt x="36" y="20"/>
                      <a:pt x="36" y="11"/>
                      <a:pt x="45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6" name="Oval 43"/>
              <p:cNvSpPr>
                <a:spLocks noChangeArrowheads="1"/>
              </p:cNvSpPr>
              <p:nvPr/>
            </p:nvSpPr>
            <p:spPr bwMode="auto">
              <a:xfrm>
                <a:off x="1761" y="950"/>
                <a:ext cx="73" cy="7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7" name="Oval 44"/>
              <p:cNvSpPr>
                <a:spLocks noChangeArrowheads="1"/>
              </p:cNvSpPr>
              <p:nvPr/>
            </p:nvSpPr>
            <p:spPr bwMode="auto">
              <a:xfrm>
                <a:off x="1856" y="956"/>
                <a:ext cx="27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8" name="Freeform 45"/>
              <p:cNvSpPr>
                <a:spLocks/>
              </p:cNvSpPr>
              <p:nvPr/>
            </p:nvSpPr>
            <p:spPr bwMode="auto">
              <a:xfrm>
                <a:off x="1488" y="768"/>
                <a:ext cx="755" cy="885"/>
              </a:xfrm>
              <a:custGeom>
                <a:avLst/>
                <a:gdLst>
                  <a:gd name="T0" fmla="*/ 399 w 417"/>
                  <a:gd name="T1" fmla="*/ 208 h 458"/>
                  <a:gd name="T2" fmla="*/ 373 w 417"/>
                  <a:gd name="T3" fmla="*/ 204 h 458"/>
                  <a:gd name="T4" fmla="*/ 372 w 417"/>
                  <a:gd name="T5" fmla="*/ 201 h 458"/>
                  <a:gd name="T6" fmla="*/ 346 w 417"/>
                  <a:gd name="T7" fmla="*/ 93 h 458"/>
                  <a:gd name="T8" fmla="*/ 371 w 417"/>
                  <a:gd name="T9" fmla="*/ 62 h 458"/>
                  <a:gd name="T10" fmla="*/ 349 w 417"/>
                  <a:gd name="T11" fmla="*/ 70 h 458"/>
                  <a:gd name="T12" fmla="*/ 323 w 417"/>
                  <a:gd name="T13" fmla="*/ 74 h 458"/>
                  <a:gd name="T14" fmla="*/ 321 w 417"/>
                  <a:gd name="T15" fmla="*/ 73 h 458"/>
                  <a:gd name="T16" fmla="*/ 228 w 417"/>
                  <a:gd name="T17" fmla="*/ 39 h 458"/>
                  <a:gd name="T18" fmla="*/ 230 w 417"/>
                  <a:gd name="T19" fmla="*/ 17 h 458"/>
                  <a:gd name="T20" fmla="*/ 228 w 417"/>
                  <a:gd name="T21" fmla="*/ 3 h 458"/>
                  <a:gd name="T22" fmla="*/ 218 w 417"/>
                  <a:gd name="T23" fmla="*/ 19 h 458"/>
                  <a:gd name="T24" fmla="*/ 197 w 417"/>
                  <a:gd name="T25" fmla="*/ 36 h 458"/>
                  <a:gd name="T26" fmla="*/ 171 w 417"/>
                  <a:gd name="T27" fmla="*/ 35 h 458"/>
                  <a:gd name="T28" fmla="*/ 158 w 417"/>
                  <a:gd name="T29" fmla="*/ 18 h 458"/>
                  <a:gd name="T30" fmla="*/ 147 w 417"/>
                  <a:gd name="T31" fmla="*/ 10 h 458"/>
                  <a:gd name="T32" fmla="*/ 147 w 417"/>
                  <a:gd name="T33" fmla="*/ 28 h 458"/>
                  <a:gd name="T34" fmla="*/ 134 w 417"/>
                  <a:gd name="T35" fmla="*/ 40 h 458"/>
                  <a:gd name="T36" fmla="*/ 57 w 417"/>
                  <a:gd name="T37" fmla="*/ 78 h 458"/>
                  <a:gd name="T38" fmla="*/ 3 w 417"/>
                  <a:gd name="T39" fmla="*/ 234 h 458"/>
                  <a:gd name="T40" fmla="*/ 62 w 417"/>
                  <a:gd name="T41" fmla="*/ 370 h 458"/>
                  <a:gd name="T42" fmla="*/ 85 w 417"/>
                  <a:gd name="T43" fmla="*/ 395 h 458"/>
                  <a:gd name="T44" fmla="*/ 81 w 417"/>
                  <a:gd name="T45" fmla="*/ 427 h 458"/>
                  <a:gd name="T46" fmla="*/ 89 w 417"/>
                  <a:gd name="T47" fmla="*/ 436 h 458"/>
                  <a:gd name="T48" fmla="*/ 97 w 417"/>
                  <a:gd name="T49" fmla="*/ 415 h 458"/>
                  <a:gd name="T50" fmla="*/ 116 w 417"/>
                  <a:gd name="T51" fmla="*/ 406 h 458"/>
                  <a:gd name="T52" fmla="*/ 116 w 417"/>
                  <a:gd name="T53" fmla="*/ 406 h 458"/>
                  <a:gd name="T54" fmla="*/ 153 w 417"/>
                  <a:gd name="T55" fmla="*/ 419 h 458"/>
                  <a:gd name="T56" fmla="*/ 155 w 417"/>
                  <a:gd name="T57" fmla="*/ 434 h 458"/>
                  <a:gd name="T58" fmla="*/ 160 w 417"/>
                  <a:gd name="T59" fmla="*/ 457 h 458"/>
                  <a:gd name="T60" fmla="*/ 167 w 417"/>
                  <a:gd name="T61" fmla="*/ 440 h 458"/>
                  <a:gd name="T62" fmla="*/ 170 w 417"/>
                  <a:gd name="T63" fmla="*/ 422 h 458"/>
                  <a:gd name="T64" fmla="*/ 211 w 417"/>
                  <a:gd name="T65" fmla="*/ 421 h 458"/>
                  <a:gd name="T66" fmla="*/ 318 w 417"/>
                  <a:gd name="T67" fmla="*/ 338 h 458"/>
                  <a:gd name="T68" fmla="*/ 346 w 417"/>
                  <a:gd name="T69" fmla="*/ 282 h 458"/>
                  <a:gd name="T70" fmla="*/ 362 w 417"/>
                  <a:gd name="T71" fmla="*/ 279 h 458"/>
                  <a:gd name="T72" fmla="*/ 371 w 417"/>
                  <a:gd name="T73" fmla="*/ 276 h 458"/>
                  <a:gd name="T74" fmla="*/ 360 w 417"/>
                  <a:gd name="T75" fmla="*/ 265 h 458"/>
                  <a:gd name="T76" fmla="*/ 355 w 417"/>
                  <a:gd name="T77" fmla="*/ 258 h 458"/>
                  <a:gd name="T78" fmla="*/ 361 w 417"/>
                  <a:gd name="T79" fmla="*/ 247 h 458"/>
                  <a:gd name="T80" fmla="*/ 361 w 417"/>
                  <a:gd name="T81" fmla="*/ 246 h 458"/>
                  <a:gd name="T82" fmla="*/ 389 w 417"/>
                  <a:gd name="T83" fmla="*/ 228 h 458"/>
                  <a:gd name="T84" fmla="*/ 415 w 417"/>
                  <a:gd name="T85" fmla="*/ 213 h 458"/>
                  <a:gd name="T86" fmla="*/ 399 w 417"/>
                  <a:gd name="T87" fmla="*/ 208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7" h="458">
                    <a:moveTo>
                      <a:pt x="399" y="208"/>
                    </a:moveTo>
                    <a:cubicBezTo>
                      <a:pt x="387" y="213"/>
                      <a:pt x="373" y="213"/>
                      <a:pt x="373" y="204"/>
                    </a:cubicBezTo>
                    <a:cubicBezTo>
                      <a:pt x="373" y="203"/>
                      <a:pt x="373" y="202"/>
                      <a:pt x="372" y="201"/>
                    </a:cubicBezTo>
                    <a:cubicBezTo>
                      <a:pt x="374" y="168"/>
                      <a:pt x="365" y="107"/>
                      <a:pt x="346" y="93"/>
                    </a:cubicBezTo>
                    <a:cubicBezTo>
                      <a:pt x="327" y="79"/>
                      <a:pt x="378" y="70"/>
                      <a:pt x="371" y="62"/>
                    </a:cubicBezTo>
                    <a:cubicBezTo>
                      <a:pt x="364" y="53"/>
                      <a:pt x="358" y="60"/>
                      <a:pt x="349" y="70"/>
                    </a:cubicBezTo>
                    <a:cubicBezTo>
                      <a:pt x="339" y="79"/>
                      <a:pt x="335" y="79"/>
                      <a:pt x="323" y="74"/>
                    </a:cubicBezTo>
                    <a:cubicBezTo>
                      <a:pt x="321" y="73"/>
                      <a:pt x="321" y="73"/>
                      <a:pt x="321" y="73"/>
                    </a:cubicBezTo>
                    <a:cubicBezTo>
                      <a:pt x="298" y="61"/>
                      <a:pt x="265" y="47"/>
                      <a:pt x="228" y="39"/>
                    </a:cubicBezTo>
                    <a:cubicBezTo>
                      <a:pt x="217" y="37"/>
                      <a:pt x="228" y="25"/>
                      <a:pt x="230" y="17"/>
                    </a:cubicBezTo>
                    <a:cubicBezTo>
                      <a:pt x="232" y="9"/>
                      <a:pt x="234" y="5"/>
                      <a:pt x="228" y="3"/>
                    </a:cubicBezTo>
                    <a:cubicBezTo>
                      <a:pt x="222" y="0"/>
                      <a:pt x="223" y="6"/>
                      <a:pt x="218" y="19"/>
                    </a:cubicBezTo>
                    <a:cubicBezTo>
                      <a:pt x="213" y="33"/>
                      <a:pt x="208" y="36"/>
                      <a:pt x="197" y="36"/>
                    </a:cubicBezTo>
                    <a:cubicBezTo>
                      <a:pt x="171" y="35"/>
                      <a:pt x="171" y="35"/>
                      <a:pt x="171" y="35"/>
                    </a:cubicBezTo>
                    <a:cubicBezTo>
                      <a:pt x="155" y="35"/>
                      <a:pt x="158" y="23"/>
                      <a:pt x="158" y="18"/>
                    </a:cubicBezTo>
                    <a:cubicBezTo>
                      <a:pt x="158" y="13"/>
                      <a:pt x="152" y="6"/>
                      <a:pt x="147" y="10"/>
                    </a:cubicBezTo>
                    <a:cubicBezTo>
                      <a:pt x="142" y="13"/>
                      <a:pt x="149" y="21"/>
                      <a:pt x="147" y="28"/>
                    </a:cubicBezTo>
                    <a:cubicBezTo>
                      <a:pt x="145" y="35"/>
                      <a:pt x="140" y="37"/>
                      <a:pt x="134" y="40"/>
                    </a:cubicBezTo>
                    <a:cubicBezTo>
                      <a:pt x="134" y="40"/>
                      <a:pt x="87" y="56"/>
                      <a:pt x="57" y="78"/>
                    </a:cubicBezTo>
                    <a:cubicBezTo>
                      <a:pt x="12" y="118"/>
                      <a:pt x="0" y="198"/>
                      <a:pt x="3" y="234"/>
                    </a:cubicBezTo>
                    <a:cubicBezTo>
                      <a:pt x="6" y="271"/>
                      <a:pt x="45" y="352"/>
                      <a:pt x="62" y="370"/>
                    </a:cubicBezTo>
                    <a:cubicBezTo>
                      <a:pt x="68" y="376"/>
                      <a:pt x="85" y="382"/>
                      <a:pt x="85" y="395"/>
                    </a:cubicBezTo>
                    <a:cubicBezTo>
                      <a:pt x="85" y="405"/>
                      <a:pt x="86" y="413"/>
                      <a:pt x="81" y="427"/>
                    </a:cubicBezTo>
                    <a:cubicBezTo>
                      <a:pt x="76" y="440"/>
                      <a:pt x="88" y="443"/>
                      <a:pt x="89" y="436"/>
                    </a:cubicBezTo>
                    <a:cubicBezTo>
                      <a:pt x="91" y="429"/>
                      <a:pt x="94" y="425"/>
                      <a:pt x="97" y="415"/>
                    </a:cubicBezTo>
                    <a:cubicBezTo>
                      <a:pt x="99" y="404"/>
                      <a:pt x="103" y="405"/>
                      <a:pt x="116" y="406"/>
                    </a:cubicBezTo>
                    <a:cubicBezTo>
                      <a:pt x="116" y="406"/>
                      <a:pt x="116" y="406"/>
                      <a:pt x="116" y="406"/>
                    </a:cubicBezTo>
                    <a:cubicBezTo>
                      <a:pt x="127" y="411"/>
                      <a:pt x="140" y="416"/>
                      <a:pt x="153" y="419"/>
                    </a:cubicBezTo>
                    <a:cubicBezTo>
                      <a:pt x="154" y="424"/>
                      <a:pt x="157" y="425"/>
                      <a:pt x="155" y="434"/>
                    </a:cubicBezTo>
                    <a:cubicBezTo>
                      <a:pt x="154" y="443"/>
                      <a:pt x="153" y="456"/>
                      <a:pt x="160" y="457"/>
                    </a:cubicBezTo>
                    <a:cubicBezTo>
                      <a:pt x="167" y="458"/>
                      <a:pt x="167" y="449"/>
                      <a:pt x="167" y="440"/>
                    </a:cubicBezTo>
                    <a:cubicBezTo>
                      <a:pt x="167" y="433"/>
                      <a:pt x="169" y="425"/>
                      <a:pt x="170" y="422"/>
                    </a:cubicBezTo>
                    <a:cubicBezTo>
                      <a:pt x="183" y="423"/>
                      <a:pt x="197" y="423"/>
                      <a:pt x="211" y="421"/>
                    </a:cubicBezTo>
                    <a:cubicBezTo>
                      <a:pt x="283" y="410"/>
                      <a:pt x="301" y="384"/>
                      <a:pt x="318" y="338"/>
                    </a:cubicBezTo>
                    <a:cubicBezTo>
                      <a:pt x="327" y="314"/>
                      <a:pt x="338" y="299"/>
                      <a:pt x="346" y="282"/>
                    </a:cubicBezTo>
                    <a:cubicBezTo>
                      <a:pt x="350" y="276"/>
                      <a:pt x="356" y="276"/>
                      <a:pt x="362" y="279"/>
                    </a:cubicBezTo>
                    <a:cubicBezTo>
                      <a:pt x="370" y="283"/>
                      <a:pt x="371" y="283"/>
                      <a:pt x="371" y="276"/>
                    </a:cubicBezTo>
                    <a:cubicBezTo>
                      <a:pt x="371" y="268"/>
                      <a:pt x="364" y="267"/>
                      <a:pt x="360" y="265"/>
                    </a:cubicBezTo>
                    <a:cubicBezTo>
                      <a:pt x="356" y="263"/>
                      <a:pt x="354" y="262"/>
                      <a:pt x="355" y="258"/>
                    </a:cubicBezTo>
                    <a:cubicBezTo>
                      <a:pt x="357" y="254"/>
                      <a:pt x="359" y="250"/>
                      <a:pt x="361" y="247"/>
                    </a:cubicBezTo>
                    <a:cubicBezTo>
                      <a:pt x="361" y="247"/>
                      <a:pt x="361" y="247"/>
                      <a:pt x="361" y="246"/>
                    </a:cubicBezTo>
                    <a:cubicBezTo>
                      <a:pt x="368" y="234"/>
                      <a:pt x="374" y="231"/>
                      <a:pt x="389" y="228"/>
                    </a:cubicBezTo>
                    <a:cubicBezTo>
                      <a:pt x="403" y="226"/>
                      <a:pt x="411" y="234"/>
                      <a:pt x="415" y="213"/>
                    </a:cubicBezTo>
                    <a:cubicBezTo>
                      <a:pt x="417" y="196"/>
                      <a:pt x="411" y="203"/>
                      <a:pt x="399" y="208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16" name="Group 127"/>
            <p:cNvGrpSpPr>
              <a:grpSpLocks/>
            </p:cNvGrpSpPr>
            <p:nvPr/>
          </p:nvGrpSpPr>
          <p:grpSpPr bwMode="auto">
            <a:xfrm>
              <a:off x="4303089" y="1407619"/>
              <a:ext cx="252000" cy="252000"/>
              <a:chOff x="748" y="1843"/>
              <a:chExt cx="817" cy="877"/>
            </a:xfrm>
          </p:grpSpPr>
          <p:sp>
            <p:nvSpPr>
              <p:cNvPr id="3990" name="Freeform 116"/>
              <p:cNvSpPr>
                <a:spLocks/>
              </p:cNvSpPr>
              <p:nvPr/>
            </p:nvSpPr>
            <p:spPr bwMode="auto">
              <a:xfrm>
                <a:off x="748" y="1843"/>
                <a:ext cx="817" cy="875"/>
              </a:xfrm>
              <a:custGeom>
                <a:avLst/>
                <a:gdLst>
                  <a:gd name="T0" fmla="*/ 193 w 451"/>
                  <a:gd name="T1" fmla="*/ 22 h 453"/>
                  <a:gd name="T2" fmla="*/ 39 w 451"/>
                  <a:gd name="T3" fmla="*/ 118 h 453"/>
                  <a:gd name="T4" fmla="*/ 48 w 451"/>
                  <a:gd name="T5" fmla="*/ 332 h 453"/>
                  <a:gd name="T6" fmla="*/ 108 w 451"/>
                  <a:gd name="T7" fmla="*/ 386 h 453"/>
                  <a:gd name="T8" fmla="*/ 199 w 451"/>
                  <a:gd name="T9" fmla="*/ 436 h 453"/>
                  <a:gd name="T10" fmla="*/ 367 w 451"/>
                  <a:gd name="T11" fmla="*/ 409 h 453"/>
                  <a:gd name="T12" fmla="*/ 448 w 451"/>
                  <a:gd name="T13" fmla="*/ 237 h 453"/>
                  <a:gd name="T14" fmla="*/ 378 w 451"/>
                  <a:gd name="T15" fmla="*/ 73 h 453"/>
                  <a:gd name="T16" fmla="*/ 193 w 451"/>
                  <a:gd name="T17" fmla="*/ 2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1" h="453">
                    <a:moveTo>
                      <a:pt x="193" y="22"/>
                    </a:moveTo>
                    <a:cubicBezTo>
                      <a:pt x="130" y="37"/>
                      <a:pt x="68" y="52"/>
                      <a:pt x="39" y="118"/>
                    </a:cubicBezTo>
                    <a:cubicBezTo>
                      <a:pt x="7" y="192"/>
                      <a:pt x="0" y="266"/>
                      <a:pt x="48" y="332"/>
                    </a:cubicBezTo>
                    <a:cubicBezTo>
                      <a:pt x="64" y="355"/>
                      <a:pt x="83" y="374"/>
                      <a:pt x="108" y="386"/>
                    </a:cubicBezTo>
                    <a:cubicBezTo>
                      <a:pt x="138" y="401"/>
                      <a:pt x="169" y="425"/>
                      <a:pt x="199" y="436"/>
                    </a:cubicBezTo>
                    <a:cubicBezTo>
                      <a:pt x="250" y="453"/>
                      <a:pt x="324" y="437"/>
                      <a:pt x="367" y="409"/>
                    </a:cubicBezTo>
                    <a:cubicBezTo>
                      <a:pt x="428" y="370"/>
                      <a:pt x="446" y="307"/>
                      <a:pt x="448" y="237"/>
                    </a:cubicBezTo>
                    <a:cubicBezTo>
                      <a:pt x="451" y="165"/>
                      <a:pt x="436" y="116"/>
                      <a:pt x="378" y="73"/>
                    </a:cubicBezTo>
                    <a:cubicBezTo>
                      <a:pt x="328" y="37"/>
                      <a:pt x="256" y="0"/>
                      <a:pt x="193" y="22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1" name="Freeform 117"/>
              <p:cNvSpPr>
                <a:spLocks/>
              </p:cNvSpPr>
              <p:nvPr/>
            </p:nvSpPr>
            <p:spPr bwMode="auto">
              <a:xfrm>
                <a:off x="918" y="2029"/>
                <a:ext cx="484" cy="556"/>
              </a:xfrm>
              <a:custGeom>
                <a:avLst/>
                <a:gdLst>
                  <a:gd name="T0" fmla="*/ 97 w 267"/>
                  <a:gd name="T1" fmla="*/ 6 h 288"/>
                  <a:gd name="T2" fmla="*/ 9 w 267"/>
                  <a:gd name="T3" fmla="*/ 77 h 288"/>
                  <a:gd name="T4" fmla="*/ 25 w 267"/>
                  <a:gd name="T5" fmla="*/ 213 h 288"/>
                  <a:gd name="T6" fmla="*/ 109 w 267"/>
                  <a:gd name="T7" fmla="*/ 262 h 288"/>
                  <a:gd name="T8" fmla="*/ 211 w 267"/>
                  <a:gd name="T9" fmla="*/ 267 h 288"/>
                  <a:gd name="T10" fmla="*/ 251 w 267"/>
                  <a:gd name="T11" fmla="*/ 184 h 288"/>
                  <a:gd name="T12" fmla="*/ 208 w 267"/>
                  <a:gd name="T13" fmla="*/ 110 h 288"/>
                  <a:gd name="T14" fmla="*/ 183 w 267"/>
                  <a:gd name="T15" fmla="*/ 30 h 288"/>
                  <a:gd name="T16" fmla="*/ 97 w 267"/>
                  <a:gd name="T17" fmla="*/ 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288">
                    <a:moveTo>
                      <a:pt x="97" y="6"/>
                    </a:moveTo>
                    <a:cubicBezTo>
                      <a:pt x="55" y="9"/>
                      <a:pt x="20" y="35"/>
                      <a:pt x="9" y="77"/>
                    </a:cubicBezTo>
                    <a:cubicBezTo>
                      <a:pt x="0" y="111"/>
                      <a:pt x="7" y="181"/>
                      <a:pt x="25" y="213"/>
                    </a:cubicBezTo>
                    <a:cubicBezTo>
                      <a:pt x="43" y="247"/>
                      <a:pt x="78" y="247"/>
                      <a:pt x="109" y="262"/>
                    </a:cubicBezTo>
                    <a:cubicBezTo>
                      <a:pt x="147" y="279"/>
                      <a:pt x="170" y="288"/>
                      <a:pt x="211" y="267"/>
                    </a:cubicBezTo>
                    <a:cubicBezTo>
                      <a:pt x="241" y="251"/>
                      <a:pt x="267" y="218"/>
                      <a:pt x="251" y="184"/>
                    </a:cubicBezTo>
                    <a:cubicBezTo>
                      <a:pt x="238" y="155"/>
                      <a:pt x="210" y="146"/>
                      <a:pt x="208" y="110"/>
                    </a:cubicBezTo>
                    <a:cubicBezTo>
                      <a:pt x="207" y="72"/>
                      <a:pt x="224" y="53"/>
                      <a:pt x="183" y="30"/>
                    </a:cubicBezTo>
                    <a:cubicBezTo>
                      <a:pt x="162" y="18"/>
                      <a:pt x="121" y="0"/>
                      <a:pt x="97" y="6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2" name="Freeform 118"/>
              <p:cNvSpPr>
                <a:spLocks/>
              </p:cNvSpPr>
              <p:nvPr/>
            </p:nvSpPr>
            <p:spPr bwMode="auto">
              <a:xfrm>
                <a:off x="973" y="2367"/>
                <a:ext cx="425" cy="193"/>
              </a:xfrm>
              <a:custGeom>
                <a:avLst/>
                <a:gdLst>
                  <a:gd name="T0" fmla="*/ 0 w 235"/>
                  <a:gd name="T1" fmla="*/ 23 h 100"/>
                  <a:gd name="T2" fmla="*/ 22 w 235"/>
                  <a:gd name="T3" fmla="*/ 53 h 100"/>
                  <a:gd name="T4" fmla="*/ 54 w 235"/>
                  <a:gd name="T5" fmla="*/ 70 h 100"/>
                  <a:gd name="T6" fmla="*/ 134 w 235"/>
                  <a:gd name="T7" fmla="*/ 97 h 100"/>
                  <a:gd name="T8" fmla="*/ 198 w 235"/>
                  <a:gd name="T9" fmla="*/ 65 h 100"/>
                  <a:gd name="T10" fmla="*/ 200 w 235"/>
                  <a:gd name="T11" fmla="*/ 0 h 100"/>
                  <a:gd name="T12" fmla="*/ 179 w 235"/>
                  <a:gd name="T13" fmla="*/ 53 h 100"/>
                  <a:gd name="T14" fmla="*/ 123 w 235"/>
                  <a:gd name="T15" fmla="*/ 83 h 100"/>
                  <a:gd name="T16" fmla="*/ 62 w 235"/>
                  <a:gd name="T17" fmla="*/ 58 h 100"/>
                  <a:gd name="T18" fmla="*/ 5 w 235"/>
                  <a:gd name="T19" fmla="*/ 2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" h="100">
                    <a:moveTo>
                      <a:pt x="0" y="23"/>
                    </a:moveTo>
                    <a:cubicBezTo>
                      <a:pt x="10" y="33"/>
                      <a:pt x="11" y="44"/>
                      <a:pt x="22" y="53"/>
                    </a:cubicBezTo>
                    <a:cubicBezTo>
                      <a:pt x="31" y="61"/>
                      <a:pt x="42" y="65"/>
                      <a:pt x="54" y="70"/>
                    </a:cubicBezTo>
                    <a:cubicBezTo>
                      <a:pt x="78" y="81"/>
                      <a:pt x="107" y="94"/>
                      <a:pt x="134" y="97"/>
                    </a:cubicBezTo>
                    <a:cubicBezTo>
                      <a:pt x="162" y="100"/>
                      <a:pt x="180" y="83"/>
                      <a:pt x="198" y="65"/>
                    </a:cubicBezTo>
                    <a:cubicBezTo>
                      <a:pt x="213" y="51"/>
                      <a:pt x="235" y="8"/>
                      <a:pt x="200" y="0"/>
                    </a:cubicBezTo>
                    <a:cubicBezTo>
                      <a:pt x="210" y="28"/>
                      <a:pt x="199" y="37"/>
                      <a:pt x="179" y="53"/>
                    </a:cubicBezTo>
                    <a:cubicBezTo>
                      <a:pt x="161" y="68"/>
                      <a:pt x="150" y="86"/>
                      <a:pt x="123" y="83"/>
                    </a:cubicBezTo>
                    <a:cubicBezTo>
                      <a:pt x="101" y="80"/>
                      <a:pt x="82" y="65"/>
                      <a:pt x="62" y="58"/>
                    </a:cubicBezTo>
                    <a:cubicBezTo>
                      <a:pt x="42" y="51"/>
                      <a:pt x="14" y="51"/>
                      <a:pt x="5" y="28"/>
                    </a:cubicBezTo>
                  </a:path>
                </a:pathLst>
              </a:custGeom>
              <a:solidFill>
                <a:srgbClr val="C6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3" name="Freeform 119"/>
              <p:cNvSpPr>
                <a:spLocks/>
              </p:cNvSpPr>
              <p:nvPr/>
            </p:nvSpPr>
            <p:spPr bwMode="auto">
              <a:xfrm>
                <a:off x="935" y="2052"/>
                <a:ext cx="201" cy="264"/>
              </a:xfrm>
              <a:custGeom>
                <a:avLst/>
                <a:gdLst>
                  <a:gd name="T0" fmla="*/ 104 w 111"/>
                  <a:gd name="T1" fmla="*/ 4 h 137"/>
                  <a:gd name="T2" fmla="*/ 23 w 111"/>
                  <a:gd name="T3" fmla="*/ 40 h 137"/>
                  <a:gd name="T4" fmla="*/ 7 w 111"/>
                  <a:gd name="T5" fmla="*/ 137 h 137"/>
                  <a:gd name="T6" fmla="*/ 36 w 111"/>
                  <a:gd name="T7" fmla="*/ 43 h 137"/>
                  <a:gd name="T8" fmla="*/ 111 w 111"/>
                  <a:gd name="T9" fmla="*/ 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37">
                    <a:moveTo>
                      <a:pt x="104" y="4"/>
                    </a:moveTo>
                    <a:cubicBezTo>
                      <a:pt x="72" y="3"/>
                      <a:pt x="42" y="15"/>
                      <a:pt x="23" y="40"/>
                    </a:cubicBezTo>
                    <a:cubicBezTo>
                      <a:pt x="0" y="70"/>
                      <a:pt x="7" y="102"/>
                      <a:pt x="7" y="137"/>
                    </a:cubicBezTo>
                    <a:cubicBezTo>
                      <a:pt x="8" y="105"/>
                      <a:pt x="16" y="69"/>
                      <a:pt x="36" y="43"/>
                    </a:cubicBezTo>
                    <a:cubicBezTo>
                      <a:pt x="48" y="26"/>
                      <a:pt x="92" y="0"/>
                      <a:pt x="111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4" name="Freeform 120"/>
              <p:cNvSpPr>
                <a:spLocks/>
              </p:cNvSpPr>
              <p:nvPr/>
            </p:nvSpPr>
            <p:spPr bwMode="auto">
              <a:xfrm>
                <a:off x="853" y="2046"/>
                <a:ext cx="693" cy="661"/>
              </a:xfrm>
              <a:custGeom>
                <a:avLst/>
                <a:gdLst>
                  <a:gd name="T0" fmla="*/ 338 w 383"/>
                  <a:gd name="T1" fmla="*/ 0 h 342"/>
                  <a:gd name="T2" fmla="*/ 376 w 383"/>
                  <a:gd name="T3" fmla="*/ 159 h 342"/>
                  <a:gd name="T4" fmla="*/ 239 w 383"/>
                  <a:gd name="T5" fmla="*/ 321 h 342"/>
                  <a:gd name="T6" fmla="*/ 120 w 383"/>
                  <a:gd name="T7" fmla="*/ 310 h 342"/>
                  <a:gd name="T8" fmla="*/ 51 w 383"/>
                  <a:gd name="T9" fmla="*/ 272 h 342"/>
                  <a:gd name="T10" fmla="*/ 0 w 383"/>
                  <a:gd name="T11" fmla="*/ 221 h 342"/>
                  <a:gd name="T12" fmla="*/ 117 w 383"/>
                  <a:gd name="T13" fmla="*/ 272 h 342"/>
                  <a:gd name="T14" fmla="*/ 296 w 383"/>
                  <a:gd name="T15" fmla="*/ 247 h 342"/>
                  <a:gd name="T16" fmla="*/ 338 w 383"/>
                  <a:gd name="T17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3" h="342">
                    <a:moveTo>
                      <a:pt x="338" y="0"/>
                    </a:moveTo>
                    <a:cubicBezTo>
                      <a:pt x="370" y="26"/>
                      <a:pt x="383" y="77"/>
                      <a:pt x="376" y="159"/>
                    </a:cubicBezTo>
                    <a:cubicBezTo>
                      <a:pt x="368" y="240"/>
                      <a:pt x="315" y="300"/>
                      <a:pt x="239" y="321"/>
                    </a:cubicBezTo>
                    <a:cubicBezTo>
                      <a:pt x="164" y="342"/>
                      <a:pt x="147" y="325"/>
                      <a:pt x="120" y="310"/>
                    </a:cubicBezTo>
                    <a:cubicBezTo>
                      <a:pt x="94" y="295"/>
                      <a:pt x="66" y="278"/>
                      <a:pt x="51" y="272"/>
                    </a:cubicBezTo>
                    <a:cubicBezTo>
                      <a:pt x="35" y="266"/>
                      <a:pt x="7" y="234"/>
                      <a:pt x="0" y="221"/>
                    </a:cubicBezTo>
                    <a:cubicBezTo>
                      <a:pt x="24" y="246"/>
                      <a:pt x="54" y="255"/>
                      <a:pt x="117" y="272"/>
                    </a:cubicBezTo>
                    <a:cubicBezTo>
                      <a:pt x="179" y="289"/>
                      <a:pt x="239" y="300"/>
                      <a:pt x="296" y="247"/>
                    </a:cubicBezTo>
                    <a:cubicBezTo>
                      <a:pt x="353" y="194"/>
                      <a:pt x="383" y="91"/>
                      <a:pt x="338" y="0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5" name="Freeform 121"/>
              <p:cNvSpPr>
                <a:spLocks/>
              </p:cNvSpPr>
              <p:nvPr/>
            </p:nvSpPr>
            <p:spPr bwMode="auto">
              <a:xfrm>
                <a:off x="788" y="1918"/>
                <a:ext cx="273" cy="427"/>
              </a:xfrm>
              <a:custGeom>
                <a:avLst/>
                <a:gdLst>
                  <a:gd name="T0" fmla="*/ 151 w 151"/>
                  <a:gd name="T1" fmla="*/ 0 h 221"/>
                  <a:gd name="T2" fmla="*/ 28 w 151"/>
                  <a:gd name="T3" fmla="*/ 83 h 221"/>
                  <a:gd name="T4" fmla="*/ 5 w 151"/>
                  <a:gd name="T5" fmla="*/ 221 h 221"/>
                  <a:gd name="T6" fmla="*/ 54 w 151"/>
                  <a:gd name="T7" fmla="*/ 72 h 221"/>
                  <a:gd name="T8" fmla="*/ 151 w 151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21">
                    <a:moveTo>
                      <a:pt x="151" y="0"/>
                    </a:moveTo>
                    <a:cubicBezTo>
                      <a:pt x="109" y="9"/>
                      <a:pt x="56" y="26"/>
                      <a:pt x="28" y="83"/>
                    </a:cubicBezTo>
                    <a:cubicBezTo>
                      <a:pt x="0" y="140"/>
                      <a:pt x="0" y="200"/>
                      <a:pt x="5" y="221"/>
                    </a:cubicBezTo>
                    <a:cubicBezTo>
                      <a:pt x="5" y="183"/>
                      <a:pt x="28" y="107"/>
                      <a:pt x="54" y="72"/>
                    </a:cubicBezTo>
                    <a:cubicBezTo>
                      <a:pt x="81" y="36"/>
                      <a:pt x="122" y="9"/>
                      <a:pt x="1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6" name="Freeform 122"/>
              <p:cNvSpPr>
                <a:spLocks/>
              </p:cNvSpPr>
              <p:nvPr/>
            </p:nvSpPr>
            <p:spPr bwMode="auto">
              <a:xfrm>
                <a:off x="748" y="1843"/>
                <a:ext cx="817" cy="877"/>
              </a:xfrm>
              <a:custGeom>
                <a:avLst/>
                <a:gdLst>
                  <a:gd name="T0" fmla="*/ 192 w 451"/>
                  <a:gd name="T1" fmla="*/ 22 h 454"/>
                  <a:gd name="T2" fmla="*/ 38 w 451"/>
                  <a:gd name="T3" fmla="*/ 119 h 454"/>
                  <a:gd name="T4" fmla="*/ 47 w 451"/>
                  <a:gd name="T5" fmla="*/ 332 h 454"/>
                  <a:gd name="T6" fmla="*/ 108 w 451"/>
                  <a:gd name="T7" fmla="*/ 386 h 454"/>
                  <a:gd name="T8" fmla="*/ 199 w 451"/>
                  <a:gd name="T9" fmla="*/ 436 h 454"/>
                  <a:gd name="T10" fmla="*/ 367 w 451"/>
                  <a:gd name="T11" fmla="*/ 409 h 454"/>
                  <a:gd name="T12" fmla="*/ 448 w 451"/>
                  <a:gd name="T13" fmla="*/ 237 h 454"/>
                  <a:gd name="T14" fmla="*/ 377 w 451"/>
                  <a:gd name="T15" fmla="*/ 73 h 454"/>
                  <a:gd name="T16" fmla="*/ 192 w 451"/>
                  <a:gd name="T17" fmla="*/ 22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1" h="454">
                    <a:moveTo>
                      <a:pt x="192" y="22"/>
                    </a:moveTo>
                    <a:cubicBezTo>
                      <a:pt x="130" y="37"/>
                      <a:pt x="67" y="52"/>
                      <a:pt x="38" y="119"/>
                    </a:cubicBezTo>
                    <a:cubicBezTo>
                      <a:pt x="7" y="192"/>
                      <a:pt x="0" y="266"/>
                      <a:pt x="47" y="332"/>
                    </a:cubicBezTo>
                    <a:cubicBezTo>
                      <a:pt x="64" y="355"/>
                      <a:pt x="83" y="374"/>
                      <a:pt x="108" y="386"/>
                    </a:cubicBezTo>
                    <a:cubicBezTo>
                      <a:pt x="138" y="401"/>
                      <a:pt x="168" y="425"/>
                      <a:pt x="199" y="436"/>
                    </a:cubicBezTo>
                    <a:cubicBezTo>
                      <a:pt x="250" y="454"/>
                      <a:pt x="323" y="437"/>
                      <a:pt x="367" y="409"/>
                    </a:cubicBezTo>
                    <a:cubicBezTo>
                      <a:pt x="428" y="370"/>
                      <a:pt x="446" y="307"/>
                      <a:pt x="448" y="237"/>
                    </a:cubicBezTo>
                    <a:cubicBezTo>
                      <a:pt x="451" y="165"/>
                      <a:pt x="436" y="116"/>
                      <a:pt x="377" y="73"/>
                    </a:cubicBezTo>
                    <a:cubicBezTo>
                      <a:pt x="328" y="38"/>
                      <a:pt x="256" y="0"/>
                      <a:pt x="192" y="22"/>
                    </a:cubicBezTo>
                    <a:close/>
                  </a:path>
                </a:pathLst>
              </a:custGeom>
              <a:noFill/>
              <a:ln w="6350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7" name="Freeform 123"/>
              <p:cNvSpPr>
                <a:spLocks/>
              </p:cNvSpPr>
              <p:nvPr/>
            </p:nvSpPr>
            <p:spPr bwMode="auto">
              <a:xfrm>
                <a:off x="918" y="2029"/>
                <a:ext cx="482" cy="556"/>
              </a:xfrm>
              <a:custGeom>
                <a:avLst/>
                <a:gdLst>
                  <a:gd name="T0" fmla="*/ 97 w 266"/>
                  <a:gd name="T1" fmla="*/ 6 h 288"/>
                  <a:gd name="T2" fmla="*/ 9 w 266"/>
                  <a:gd name="T3" fmla="*/ 78 h 288"/>
                  <a:gd name="T4" fmla="*/ 24 w 266"/>
                  <a:gd name="T5" fmla="*/ 214 h 288"/>
                  <a:gd name="T6" fmla="*/ 109 w 266"/>
                  <a:gd name="T7" fmla="*/ 262 h 288"/>
                  <a:gd name="T8" fmla="*/ 211 w 266"/>
                  <a:gd name="T9" fmla="*/ 267 h 288"/>
                  <a:gd name="T10" fmla="*/ 251 w 266"/>
                  <a:gd name="T11" fmla="*/ 185 h 288"/>
                  <a:gd name="T12" fmla="*/ 208 w 266"/>
                  <a:gd name="T13" fmla="*/ 111 h 288"/>
                  <a:gd name="T14" fmla="*/ 183 w 266"/>
                  <a:gd name="T15" fmla="*/ 30 h 288"/>
                  <a:gd name="T16" fmla="*/ 97 w 266"/>
                  <a:gd name="T17" fmla="*/ 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6" h="288">
                    <a:moveTo>
                      <a:pt x="97" y="6"/>
                    </a:moveTo>
                    <a:cubicBezTo>
                      <a:pt x="55" y="10"/>
                      <a:pt x="20" y="36"/>
                      <a:pt x="9" y="78"/>
                    </a:cubicBezTo>
                    <a:cubicBezTo>
                      <a:pt x="0" y="112"/>
                      <a:pt x="7" y="182"/>
                      <a:pt x="24" y="214"/>
                    </a:cubicBezTo>
                    <a:cubicBezTo>
                      <a:pt x="43" y="248"/>
                      <a:pt x="78" y="247"/>
                      <a:pt x="109" y="262"/>
                    </a:cubicBezTo>
                    <a:cubicBezTo>
                      <a:pt x="147" y="280"/>
                      <a:pt x="170" y="288"/>
                      <a:pt x="211" y="267"/>
                    </a:cubicBezTo>
                    <a:cubicBezTo>
                      <a:pt x="240" y="252"/>
                      <a:pt x="266" y="219"/>
                      <a:pt x="251" y="185"/>
                    </a:cubicBezTo>
                    <a:cubicBezTo>
                      <a:pt x="238" y="156"/>
                      <a:pt x="209" y="147"/>
                      <a:pt x="208" y="111"/>
                    </a:cubicBezTo>
                    <a:cubicBezTo>
                      <a:pt x="207" y="73"/>
                      <a:pt x="224" y="54"/>
                      <a:pt x="183" y="30"/>
                    </a:cubicBezTo>
                    <a:cubicBezTo>
                      <a:pt x="162" y="18"/>
                      <a:pt x="121" y="0"/>
                      <a:pt x="97" y="6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8" name="Oval 124"/>
              <p:cNvSpPr>
                <a:spLocks noChangeArrowheads="1"/>
              </p:cNvSpPr>
              <p:nvPr/>
            </p:nvSpPr>
            <p:spPr bwMode="auto">
              <a:xfrm>
                <a:off x="1127" y="2013"/>
                <a:ext cx="74" cy="7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9" name="Oval 125"/>
              <p:cNvSpPr>
                <a:spLocks noChangeArrowheads="1"/>
              </p:cNvSpPr>
              <p:nvPr/>
            </p:nvSpPr>
            <p:spPr bwMode="auto">
              <a:xfrm>
                <a:off x="1219" y="2058"/>
                <a:ext cx="40" cy="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0" name="Oval 126"/>
              <p:cNvSpPr>
                <a:spLocks noChangeArrowheads="1"/>
              </p:cNvSpPr>
              <p:nvPr/>
            </p:nvSpPr>
            <p:spPr bwMode="auto">
              <a:xfrm>
                <a:off x="1079" y="2023"/>
                <a:ext cx="31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17" name="Group 140"/>
            <p:cNvGrpSpPr>
              <a:grpSpLocks/>
            </p:cNvGrpSpPr>
            <p:nvPr/>
          </p:nvGrpSpPr>
          <p:grpSpPr bwMode="auto">
            <a:xfrm>
              <a:off x="5059341" y="1833884"/>
              <a:ext cx="252000" cy="252000"/>
              <a:chOff x="1148" y="2882"/>
              <a:chExt cx="887" cy="909"/>
            </a:xfrm>
          </p:grpSpPr>
          <p:sp>
            <p:nvSpPr>
              <p:cNvPr id="4016" name="Freeform 128"/>
              <p:cNvSpPr>
                <a:spLocks/>
              </p:cNvSpPr>
              <p:nvPr/>
            </p:nvSpPr>
            <p:spPr bwMode="auto">
              <a:xfrm>
                <a:off x="1148" y="2882"/>
                <a:ext cx="887" cy="909"/>
              </a:xfrm>
              <a:custGeom>
                <a:avLst/>
                <a:gdLst>
                  <a:gd name="T0" fmla="*/ 89 w 491"/>
                  <a:gd name="T1" fmla="*/ 93 h 472"/>
                  <a:gd name="T2" fmla="*/ 51 w 491"/>
                  <a:gd name="T3" fmla="*/ 302 h 472"/>
                  <a:gd name="T4" fmla="*/ 82 w 491"/>
                  <a:gd name="T5" fmla="*/ 363 h 472"/>
                  <a:gd name="T6" fmla="*/ 67 w 491"/>
                  <a:gd name="T7" fmla="*/ 407 h 472"/>
                  <a:gd name="T8" fmla="*/ 107 w 491"/>
                  <a:gd name="T9" fmla="*/ 395 h 472"/>
                  <a:gd name="T10" fmla="*/ 111 w 491"/>
                  <a:gd name="T11" fmla="*/ 422 h 472"/>
                  <a:gd name="T12" fmla="*/ 149 w 491"/>
                  <a:gd name="T13" fmla="*/ 414 h 472"/>
                  <a:gd name="T14" fmla="*/ 178 w 491"/>
                  <a:gd name="T15" fmla="*/ 445 h 472"/>
                  <a:gd name="T16" fmla="*/ 327 w 491"/>
                  <a:gd name="T17" fmla="*/ 439 h 472"/>
                  <a:gd name="T18" fmla="*/ 360 w 491"/>
                  <a:gd name="T19" fmla="*/ 419 h 472"/>
                  <a:gd name="T20" fmla="*/ 398 w 491"/>
                  <a:gd name="T21" fmla="*/ 430 h 472"/>
                  <a:gd name="T22" fmla="*/ 386 w 491"/>
                  <a:gd name="T23" fmla="*/ 391 h 472"/>
                  <a:gd name="T24" fmla="*/ 416 w 491"/>
                  <a:gd name="T25" fmla="*/ 394 h 472"/>
                  <a:gd name="T26" fmla="*/ 403 w 491"/>
                  <a:gd name="T27" fmla="*/ 333 h 472"/>
                  <a:gd name="T28" fmla="*/ 449 w 491"/>
                  <a:gd name="T29" fmla="*/ 291 h 472"/>
                  <a:gd name="T30" fmla="*/ 485 w 491"/>
                  <a:gd name="T31" fmla="*/ 252 h 472"/>
                  <a:gd name="T32" fmla="*/ 451 w 491"/>
                  <a:gd name="T33" fmla="*/ 253 h 472"/>
                  <a:gd name="T34" fmla="*/ 466 w 491"/>
                  <a:gd name="T35" fmla="*/ 229 h 472"/>
                  <a:gd name="T36" fmla="*/ 443 w 491"/>
                  <a:gd name="T37" fmla="*/ 224 h 472"/>
                  <a:gd name="T38" fmla="*/ 455 w 491"/>
                  <a:gd name="T39" fmla="*/ 203 h 472"/>
                  <a:gd name="T40" fmla="*/ 435 w 491"/>
                  <a:gd name="T41" fmla="*/ 198 h 472"/>
                  <a:gd name="T42" fmla="*/ 430 w 491"/>
                  <a:gd name="T43" fmla="*/ 173 h 472"/>
                  <a:gd name="T44" fmla="*/ 415 w 491"/>
                  <a:gd name="T45" fmla="*/ 159 h 472"/>
                  <a:gd name="T46" fmla="*/ 437 w 491"/>
                  <a:gd name="T47" fmla="*/ 132 h 472"/>
                  <a:gd name="T48" fmla="*/ 409 w 491"/>
                  <a:gd name="T49" fmla="*/ 99 h 472"/>
                  <a:gd name="T50" fmla="*/ 360 w 491"/>
                  <a:gd name="T51" fmla="*/ 52 h 472"/>
                  <a:gd name="T52" fmla="*/ 360 w 491"/>
                  <a:gd name="T53" fmla="*/ 24 h 472"/>
                  <a:gd name="T54" fmla="*/ 330 w 491"/>
                  <a:gd name="T55" fmla="*/ 35 h 472"/>
                  <a:gd name="T56" fmla="*/ 311 w 491"/>
                  <a:gd name="T57" fmla="*/ 2 h 472"/>
                  <a:gd name="T58" fmla="*/ 293 w 491"/>
                  <a:gd name="T59" fmla="*/ 19 h 472"/>
                  <a:gd name="T60" fmla="*/ 89 w 491"/>
                  <a:gd name="T61" fmla="*/ 9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1" h="472">
                    <a:moveTo>
                      <a:pt x="89" y="93"/>
                    </a:moveTo>
                    <a:cubicBezTo>
                      <a:pt x="51" y="138"/>
                      <a:pt x="0" y="233"/>
                      <a:pt x="51" y="302"/>
                    </a:cubicBezTo>
                    <a:cubicBezTo>
                      <a:pt x="63" y="317"/>
                      <a:pt x="76" y="344"/>
                      <a:pt x="82" y="363"/>
                    </a:cubicBezTo>
                    <a:cubicBezTo>
                      <a:pt x="88" y="383"/>
                      <a:pt x="61" y="397"/>
                      <a:pt x="67" y="407"/>
                    </a:cubicBezTo>
                    <a:cubicBezTo>
                      <a:pt x="73" y="417"/>
                      <a:pt x="96" y="384"/>
                      <a:pt x="107" y="395"/>
                    </a:cubicBezTo>
                    <a:cubicBezTo>
                      <a:pt x="118" y="405"/>
                      <a:pt x="105" y="416"/>
                      <a:pt x="111" y="422"/>
                    </a:cubicBezTo>
                    <a:cubicBezTo>
                      <a:pt x="118" y="428"/>
                      <a:pt x="135" y="406"/>
                      <a:pt x="149" y="414"/>
                    </a:cubicBezTo>
                    <a:cubicBezTo>
                      <a:pt x="159" y="419"/>
                      <a:pt x="155" y="430"/>
                      <a:pt x="178" y="445"/>
                    </a:cubicBezTo>
                    <a:cubicBezTo>
                      <a:pt x="218" y="472"/>
                      <a:pt x="284" y="455"/>
                      <a:pt x="327" y="439"/>
                    </a:cubicBezTo>
                    <a:cubicBezTo>
                      <a:pt x="339" y="434"/>
                      <a:pt x="351" y="427"/>
                      <a:pt x="360" y="419"/>
                    </a:cubicBezTo>
                    <a:cubicBezTo>
                      <a:pt x="365" y="415"/>
                      <a:pt x="394" y="434"/>
                      <a:pt x="398" y="430"/>
                    </a:cubicBezTo>
                    <a:cubicBezTo>
                      <a:pt x="403" y="425"/>
                      <a:pt x="382" y="396"/>
                      <a:pt x="386" y="391"/>
                    </a:cubicBezTo>
                    <a:cubicBezTo>
                      <a:pt x="389" y="387"/>
                      <a:pt x="414" y="398"/>
                      <a:pt x="416" y="394"/>
                    </a:cubicBezTo>
                    <a:cubicBezTo>
                      <a:pt x="420" y="388"/>
                      <a:pt x="389" y="368"/>
                      <a:pt x="403" y="333"/>
                    </a:cubicBezTo>
                    <a:cubicBezTo>
                      <a:pt x="407" y="315"/>
                      <a:pt x="424" y="308"/>
                      <a:pt x="449" y="291"/>
                    </a:cubicBezTo>
                    <a:cubicBezTo>
                      <a:pt x="461" y="283"/>
                      <a:pt x="491" y="257"/>
                      <a:pt x="485" y="252"/>
                    </a:cubicBezTo>
                    <a:cubicBezTo>
                      <a:pt x="478" y="247"/>
                      <a:pt x="457" y="269"/>
                      <a:pt x="451" y="253"/>
                    </a:cubicBezTo>
                    <a:cubicBezTo>
                      <a:pt x="446" y="238"/>
                      <a:pt x="468" y="237"/>
                      <a:pt x="466" y="229"/>
                    </a:cubicBezTo>
                    <a:cubicBezTo>
                      <a:pt x="463" y="221"/>
                      <a:pt x="448" y="237"/>
                      <a:pt x="443" y="224"/>
                    </a:cubicBezTo>
                    <a:cubicBezTo>
                      <a:pt x="438" y="211"/>
                      <a:pt x="456" y="208"/>
                      <a:pt x="455" y="203"/>
                    </a:cubicBezTo>
                    <a:cubicBezTo>
                      <a:pt x="453" y="198"/>
                      <a:pt x="447" y="203"/>
                      <a:pt x="435" y="198"/>
                    </a:cubicBezTo>
                    <a:cubicBezTo>
                      <a:pt x="428" y="195"/>
                      <a:pt x="434" y="182"/>
                      <a:pt x="430" y="173"/>
                    </a:cubicBezTo>
                    <a:cubicBezTo>
                      <a:pt x="428" y="167"/>
                      <a:pt x="415" y="166"/>
                      <a:pt x="415" y="159"/>
                    </a:cubicBezTo>
                    <a:cubicBezTo>
                      <a:pt x="415" y="150"/>
                      <a:pt x="437" y="141"/>
                      <a:pt x="437" y="132"/>
                    </a:cubicBezTo>
                    <a:cubicBezTo>
                      <a:pt x="437" y="120"/>
                      <a:pt x="422" y="126"/>
                      <a:pt x="409" y="99"/>
                    </a:cubicBezTo>
                    <a:cubicBezTo>
                      <a:pt x="399" y="79"/>
                      <a:pt x="370" y="71"/>
                      <a:pt x="360" y="52"/>
                    </a:cubicBezTo>
                    <a:cubicBezTo>
                      <a:pt x="356" y="44"/>
                      <a:pt x="368" y="30"/>
                      <a:pt x="360" y="24"/>
                    </a:cubicBezTo>
                    <a:cubicBezTo>
                      <a:pt x="350" y="18"/>
                      <a:pt x="353" y="44"/>
                      <a:pt x="330" y="35"/>
                    </a:cubicBezTo>
                    <a:cubicBezTo>
                      <a:pt x="307" y="27"/>
                      <a:pt x="322" y="6"/>
                      <a:pt x="311" y="2"/>
                    </a:cubicBezTo>
                    <a:cubicBezTo>
                      <a:pt x="306" y="0"/>
                      <a:pt x="308" y="19"/>
                      <a:pt x="293" y="19"/>
                    </a:cubicBezTo>
                    <a:cubicBezTo>
                      <a:pt x="201" y="11"/>
                      <a:pt x="126" y="49"/>
                      <a:pt x="89" y="93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17" name="Freeform 129"/>
              <p:cNvSpPr>
                <a:spLocks/>
              </p:cNvSpPr>
              <p:nvPr/>
            </p:nvSpPr>
            <p:spPr bwMode="auto">
              <a:xfrm>
                <a:off x="1327" y="3127"/>
                <a:ext cx="515" cy="477"/>
              </a:xfrm>
              <a:custGeom>
                <a:avLst/>
                <a:gdLst>
                  <a:gd name="T0" fmla="*/ 267 w 285"/>
                  <a:gd name="T1" fmla="*/ 58 h 248"/>
                  <a:gd name="T2" fmla="*/ 260 w 285"/>
                  <a:gd name="T3" fmla="*/ 169 h 248"/>
                  <a:gd name="T4" fmla="*/ 93 w 285"/>
                  <a:gd name="T5" fmla="*/ 245 h 248"/>
                  <a:gd name="T6" fmla="*/ 1 w 285"/>
                  <a:gd name="T7" fmla="*/ 178 h 248"/>
                  <a:gd name="T8" fmla="*/ 14 w 285"/>
                  <a:gd name="T9" fmla="*/ 113 h 248"/>
                  <a:gd name="T10" fmla="*/ 47 w 285"/>
                  <a:gd name="T11" fmla="*/ 96 h 248"/>
                  <a:gd name="T12" fmla="*/ 112 w 285"/>
                  <a:gd name="T13" fmla="*/ 67 h 248"/>
                  <a:gd name="T14" fmla="*/ 135 w 285"/>
                  <a:gd name="T15" fmla="*/ 36 h 248"/>
                  <a:gd name="T16" fmla="*/ 168 w 285"/>
                  <a:gd name="T17" fmla="*/ 25 h 248"/>
                  <a:gd name="T18" fmla="*/ 227 w 285"/>
                  <a:gd name="T19" fmla="*/ 4 h 248"/>
                  <a:gd name="T20" fmla="*/ 267 w 285"/>
                  <a:gd name="T21" fmla="*/ 5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248">
                    <a:moveTo>
                      <a:pt x="267" y="58"/>
                    </a:moveTo>
                    <a:cubicBezTo>
                      <a:pt x="285" y="92"/>
                      <a:pt x="278" y="139"/>
                      <a:pt x="260" y="169"/>
                    </a:cubicBezTo>
                    <a:cubicBezTo>
                      <a:pt x="225" y="228"/>
                      <a:pt x="158" y="248"/>
                      <a:pt x="93" y="245"/>
                    </a:cubicBezTo>
                    <a:cubicBezTo>
                      <a:pt x="52" y="243"/>
                      <a:pt x="3" y="225"/>
                      <a:pt x="1" y="178"/>
                    </a:cubicBezTo>
                    <a:cubicBezTo>
                      <a:pt x="0" y="158"/>
                      <a:pt x="4" y="130"/>
                      <a:pt x="14" y="113"/>
                    </a:cubicBezTo>
                    <a:cubicBezTo>
                      <a:pt x="23" y="96"/>
                      <a:pt x="29" y="97"/>
                      <a:pt x="47" y="96"/>
                    </a:cubicBezTo>
                    <a:cubicBezTo>
                      <a:pt x="79" y="94"/>
                      <a:pt x="94" y="96"/>
                      <a:pt x="112" y="67"/>
                    </a:cubicBezTo>
                    <a:cubicBezTo>
                      <a:pt x="119" y="56"/>
                      <a:pt x="124" y="43"/>
                      <a:pt x="135" y="36"/>
                    </a:cubicBezTo>
                    <a:cubicBezTo>
                      <a:pt x="145" y="28"/>
                      <a:pt x="157" y="30"/>
                      <a:pt x="168" y="25"/>
                    </a:cubicBezTo>
                    <a:cubicBezTo>
                      <a:pt x="189" y="15"/>
                      <a:pt x="200" y="0"/>
                      <a:pt x="227" y="4"/>
                    </a:cubicBezTo>
                    <a:cubicBezTo>
                      <a:pt x="249" y="7"/>
                      <a:pt x="258" y="41"/>
                      <a:pt x="267" y="58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18" name="Freeform 130"/>
              <p:cNvSpPr>
                <a:spLocks/>
              </p:cNvSpPr>
              <p:nvPr/>
            </p:nvSpPr>
            <p:spPr bwMode="auto">
              <a:xfrm>
                <a:off x="1231" y="2982"/>
                <a:ext cx="273" cy="426"/>
              </a:xfrm>
              <a:custGeom>
                <a:avLst/>
                <a:gdLst>
                  <a:gd name="T0" fmla="*/ 151 w 151"/>
                  <a:gd name="T1" fmla="*/ 0 h 221"/>
                  <a:gd name="T2" fmla="*/ 29 w 151"/>
                  <a:gd name="T3" fmla="*/ 83 h 221"/>
                  <a:gd name="T4" fmla="*/ 6 w 151"/>
                  <a:gd name="T5" fmla="*/ 221 h 221"/>
                  <a:gd name="T6" fmla="*/ 55 w 151"/>
                  <a:gd name="T7" fmla="*/ 72 h 221"/>
                  <a:gd name="T8" fmla="*/ 151 w 151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21">
                    <a:moveTo>
                      <a:pt x="151" y="0"/>
                    </a:moveTo>
                    <a:cubicBezTo>
                      <a:pt x="110" y="10"/>
                      <a:pt x="57" y="27"/>
                      <a:pt x="29" y="83"/>
                    </a:cubicBezTo>
                    <a:cubicBezTo>
                      <a:pt x="0" y="140"/>
                      <a:pt x="0" y="200"/>
                      <a:pt x="6" y="221"/>
                    </a:cubicBezTo>
                    <a:cubicBezTo>
                      <a:pt x="6" y="183"/>
                      <a:pt x="29" y="108"/>
                      <a:pt x="55" y="72"/>
                    </a:cubicBezTo>
                    <a:cubicBezTo>
                      <a:pt x="81" y="36"/>
                      <a:pt x="123" y="10"/>
                      <a:pt x="1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19" name="Freeform 131"/>
              <p:cNvSpPr>
                <a:spLocks/>
              </p:cNvSpPr>
              <p:nvPr/>
            </p:nvSpPr>
            <p:spPr bwMode="auto">
              <a:xfrm>
                <a:off x="1345" y="3269"/>
                <a:ext cx="616" cy="482"/>
              </a:xfrm>
              <a:custGeom>
                <a:avLst/>
                <a:gdLst>
                  <a:gd name="T0" fmla="*/ 5 w 341"/>
                  <a:gd name="T1" fmla="*/ 177 h 250"/>
                  <a:gd name="T2" fmla="*/ 29 w 341"/>
                  <a:gd name="T3" fmla="*/ 201 h 250"/>
                  <a:gd name="T4" fmla="*/ 78 w 341"/>
                  <a:gd name="T5" fmla="*/ 232 h 250"/>
                  <a:gd name="T6" fmla="*/ 165 w 341"/>
                  <a:gd name="T7" fmla="*/ 241 h 250"/>
                  <a:gd name="T8" fmla="*/ 235 w 341"/>
                  <a:gd name="T9" fmla="*/ 211 h 250"/>
                  <a:gd name="T10" fmla="*/ 256 w 341"/>
                  <a:gd name="T11" fmla="*/ 210 h 250"/>
                  <a:gd name="T12" fmla="*/ 263 w 341"/>
                  <a:gd name="T13" fmla="*/ 195 h 250"/>
                  <a:gd name="T14" fmla="*/ 273 w 341"/>
                  <a:gd name="T15" fmla="*/ 181 h 250"/>
                  <a:gd name="T16" fmla="*/ 278 w 341"/>
                  <a:gd name="T17" fmla="*/ 153 h 250"/>
                  <a:gd name="T18" fmla="*/ 308 w 341"/>
                  <a:gd name="T19" fmla="*/ 96 h 250"/>
                  <a:gd name="T20" fmla="*/ 341 w 341"/>
                  <a:gd name="T21" fmla="*/ 64 h 250"/>
                  <a:gd name="T22" fmla="*/ 329 w 341"/>
                  <a:gd name="T23" fmla="*/ 34 h 250"/>
                  <a:gd name="T24" fmla="*/ 314 w 341"/>
                  <a:gd name="T25" fmla="*/ 0 h 250"/>
                  <a:gd name="T26" fmla="*/ 289 w 341"/>
                  <a:gd name="T27" fmla="*/ 91 h 250"/>
                  <a:gd name="T28" fmla="*/ 221 w 341"/>
                  <a:gd name="T29" fmla="*/ 185 h 250"/>
                  <a:gd name="T30" fmla="*/ 96 w 341"/>
                  <a:gd name="T31" fmla="*/ 212 h 250"/>
                  <a:gd name="T32" fmla="*/ 5 w 341"/>
                  <a:gd name="T33" fmla="*/ 17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1" h="250">
                    <a:moveTo>
                      <a:pt x="5" y="177"/>
                    </a:moveTo>
                    <a:cubicBezTo>
                      <a:pt x="26" y="190"/>
                      <a:pt x="0" y="202"/>
                      <a:pt x="29" y="201"/>
                    </a:cubicBezTo>
                    <a:cubicBezTo>
                      <a:pt x="55" y="201"/>
                      <a:pt x="56" y="220"/>
                      <a:pt x="78" y="232"/>
                    </a:cubicBezTo>
                    <a:cubicBezTo>
                      <a:pt x="106" y="249"/>
                      <a:pt x="135" y="250"/>
                      <a:pt x="165" y="241"/>
                    </a:cubicBezTo>
                    <a:cubicBezTo>
                      <a:pt x="189" y="233"/>
                      <a:pt x="210" y="216"/>
                      <a:pt x="235" y="211"/>
                    </a:cubicBezTo>
                    <a:cubicBezTo>
                      <a:pt x="242" y="209"/>
                      <a:pt x="251" y="212"/>
                      <a:pt x="256" y="210"/>
                    </a:cubicBezTo>
                    <a:cubicBezTo>
                      <a:pt x="272" y="206"/>
                      <a:pt x="261" y="208"/>
                      <a:pt x="263" y="195"/>
                    </a:cubicBezTo>
                    <a:cubicBezTo>
                      <a:pt x="265" y="184"/>
                      <a:pt x="268" y="187"/>
                      <a:pt x="273" y="181"/>
                    </a:cubicBezTo>
                    <a:cubicBezTo>
                      <a:pt x="281" y="170"/>
                      <a:pt x="276" y="167"/>
                      <a:pt x="278" y="153"/>
                    </a:cubicBezTo>
                    <a:cubicBezTo>
                      <a:pt x="279" y="131"/>
                      <a:pt x="293" y="111"/>
                      <a:pt x="308" y="96"/>
                    </a:cubicBezTo>
                    <a:cubicBezTo>
                      <a:pt x="318" y="86"/>
                      <a:pt x="338" y="79"/>
                      <a:pt x="341" y="64"/>
                    </a:cubicBezTo>
                    <a:cubicBezTo>
                      <a:pt x="325" y="63"/>
                      <a:pt x="330" y="44"/>
                      <a:pt x="329" y="34"/>
                    </a:cubicBezTo>
                    <a:cubicBezTo>
                      <a:pt x="327" y="20"/>
                      <a:pt x="319" y="11"/>
                      <a:pt x="314" y="0"/>
                    </a:cubicBezTo>
                    <a:cubicBezTo>
                      <a:pt x="325" y="36"/>
                      <a:pt x="311" y="64"/>
                      <a:pt x="289" y="91"/>
                    </a:cubicBezTo>
                    <a:cubicBezTo>
                      <a:pt x="264" y="120"/>
                      <a:pt x="255" y="163"/>
                      <a:pt x="221" y="185"/>
                    </a:cubicBezTo>
                    <a:cubicBezTo>
                      <a:pt x="181" y="211"/>
                      <a:pt x="141" y="226"/>
                      <a:pt x="96" y="212"/>
                    </a:cubicBezTo>
                    <a:cubicBezTo>
                      <a:pt x="67" y="203"/>
                      <a:pt x="31" y="187"/>
                      <a:pt x="5" y="174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0" name="Freeform 132"/>
              <p:cNvSpPr>
                <a:spLocks/>
              </p:cNvSpPr>
              <p:nvPr/>
            </p:nvSpPr>
            <p:spPr bwMode="auto">
              <a:xfrm>
                <a:off x="1450" y="3510"/>
                <a:ext cx="383" cy="198"/>
              </a:xfrm>
              <a:custGeom>
                <a:avLst/>
                <a:gdLst>
                  <a:gd name="T0" fmla="*/ 0 w 212"/>
                  <a:gd name="T1" fmla="*/ 74 h 103"/>
                  <a:gd name="T2" fmla="*/ 107 w 212"/>
                  <a:gd name="T3" fmla="*/ 71 h 103"/>
                  <a:gd name="T4" fmla="*/ 212 w 212"/>
                  <a:gd name="T5" fmla="*/ 0 h 103"/>
                  <a:gd name="T6" fmla="*/ 161 w 212"/>
                  <a:gd name="T7" fmla="*/ 62 h 103"/>
                  <a:gd name="T8" fmla="*/ 91 w 212"/>
                  <a:gd name="T9" fmla="*/ 98 h 103"/>
                  <a:gd name="T10" fmla="*/ 20 w 212"/>
                  <a:gd name="T11" fmla="*/ 9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03">
                    <a:moveTo>
                      <a:pt x="0" y="74"/>
                    </a:moveTo>
                    <a:cubicBezTo>
                      <a:pt x="35" y="85"/>
                      <a:pt x="74" y="84"/>
                      <a:pt x="107" y="71"/>
                    </a:cubicBezTo>
                    <a:cubicBezTo>
                      <a:pt x="146" y="57"/>
                      <a:pt x="185" y="32"/>
                      <a:pt x="212" y="0"/>
                    </a:cubicBezTo>
                    <a:cubicBezTo>
                      <a:pt x="202" y="28"/>
                      <a:pt x="188" y="47"/>
                      <a:pt x="161" y="62"/>
                    </a:cubicBezTo>
                    <a:cubicBezTo>
                      <a:pt x="139" y="74"/>
                      <a:pt x="116" y="93"/>
                      <a:pt x="91" y="98"/>
                    </a:cubicBezTo>
                    <a:cubicBezTo>
                      <a:pt x="68" y="103"/>
                      <a:pt x="44" y="98"/>
                      <a:pt x="20" y="98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1" name="Freeform 133"/>
              <p:cNvSpPr>
                <a:spLocks/>
              </p:cNvSpPr>
              <p:nvPr/>
            </p:nvSpPr>
            <p:spPr bwMode="auto">
              <a:xfrm>
                <a:off x="1346" y="3288"/>
                <a:ext cx="190" cy="156"/>
              </a:xfrm>
              <a:custGeom>
                <a:avLst/>
                <a:gdLst>
                  <a:gd name="T0" fmla="*/ 0 w 105"/>
                  <a:gd name="T1" fmla="*/ 81 h 81"/>
                  <a:gd name="T2" fmla="*/ 32 w 105"/>
                  <a:gd name="T3" fmla="*/ 23 h 81"/>
                  <a:gd name="T4" fmla="*/ 105 w 105"/>
                  <a:gd name="T5" fmla="*/ 0 h 81"/>
                  <a:gd name="T6" fmla="*/ 47 w 105"/>
                  <a:gd name="T7" fmla="*/ 36 h 81"/>
                  <a:gd name="T8" fmla="*/ 0 w 105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81">
                    <a:moveTo>
                      <a:pt x="0" y="81"/>
                    </a:moveTo>
                    <a:cubicBezTo>
                      <a:pt x="9" y="42"/>
                      <a:pt x="2" y="27"/>
                      <a:pt x="32" y="23"/>
                    </a:cubicBezTo>
                    <a:cubicBezTo>
                      <a:pt x="62" y="19"/>
                      <a:pt x="96" y="13"/>
                      <a:pt x="105" y="0"/>
                    </a:cubicBezTo>
                    <a:cubicBezTo>
                      <a:pt x="87" y="17"/>
                      <a:pt x="66" y="32"/>
                      <a:pt x="47" y="36"/>
                    </a:cubicBezTo>
                    <a:cubicBezTo>
                      <a:pt x="28" y="40"/>
                      <a:pt x="3" y="55"/>
                      <a:pt x="0" y="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2" name="Freeform 134"/>
              <p:cNvSpPr>
                <a:spLocks/>
              </p:cNvSpPr>
              <p:nvPr/>
            </p:nvSpPr>
            <p:spPr bwMode="auto">
              <a:xfrm>
                <a:off x="1377" y="3306"/>
                <a:ext cx="436" cy="302"/>
              </a:xfrm>
              <a:custGeom>
                <a:avLst/>
                <a:gdLst>
                  <a:gd name="T0" fmla="*/ 0 w 241"/>
                  <a:gd name="T1" fmla="*/ 122 h 157"/>
                  <a:gd name="T2" fmla="*/ 174 w 241"/>
                  <a:gd name="T3" fmla="*/ 116 h 157"/>
                  <a:gd name="T4" fmla="*/ 239 w 241"/>
                  <a:gd name="T5" fmla="*/ 0 h 157"/>
                  <a:gd name="T6" fmla="*/ 138 w 241"/>
                  <a:gd name="T7" fmla="*/ 111 h 157"/>
                  <a:gd name="T8" fmla="*/ 0 w 241"/>
                  <a:gd name="T9" fmla="*/ 12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57">
                    <a:moveTo>
                      <a:pt x="0" y="122"/>
                    </a:moveTo>
                    <a:cubicBezTo>
                      <a:pt x="33" y="138"/>
                      <a:pt x="108" y="157"/>
                      <a:pt x="174" y="116"/>
                    </a:cubicBezTo>
                    <a:cubicBezTo>
                      <a:pt x="241" y="74"/>
                      <a:pt x="241" y="33"/>
                      <a:pt x="239" y="0"/>
                    </a:cubicBezTo>
                    <a:cubicBezTo>
                      <a:pt x="234" y="25"/>
                      <a:pt x="211" y="81"/>
                      <a:pt x="138" y="111"/>
                    </a:cubicBezTo>
                    <a:cubicBezTo>
                      <a:pt x="98" y="127"/>
                      <a:pt x="11" y="133"/>
                      <a:pt x="0" y="122"/>
                    </a:cubicBezTo>
                  </a:path>
                </a:pathLst>
              </a:custGeom>
              <a:solidFill>
                <a:srgbClr val="C6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3" name="Freeform 135"/>
              <p:cNvSpPr>
                <a:spLocks/>
              </p:cNvSpPr>
              <p:nvPr/>
            </p:nvSpPr>
            <p:spPr bwMode="auto">
              <a:xfrm>
                <a:off x="1148" y="2882"/>
                <a:ext cx="887" cy="907"/>
              </a:xfrm>
              <a:custGeom>
                <a:avLst/>
                <a:gdLst>
                  <a:gd name="T0" fmla="*/ 89 w 491"/>
                  <a:gd name="T1" fmla="*/ 93 h 471"/>
                  <a:gd name="T2" fmla="*/ 51 w 491"/>
                  <a:gd name="T3" fmla="*/ 302 h 471"/>
                  <a:gd name="T4" fmla="*/ 82 w 491"/>
                  <a:gd name="T5" fmla="*/ 363 h 471"/>
                  <a:gd name="T6" fmla="*/ 67 w 491"/>
                  <a:gd name="T7" fmla="*/ 407 h 471"/>
                  <a:gd name="T8" fmla="*/ 107 w 491"/>
                  <a:gd name="T9" fmla="*/ 394 h 471"/>
                  <a:gd name="T10" fmla="*/ 112 w 491"/>
                  <a:gd name="T11" fmla="*/ 422 h 471"/>
                  <a:gd name="T12" fmla="*/ 150 w 491"/>
                  <a:gd name="T13" fmla="*/ 413 h 471"/>
                  <a:gd name="T14" fmla="*/ 178 w 491"/>
                  <a:gd name="T15" fmla="*/ 445 h 471"/>
                  <a:gd name="T16" fmla="*/ 327 w 491"/>
                  <a:gd name="T17" fmla="*/ 439 h 471"/>
                  <a:gd name="T18" fmla="*/ 360 w 491"/>
                  <a:gd name="T19" fmla="*/ 419 h 471"/>
                  <a:gd name="T20" fmla="*/ 399 w 491"/>
                  <a:gd name="T21" fmla="*/ 430 h 471"/>
                  <a:gd name="T22" fmla="*/ 386 w 491"/>
                  <a:gd name="T23" fmla="*/ 391 h 471"/>
                  <a:gd name="T24" fmla="*/ 416 w 491"/>
                  <a:gd name="T25" fmla="*/ 393 h 471"/>
                  <a:gd name="T26" fmla="*/ 403 w 491"/>
                  <a:gd name="T27" fmla="*/ 332 h 471"/>
                  <a:gd name="T28" fmla="*/ 449 w 491"/>
                  <a:gd name="T29" fmla="*/ 291 h 471"/>
                  <a:gd name="T30" fmla="*/ 485 w 491"/>
                  <a:gd name="T31" fmla="*/ 252 h 471"/>
                  <a:gd name="T32" fmla="*/ 451 w 491"/>
                  <a:gd name="T33" fmla="*/ 253 h 471"/>
                  <a:gd name="T34" fmla="*/ 466 w 491"/>
                  <a:gd name="T35" fmla="*/ 229 h 471"/>
                  <a:gd name="T36" fmla="*/ 443 w 491"/>
                  <a:gd name="T37" fmla="*/ 224 h 471"/>
                  <a:gd name="T38" fmla="*/ 455 w 491"/>
                  <a:gd name="T39" fmla="*/ 202 h 471"/>
                  <a:gd name="T40" fmla="*/ 436 w 491"/>
                  <a:gd name="T41" fmla="*/ 198 h 471"/>
                  <a:gd name="T42" fmla="*/ 430 w 491"/>
                  <a:gd name="T43" fmla="*/ 173 h 471"/>
                  <a:gd name="T44" fmla="*/ 415 w 491"/>
                  <a:gd name="T45" fmla="*/ 159 h 471"/>
                  <a:gd name="T46" fmla="*/ 437 w 491"/>
                  <a:gd name="T47" fmla="*/ 132 h 471"/>
                  <a:gd name="T48" fmla="*/ 410 w 491"/>
                  <a:gd name="T49" fmla="*/ 99 h 471"/>
                  <a:gd name="T50" fmla="*/ 360 w 491"/>
                  <a:gd name="T51" fmla="*/ 51 h 471"/>
                  <a:gd name="T52" fmla="*/ 360 w 491"/>
                  <a:gd name="T53" fmla="*/ 24 h 471"/>
                  <a:gd name="T54" fmla="*/ 331 w 491"/>
                  <a:gd name="T55" fmla="*/ 35 h 471"/>
                  <a:gd name="T56" fmla="*/ 311 w 491"/>
                  <a:gd name="T57" fmla="*/ 1 h 471"/>
                  <a:gd name="T58" fmla="*/ 293 w 491"/>
                  <a:gd name="T59" fmla="*/ 19 h 471"/>
                  <a:gd name="T60" fmla="*/ 89 w 491"/>
                  <a:gd name="T61" fmla="*/ 93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1" h="471">
                    <a:moveTo>
                      <a:pt x="89" y="93"/>
                    </a:moveTo>
                    <a:cubicBezTo>
                      <a:pt x="51" y="137"/>
                      <a:pt x="0" y="233"/>
                      <a:pt x="51" y="302"/>
                    </a:cubicBezTo>
                    <a:cubicBezTo>
                      <a:pt x="63" y="317"/>
                      <a:pt x="76" y="344"/>
                      <a:pt x="82" y="363"/>
                    </a:cubicBezTo>
                    <a:cubicBezTo>
                      <a:pt x="88" y="383"/>
                      <a:pt x="61" y="397"/>
                      <a:pt x="67" y="407"/>
                    </a:cubicBezTo>
                    <a:cubicBezTo>
                      <a:pt x="73" y="416"/>
                      <a:pt x="96" y="384"/>
                      <a:pt x="107" y="394"/>
                    </a:cubicBezTo>
                    <a:cubicBezTo>
                      <a:pt x="118" y="405"/>
                      <a:pt x="105" y="415"/>
                      <a:pt x="112" y="422"/>
                    </a:cubicBezTo>
                    <a:cubicBezTo>
                      <a:pt x="118" y="428"/>
                      <a:pt x="135" y="405"/>
                      <a:pt x="150" y="413"/>
                    </a:cubicBezTo>
                    <a:cubicBezTo>
                      <a:pt x="159" y="419"/>
                      <a:pt x="156" y="430"/>
                      <a:pt x="178" y="445"/>
                    </a:cubicBezTo>
                    <a:cubicBezTo>
                      <a:pt x="218" y="471"/>
                      <a:pt x="284" y="455"/>
                      <a:pt x="327" y="439"/>
                    </a:cubicBezTo>
                    <a:cubicBezTo>
                      <a:pt x="340" y="434"/>
                      <a:pt x="351" y="427"/>
                      <a:pt x="360" y="419"/>
                    </a:cubicBezTo>
                    <a:cubicBezTo>
                      <a:pt x="365" y="415"/>
                      <a:pt x="394" y="434"/>
                      <a:pt x="399" y="430"/>
                    </a:cubicBezTo>
                    <a:cubicBezTo>
                      <a:pt x="403" y="425"/>
                      <a:pt x="382" y="396"/>
                      <a:pt x="386" y="391"/>
                    </a:cubicBezTo>
                    <a:cubicBezTo>
                      <a:pt x="389" y="387"/>
                      <a:pt x="414" y="397"/>
                      <a:pt x="416" y="393"/>
                    </a:cubicBezTo>
                    <a:cubicBezTo>
                      <a:pt x="420" y="387"/>
                      <a:pt x="389" y="367"/>
                      <a:pt x="403" y="332"/>
                    </a:cubicBezTo>
                    <a:cubicBezTo>
                      <a:pt x="407" y="315"/>
                      <a:pt x="424" y="308"/>
                      <a:pt x="449" y="291"/>
                    </a:cubicBezTo>
                    <a:cubicBezTo>
                      <a:pt x="461" y="283"/>
                      <a:pt x="491" y="256"/>
                      <a:pt x="485" y="252"/>
                    </a:cubicBezTo>
                    <a:cubicBezTo>
                      <a:pt x="478" y="247"/>
                      <a:pt x="457" y="268"/>
                      <a:pt x="451" y="253"/>
                    </a:cubicBezTo>
                    <a:cubicBezTo>
                      <a:pt x="446" y="238"/>
                      <a:pt x="468" y="236"/>
                      <a:pt x="466" y="229"/>
                    </a:cubicBezTo>
                    <a:cubicBezTo>
                      <a:pt x="463" y="221"/>
                      <a:pt x="448" y="237"/>
                      <a:pt x="443" y="224"/>
                    </a:cubicBezTo>
                    <a:cubicBezTo>
                      <a:pt x="438" y="211"/>
                      <a:pt x="456" y="207"/>
                      <a:pt x="455" y="202"/>
                    </a:cubicBezTo>
                    <a:cubicBezTo>
                      <a:pt x="454" y="197"/>
                      <a:pt x="447" y="203"/>
                      <a:pt x="436" y="198"/>
                    </a:cubicBezTo>
                    <a:cubicBezTo>
                      <a:pt x="429" y="195"/>
                      <a:pt x="434" y="181"/>
                      <a:pt x="430" y="173"/>
                    </a:cubicBezTo>
                    <a:cubicBezTo>
                      <a:pt x="428" y="166"/>
                      <a:pt x="415" y="166"/>
                      <a:pt x="415" y="159"/>
                    </a:cubicBezTo>
                    <a:cubicBezTo>
                      <a:pt x="415" y="150"/>
                      <a:pt x="437" y="141"/>
                      <a:pt x="437" y="132"/>
                    </a:cubicBezTo>
                    <a:cubicBezTo>
                      <a:pt x="437" y="120"/>
                      <a:pt x="422" y="126"/>
                      <a:pt x="410" y="99"/>
                    </a:cubicBezTo>
                    <a:cubicBezTo>
                      <a:pt x="399" y="78"/>
                      <a:pt x="370" y="71"/>
                      <a:pt x="360" y="51"/>
                    </a:cubicBezTo>
                    <a:cubicBezTo>
                      <a:pt x="356" y="44"/>
                      <a:pt x="369" y="30"/>
                      <a:pt x="360" y="24"/>
                    </a:cubicBezTo>
                    <a:cubicBezTo>
                      <a:pt x="350" y="18"/>
                      <a:pt x="354" y="44"/>
                      <a:pt x="331" y="35"/>
                    </a:cubicBezTo>
                    <a:cubicBezTo>
                      <a:pt x="307" y="26"/>
                      <a:pt x="322" y="5"/>
                      <a:pt x="311" y="1"/>
                    </a:cubicBezTo>
                    <a:cubicBezTo>
                      <a:pt x="306" y="0"/>
                      <a:pt x="309" y="19"/>
                      <a:pt x="293" y="19"/>
                    </a:cubicBezTo>
                    <a:cubicBezTo>
                      <a:pt x="201" y="11"/>
                      <a:pt x="126" y="48"/>
                      <a:pt x="89" y="9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4" name="Freeform 136"/>
              <p:cNvSpPr>
                <a:spLocks/>
              </p:cNvSpPr>
              <p:nvPr/>
            </p:nvSpPr>
            <p:spPr bwMode="auto">
              <a:xfrm>
                <a:off x="1327" y="3127"/>
                <a:ext cx="513" cy="477"/>
              </a:xfrm>
              <a:custGeom>
                <a:avLst/>
                <a:gdLst>
                  <a:gd name="T0" fmla="*/ 267 w 284"/>
                  <a:gd name="T1" fmla="*/ 58 h 248"/>
                  <a:gd name="T2" fmla="*/ 260 w 284"/>
                  <a:gd name="T3" fmla="*/ 169 h 248"/>
                  <a:gd name="T4" fmla="*/ 93 w 284"/>
                  <a:gd name="T5" fmla="*/ 245 h 248"/>
                  <a:gd name="T6" fmla="*/ 1 w 284"/>
                  <a:gd name="T7" fmla="*/ 178 h 248"/>
                  <a:gd name="T8" fmla="*/ 13 w 284"/>
                  <a:gd name="T9" fmla="*/ 113 h 248"/>
                  <a:gd name="T10" fmla="*/ 47 w 284"/>
                  <a:gd name="T11" fmla="*/ 95 h 248"/>
                  <a:gd name="T12" fmla="*/ 112 w 284"/>
                  <a:gd name="T13" fmla="*/ 67 h 248"/>
                  <a:gd name="T14" fmla="*/ 134 w 284"/>
                  <a:gd name="T15" fmla="*/ 36 h 248"/>
                  <a:gd name="T16" fmla="*/ 168 w 284"/>
                  <a:gd name="T17" fmla="*/ 25 h 248"/>
                  <a:gd name="T18" fmla="*/ 226 w 284"/>
                  <a:gd name="T19" fmla="*/ 4 h 248"/>
                  <a:gd name="T20" fmla="*/ 267 w 284"/>
                  <a:gd name="T21" fmla="*/ 5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8">
                    <a:moveTo>
                      <a:pt x="267" y="58"/>
                    </a:moveTo>
                    <a:cubicBezTo>
                      <a:pt x="284" y="92"/>
                      <a:pt x="278" y="139"/>
                      <a:pt x="260" y="169"/>
                    </a:cubicBezTo>
                    <a:cubicBezTo>
                      <a:pt x="225" y="228"/>
                      <a:pt x="158" y="248"/>
                      <a:pt x="93" y="245"/>
                    </a:cubicBezTo>
                    <a:cubicBezTo>
                      <a:pt x="52" y="243"/>
                      <a:pt x="3" y="225"/>
                      <a:pt x="1" y="178"/>
                    </a:cubicBezTo>
                    <a:cubicBezTo>
                      <a:pt x="0" y="158"/>
                      <a:pt x="4" y="130"/>
                      <a:pt x="13" y="113"/>
                    </a:cubicBezTo>
                    <a:cubicBezTo>
                      <a:pt x="22" y="96"/>
                      <a:pt x="29" y="97"/>
                      <a:pt x="47" y="95"/>
                    </a:cubicBezTo>
                    <a:cubicBezTo>
                      <a:pt x="79" y="94"/>
                      <a:pt x="94" y="96"/>
                      <a:pt x="112" y="67"/>
                    </a:cubicBezTo>
                    <a:cubicBezTo>
                      <a:pt x="119" y="56"/>
                      <a:pt x="123" y="43"/>
                      <a:pt x="134" y="36"/>
                    </a:cubicBezTo>
                    <a:cubicBezTo>
                      <a:pt x="145" y="28"/>
                      <a:pt x="157" y="30"/>
                      <a:pt x="168" y="25"/>
                    </a:cubicBezTo>
                    <a:cubicBezTo>
                      <a:pt x="189" y="15"/>
                      <a:pt x="200" y="0"/>
                      <a:pt x="226" y="4"/>
                    </a:cubicBezTo>
                    <a:cubicBezTo>
                      <a:pt x="249" y="7"/>
                      <a:pt x="257" y="41"/>
                      <a:pt x="267" y="58"/>
                    </a:cubicBezTo>
                    <a:close/>
                  </a:path>
                </a:pathLst>
              </a:custGeom>
              <a:noFill/>
              <a:ln w="158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5" name="Freeform 137"/>
              <p:cNvSpPr>
                <a:spLocks/>
              </p:cNvSpPr>
              <p:nvPr/>
            </p:nvSpPr>
            <p:spPr bwMode="auto">
              <a:xfrm>
                <a:off x="1542" y="3157"/>
                <a:ext cx="81" cy="87"/>
              </a:xfrm>
              <a:custGeom>
                <a:avLst/>
                <a:gdLst>
                  <a:gd name="T0" fmla="*/ 9 w 45"/>
                  <a:gd name="T1" fmla="*/ 38 h 45"/>
                  <a:gd name="T2" fmla="*/ 7 w 45"/>
                  <a:gd name="T3" fmla="*/ 9 h 45"/>
                  <a:gd name="T4" fmla="*/ 36 w 45"/>
                  <a:gd name="T5" fmla="*/ 7 h 45"/>
                  <a:gd name="T6" fmla="*/ 38 w 45"/>
                  <a:gd name="T7" fmla="*/ 36 h 45"/>
                  <a:gd name="T8" fmla="*/ 9 w 45"/>
                  <a:gd name="T9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9" y="38"/>
                    </a:moveTo>
                    <a:cubicBezTo>
                      <a:pt x="1" y="30"/>
                      <a:pt x="0" y="17"/>
                      <a:pt x="7" y="9"/>
                    </a:cubicBezTo>
                    <a:cubicBezTo>
                      <a:pt x="15" y="0"/>
                      <a:pt x="28" y="0"/>
                      <a:pt x="36" y="7"/>
                    </a:cubicBezTo>
                    <a:cubicBezTo>
                      <a:pt x="45" y="15"/>
                      <a:pt x="45" y="27"/>
                      <a:pt x="38" y="36"/>
                    </a:cubicBezTo>
                    <a:cubicBezTo>
                      <a:pt x="31" y="44"/>
                      <a:pt x="18" y="45"/>
                      <a:pt x="9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6" name="Freeform 138"/>
              <p:cNvSpPr>
                <a:spLocks/>
              </p:cNvSpPr>
              <p:nvPr/>
            </p:nvSpPr>
            <p:spPr bwMode="auto">
              <a:xfrm>
                <a:off x="1625" y="3144"/>
                <a:ext cx="45" cy="48"/>
              </a:xfrm>
              <a:custGeom>
                <a:avLst/>
                <a:gdLst>
                  <a:gd name="T0" fmla="*/ 5 w 25"/>
                  <a:gd name="T1" fmla="*/ 21 h 25"/>
                  <a:gd name="T2" fmla="*/ 4 w 25"/>
                  <a:gd name="T3" fmla="*/ 5 h 25"/>
                  <a:gd name="T4" fmla="*/ 20 w 25"/>
                  <a:gd name="T5" fmla="*/ 4 h 25"/>
                  <a:gd name="T6" fmla="*/ 21 w 25"/>
                  <a:gd name="T7" fmla="*/ 20 h 25"/>
                  <a:gd name="T8" fmla="*/ 5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5" y="21"/>
                    </a:moveTo>
                    <a:cubicBezTo>
                      <a:pt x="0" y="17"/>
                      <a:pt x="0" y="10"/>
                      <a:pt x="4" y="5"/>
                    </a:cubicBezTo>
                    <a:cubicBezTo>
                      <a:pt x="8" y="1"/>
                      <a:pt x="15" y="0"/>
                      <a:pt x="20" y="4"/>
                    </a:cubicBezTo>
                    <a:cubicBezTo>
                      <a:pt x="24" y="8"/>
                      <a:pt x="25" y="15"/>
                      <a:pt x="21" y="20"/>
                    </a:cubicBezTo>
                    <a:cubicBezTo>
                      <a:pt x="17" y="25"/>
                      <a:pt x="9" y="25"/>
                      <a:pt x="5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27" name="Freeform 139"/>
              <p:cNvSpPr>
                <a:spLocks/>
              </p:cNvSpPr>
              <p:nvPr/>
            </p:nvSpPr>
            <p:spPr bwMode="auto">
              <a:xfrm>
                <a:off x="1516" y="3234"/>
                <a:ext cx="35" cy="37"/>
              </a:xfrm>
              <a:custGeom>
                <a:avLst/>
                <a:gdLst>
                  <a:gd name="T0" fmla="*/ 4 w 19"/>
                  <a:gd name="T1" fmla="*/ 16 h 19"/>
                  <a:gd name="T2" fmla="*/ 3 w 19"/>
                  <a:gd name="T3" fmla="*/ 4 h 19"/>
                  <a:gd name="T4" fmla="*/ 15 w 19"/>
                  <a:gd name="T5" fmla="*/ 3 h 19"/>
                  <a:gd name="T6" fmla="*/ 16 w 19"/>
                  <a:gd name="T7" fmla="*/ 15 h 19"/>
                  <a:gd name="T8" fmla="*/ 4 w 19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4" y="16"/>
                    </a:moveTo>
                    <a:cubicBezTo>
                      <a:pt x="1" y="13"/>
                      <a:pt x="0" y="7"/>
                      <a:pt x="3" y="4"/>
                    </a:cubicBezTo>
                    <a:cubicBezTo>
                      <a:pt x="7" y="0"/>
                      <a:pt x="12" y="0"/>
                      <a:pt x="15" y="3"/>
                    </a:cubicBezTo>
                    <a:cubicBezTo>
                      <a:pt x="19" y="6"/>
                      <a:pt x="19" y="12"/>
                      <a:pt x="16" y="15"/>
                    </a:cubicBezTo>
                    <a:cubicBezTo>
                      <a:pt x="13" y="19"/>
                      <a:pt x="8" y="19"/>
                      <a:pt x="4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18" name="Group 115"/>
            <p:cNvGrpSpPr>
              <a:grpSpLocks/>
            </p:cNvGrpSpPr>
            <p:nvPr/>
          </p:nvGrpSpPr>
          <p:grpSpPr bwMode="auto">
            <a:xfrm rot="21083541" flipV="1">
              <a:off x="4168935" y="2526281"/>
              <a:ext cx="305237" cy="373001"/>
              <a:chOff x="1966" y="1774"/>
              <a:chExt cx="709" cy="1140"/>
            </a:xfrm>
          </p:grpSpPr>
          <p:sp>
            <p:nvSpPr>
              <p:cNvPr id="4029" name="Freeform 104"/>
              <p:cNvSpPr>
                <a:spLocks/>
              </p:cNvSpPr>
              <p:nvPr/>
            </p:nvSpPr>
            <p:spPr bwMode="auto">
              <a:xfrm>
                <a:off x="1966" y="1774"/>
                <a:ext cx="709" cy="1138"/>
              </a:xfrm>
              <a:custGeom>
                <a:avLst/>
                <a:gdLst>
                  <a:gd name="T0" fmla="*/ 291 w 392"/>
                  <a:gd name="T1" fmla="*/ 383 h 590"/>
                  <a:gd name="T2" fmla="*/ 295 w 392"/>
                  <a:gd name="T3" fmla="*/ 446 h 590"/>
                  <a:gd name="T4" fmla="*/ 310 w 392"/>
                  <a:gd name="T5" fmla="*/ 433 h 590"/>
                  <a:gd name="T6" fmla="*/ 321 w 392"/>
                  <a:gd name="T7" fmla="*/ 359 h 590"/>
                  <a:gd name="T8" fmla="*/ 344 w 392"/>
                  <a:gd name="T9" fmla="*/ 298 h 590"/>
                  <a:gd name="T10" fmla="*/ 371 w 392"/>
                  <a:gd name="T11" fmla="*/ 230 h 590"/>
                  <a:gd name="T12" fmla="*/ 370 w 392"/>
                  <a:gd name="T13" fmla="*/ 112 h 590"/>
                  <a:gd name="T14" fmla="*/ 295 w 392"/>
                  <a:gd name="T15" fmla="*/ 44 h 590"/>
                  <a:gd name="T16" fmla="*/ 187 w 392"/>
                  <a:gd name="T17" fmla="*/ 28 h 590"/>
                  <a:gd name="T18" fmla="*/ 176 w 392"/>
                  <a:gd name="T19" fmla="*/ 14 h 590"/>
                  <a:gd name="T20" fmla="*/ 169 w 392"/>
                  <a:gd name="T21" fmla="*/ 2 h 590"/>
                  <a:gd name="T22" fmla="*/ 168 w 392"/>
                  <a:gd name="T23" fmla="*/ 12 h 590"/>
                  <a:gd name="T24" fmla="*/ 163 w 392"/>
                  <a:gd name="T25" fmla="*/ 38 h 590"/>
                  <a:gd name="T26" fmla="*/ 139 w 392"/>
                  <a:gd name="T27" fmla="*/ 52 h 590"/>
                  <a:gd name="T28" fmla="*/ 128 w 392"/>
                  <a:gd name="T29" fmla="*/ 41 h 590"/>
                  <a:gd name="T30" fmla="*/ 119 w 392"/>
                  <a:gd name="T31" fmla="*/ 38 h 590"/>
                  <a:gd name="T32" fmla="*/ 121 w 392"/>
                  <a:gd name="T33" fmla="*/ 56 h 590"/>
                  <a:gd name="T34" fmla="*/ 112 w 392"/>
                  <a:gd name="T35" fmla="*/ 69 h 590"/>
                  <a:gd name="T36" fmla="*/ 73 w 392"/>
                  <a:gd name="T37" fmla="*/ 105 h 590"/>
                  <a:gd name="T38" fmla="*/ 58 w 392"/>
                  <a:gd name="T39" fmla="*/ 137 h 590"/>
                  <a:gd name="T40" fmla="*/ 22 w 392"/>
                  <a:gd name="T41" fmla="*/ 128 h 590"/>
                  <a:gd name="T42" fmla="*/ 39 w 392"/>
                  <a:gd name="T43" fmla="*/ 137 h 590"/>
                  <a:gd name="T44" fmla="*/ 49 w 392"/>
                  <a:gd name="T45" fmla="*/ 158 h 590"/>
                  <a:gd name="T46" fmla="*/ 35 w 392"/>
                  <a:gd name="T47" fmla="*/ 202 h 590"/>
                  <a:gd name="T48" fmla="*/ 12 w 392"/>
                  <a:gd name="T49" fmla="*/ 198 h 590"/>
                  <a:gd name="T50" fmla="*/ 1 w 392"/>
                  <a:gd name="T51" fmla="*/ 191 h 590"/>
                  <a:gd name="T52" fmla="*/ 19 w 392"/>
                  <a:gd name="T53" fmla="*/ 215 h 590"/>
                  <a:gd name="T54" fmla="*/ 55 w 392"/>
                  <a:gd name="T55" fmla="*/ 241 h 590"/>
                  <a:gd name="T56" fmla="*/ 51 w 392"/>
                  <a:gd name="T57" fmla="*/ 286 h 590"/>
                  <a:gd name="T58" fmla="*/ 68 w 392"/>
                  <a:gd name="T59" fmla="*/ 362 h 590"/>
                  <a:gd name="T60" fmla="*/ 103 w 392"/>
                  <a:gd name="T61" fmla="*/ 439 h 590"/>
                  <a:gd name="T62" fmla="*/ 117 w 392"/>
                  <a:gd name="T63" fmla="*/ 511 h 590"/>
                  <a:gd name="T64" fmla="*/ 101 w 392"/>
                  <a:gd name="T65" fmla="*/ 568 h 590"/>
                  <a:gd name="T66" fmla="*/ 120 w 392"/>
                  <a:gd name="T67" fmla="*/ 565 h 590"/>
                  <a:gd name="T68" fmla="*/ 145 w 392"/>
                  <a:gd name="T69" fmla="*/ 501 h 590"/>
                  <a:gd name="T70" fmla="*/ 158 w 392"/>
                  <a:gd name="T71" fmla="*/ 426 h 590"/>
                  <a:gd name="T72" fmla="*/ 199 w 392"/>
                  <a:gd name="T73" fmla="*/ 437 h 590"/>
                  <a:gd name="T74" fmla="*/ 209 w 392"/>
                  <a:gd name="T75" fmla="*/ 501 h 590"/>
                  <a:gd name="T76" fmla="*/ 220 w 392"/>
                  <a:gd name="T77" fmla="*/ 437 h 590"/>
                  <a:gd name="T78" fmla="*/ 208 w 392"/>
                  <a:gd name="T79" fmla="*/ 392 h 590"/>
                  <a:gd name="T80" fmla="*/ 260 w 392"/>
                  <a:gd name="T81" fmla="*/ 352 h 590"/>
                  <a:gd name="T82" fmla="*/ 291 w 392"/>
                  <a:gd name="T83" fmla="*/ 38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2" h="590">
                    <a:moveTo>
                      <a:pt x="291" y="383"/>
                    </a:moveTo>
                    <a:cubicBezTo>
                      <a:pt x="286" y="402"/>
                      <a:pt x="287" y="439"/>
                      <a:pt x="295" y="446"/>
                    </a:cubicBezTo>
                    <a:cubicBezTo>
                      <a:pt x="304" y="453"/>
                      <a:pt x="311" y="456"/>
                      <a:pt x="310" y="433"/>
                    </a:cubicBezTo>
                    <a:cubicBezTo>
                      <a:pt x="308" y="410"/>
                      <a:pt x="305" y="375"/>
                      <a:pt x="321" y="359"/>
                    </a:cubicBezTo>
                    <a:cubicBezTo>
                      <a:pt x="337" y="343"/>
                      <a:pt x="337" y="309"/>
                      <a:pt x="344" y="298"/>
                    </a:cubicBezTo>
                    <a:cubicBezTo>
                      <a:pt x="351" y="287"/>
                      <a:pt x="362" y="265"/>
                      <a:pt x="371" y="230"/>
                    </a:cubicBezTo>
                    <a:cubicBezTo>
                      <a:pt x="376" y="195"/>
                      <a:pt x="392" y="155"/>
                      <a:pt x="370" y="112"/>
                    </a:cubicBezTo>
                    <a:cubicBezTo>
                      <a:pt x="350" y="82"/>
                      <a:pt x="337" y="62"/>
                      <a:pt x="295" y="44"/>
                    </a:cubicBezTo>
                    <a:cubicBezTo>
                      <a:pt x="252" y="25"/>
                      <a:pt x="202" y="24"/>
                      <a:pt x="187" y="28"/>
                    </a:cubicBezTo>
                    <a:cubicBezTo>
                      <a:pt x="171" y="32"/>
                      <a:pt x="174" y="22"/>
                      <a:pt x="176" y="14"/>
                    </a:cubicBezTo>
                    <a:cubicBezTo>
                      <a:pt x="179" y="7"/>
                      <a:pt x="172" y="0"/>
                      <a:pt x="169" y="2"/>
                    </a:cubicBezTo>
                    <a:cubicBezTo>
                      <a:pt x="166" y="3"/>
                      <a:pt x="170" y="7"/>
                      <a:pt x="168" y="12"/>
                    </a:cubicBezTo>
                    <a:cubicBezTo>
                      <a:pt x="166" y="17"/>
                      <a:pt x="169" y="31"/>
                      <a:pt x="163" y="38"/>
                    </a:cubicBezTo>
                    <a:cubicBezTo>
                      <a:pt x="157" y="45"/>
                      <a:pt x="148" y="49"/>
                      <a:pt x="139" y="52"/>
                    </a:cubicBezTo>
                    <a:cubicBezTo>
                      <a:pt x="129" y="56"/>
                      <a:pt x="129" y="47"/>
                      <a:pt x="128" y="41"/>
                    </a:cubicBezTo>
                    <a:cubicBezTo>
                      <a:pt x="127" y="36"/>
                      <a:pt x="121" y="36"/>
                      <a:pt x="119" y="38"/>
                    </a:cubicBezTo>
                    <a:cubicBezTo>
                      <a:pt x="117" y="41"/>
                      <a:pt x="122" y="51"/>
                      <a:pt x="121" y="56"/>
                    </a:cubicBezTo>
                    <a:cubicBezTo>
                      <a:pt x="120" y="62"/>
                      <a:pt x="123" y="62"/>
                      <a:pt x="112" y="69"/>
                    </a:cubicBezTo>
                    <a:cubicBezTo>
                      <a:pt x="102" y="76"/>
                      <a:pt x="83" y="86"/>
                      <a:pt x="73" y="105"/>
                    </a:cubicBezTo>
                    <a:cubicBezTo>
                      <a:pt x="63" y="124"/>
                      <a:pt x="65" y="138"/>
                      <a:pt x="58" y="137"/>
                    </a:cubicBezTo>
                    <a:cubicBezTo>
                      <a:pt x="52" y="137"/>
                      <a:pt x="25" y="120"/>
                      <a:pt x="22" y="128"/>
                    </a:cubicBezTo>
                    <a:cubicBezTo>
                      <a:pt x="18" y="135"/>
                      <a:pt x="31" y="132"/>
                      <a:pt x="39" y="137"/>
                    </a:cubicBezTo>
                    <a:cubicBezTo>
                      <a:pt x="46" y="141"/>
                      <a:pt x="54" y="142"/>
                      <a:pt x="49" y="158"/>
                    </a:cubicBezTo>
                    <a:cubicBezTo>
                      <a:pt x="43" y="173"/>
                      <a:pt x="35" y="194"/>
                      <a:pt x="35" y="202"/>
                    </a:cubicBezTo>
                    <a:cubicBezTo>
                      <a:pt x="35" y="209"/>
                      <a:pt x="18" y="205"/>
                      <a:pt x="12" y="198"/>
                    </a:cubicBezTo>
                    <a:cubicBezTo>
                      <a:pt x="7" y="190"/>
                      <a:pt x="3" y="188"/>
                      <a:pt x="1" y="191"/>
                    </a:cubicBezTo>
                    <a:cubicBezTo>
                      <a:pt x="0" y="199"/>
                      <a:pt x="9" y="208"/>
                      <a:pt x="19" y="215"/>
                    </a:cubicBezTo>
                    <a:cubicBezTo>
                      <a:pt x="30" y="222"/>
                      <a:pt x="51" y="230"/>
                      <a:pt x="55" y="241"/>
                    </a:cubicBezTo>
                    <a:cubicBezTo>
                      <a:pt x="59" y="253"/>
                      <a:pt x="55" y="270"/>
                      <a:pt x="51" y="286"/>
                    </a:cubicBezTo>
                    <a:cubicBezTo>
                      <a:pt x="47" y="307"/>
                      <a:pt x="57" y="321"/>
                      <a:pt x="68" y="362"/>
                    </a:cubicBezTo>
                    <a:cubicBezTo>
                      <a:pt x="80" y="403"/>
                      <a:pt x="95" y="400"/>
                      <a:pt x="103" y="439"/>
                    </a:cubicBezTo>
                    <a:cubicBezTo>
                      <a:pt x="110" y="477"/>
                      <a:pt x="112" y="487"/>
                      <a:pt x="117" y="511"/>
                    </a:cubicBezTo>
                    <a:cubicBezTo>
                      <a:pt x="121" y="535"/>
                      <a:pt x="101" y="545"/>
                      <a:pt x="101" y="568"/>
                    </a:cubicBezTo>
                    <a:cubicBezTo>
                      <a:pt x="101" y="590"/>
                      <a:pt x="114" y="573"/>
                      <a:pt x="120" y="565"/>
                    </a:cubicBezTo>
                    <a:cubicBezTo>
                      <a:pt x="125" y="556"/>
                      <a:pt x="149" y="531"/>
                      <a:pt x="145" y="501"/>
                    </a:cubicBezTo>
                    <a:cubicBezTo>
                      <a:pt x="141" y="471"/>
                      <a:pt x="147" y="434"/>
                      <a:pt x="158" y="426"/>
                    </a:cubicBezTo>
                    <a:cubicBezTo>
                      <a:pt x="169" y="417"/>
                      <a:pt x="198" y="422"/>
                      <a:pt x="199" y="437"/>
                    </a:cubicBezTo>
                    <a:cubicBezTo>
                      <a:pt x="200" y="453"/>
                      <a:pt x="199" y="504"/>
                      <a:pt x="209" y="501"/>
                    </a:cubicBezTo>
                    <a:cubicBezTo>
                      <a:pt x="219" y="498"/>
                      <a:pt x="226" y="458"/>
                      <a:pt x="220" y="437"/>
                    </a:cubicBezTo>
                    <a:cubicBezTo>
                      <a:pt x="215" y="416"/>
                      <a:pt x="209" y="414"/>
                      <a:pt x="208" y="392"/>
                    </a:cubicBezTo>
                    <a:cubicBezTo>
                      <a:pt x="208" y="370"/>
                      <a:pt x="239" y="348"/>
                      <a:pt x="260" y="352"/>
                    </a:cubicBezTo>
                    <a:cubicBezTo>
                      <a:pt x="281" y="356"/>
                      <a:pt x="297" y="362"/>
                      <a:pt x="291" y="383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0" name="Freeform 105"/>
              <p:cNvSpPr>
                <a:spLocks/>
              </p:cNvSpPr>
              <p:nvPr/>
            </p:nvSpPr>
            <p:spPr bwMode="auto">
              <a:xfrm>
                <a:off x="2131" y="1932"/>
                <a:ext cx="492" cy="348"/>
              </a:xfrm>
              <a:custGeom>
                <a:avLst/>
                <a:gdLst>
                  <a:gd name="T0" fmla="*/ 19 w 272"/>
                  <a:gd name="T1" fmla="*/ 103 h 180"/>
                  <a:gd name="T2" fmla="*/ 85 w 272"/>
                  <a:gd name="T3" fmla="*/ 125 h 180"/>
                  <a:gd name="T4" fmla="*/ 114 w 272"/>
                  <a:gd name="T5" fmla="*/ 86 h 180"/>
                  <a:gd name="T6" fmla="*/ 134 w 272"/>
                  <a:gd name="T7" fmla="*/ 97 h 180"/>
                  <a:gd name="T8" fmla="*/ 171 w 272"/>
                  <a:gd name="T9" fmla="*/ 163 h 180"/>
                  <a:gd name="T10" fmla="*/ 262 w 272"/>
                  <a:gd name="T11" fmla="*/ 132 h 180"/>
                  <a:gd name="T12" fmla="*/ 235 w 272"/>
                  <a:gd name="T13" fmla="*/ 44 h 180"/>
                  <a:gd name="T14" fmla="*/ 180 w 272"/>
                  <a:gd name="T15" fmla="*/ 12 h 180"/>
                  <a:gd name="T16" fmla="*/ 115 w 272"/>
                  <a:gd name="T17" fmla="*/ 3 h 180"/>
                  <a:gd name="T18" fmla="*/ 62 w 272"/>
                  <a:gd name="T19" fmla="*/ 12 h 180"/>
                  <a:gd name="T20" fmla="*/ 19 w 272"/>
                  <a:gd name="T21" fmla="*/ 10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2" h="180">
                    <a:moveTo>
                      <a:pt x="19" y="103"/>
                    </a:moveTo>
                    <a:cubicBezTo>
                      <a:pt x="28" y="119"/>
                      <a:pt x="58" y="143"/>
                      <a:pt x="85" y="125"/>
                    </a:cubicBezTo>
                    <a:cubicBezTo>
                      <a:pt x="111" y="108"/>
                      <a:pt x="106" y="94"/>
                      <a:pt x="114" y="86"/>
                    </a:cubicBezTo>
                    <a:cubicBezTo>
                      <a:pt x="122" y="79"/>
                      <a:pt x="142" y="79"/>
                      <a:pt x="134" y="97"/>
                    </a:cubicBezTo>
                    <a:cubicBezTo>
                      <a:pt x="127" y="115"/>
                      <a:pt x="128" y="146"/>
                      <a:pt x="171" y="163"/>
                    </a:cubicBezTo>
                    <a:cubicBezTo>
                      <a:pt x="214" y="180"/>
                      <a:pt x="252" y="155"/>
                      <a:pt x="262" y="132"/>
                    </a:cubicBezTo>
                    <a:cubicBezTo>
                      <a:pt x="272" y="109"/>
                      <a:pt x="257" y="61"/>
                      <a:pt x="235" y="44"/>
                    </a:cubicBezTo>
                    <a:cubicBezTo>
                      <a:pt x="212" y="28"/>
                      <a:pt x="208" y="19"/>
                      <a:pt x="180" y="12"/>
                    </a:cubicBezTo>
                    <a:cubicBezTo>
                      <a:pt x="152" y="4"/>
                      <a:pt x="141" y="2"/>
                      <a:pt x="115" y="3"/>
                    </a:cubicBezTo>
                    <a:cubicBezTo>
                      <a:pt x="90" y="4"/>
                      <a:pt x="80" y="0"/>
                      <a:pt x="62" y="12"/>
                    </a:cubicBezTo>
                    <a:cubicBezTo>
                      <a:pt x="43" y="23"/>
                      <a:pt x="0" y="68"/>
                      <a:pt x="19" y="103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1" name="Freeform 106"/>
              <p:cNvSpPr>
                <a:spLocks/>
              </p:cNvSpPr>
              <p:nvPr/>
            </p:nvSpPr>
            <p:spPr bwMode="auto">
              <a:xfrm>
                <a:off x="2169" y="2141"/>
                <a:ext cx="459" cy="596"/>
              </a:xfrm>
              <a:custGeom>
                <a:avLst/>
                <a:gdLst>
                  <a:gd name="T0" fmla="*/ 80 w 254"/>
                  <a:gd name="T1" fmla="*/ 214 h 309"/>
                  <a:gd name="T2" fmla="*/ 187 w 254"/>
                  <a:gd name="T3" fmla="*/ 194 h 309"/>
                  <a:gd name="T4" fmla="*/ 195 w 254"/>
                  <a:gd name="T5" fmla="*/ 172 h 309"/>
                  <a:gd name="T6" fmla="*/ 206 w 254"/>
                  <a:gd name="T7" fmla="*/ 153 h 309"/>
                  <a:gd name="T8" fmla="*/ 220 w 254"/>
                  <a:gd name="T9" fmla="*/ 106 h 309"/>
                  <a:gd name="T10" fmla="*/ 239 w 254"/>
                  <a:gd name="T11" fmla="*/ 57 h 309"/>
                  <a:gd name="T12" fmla="*/ 246 w 254"/>
                  <a:gd name="T13" fmla="*/ 0 h 309"/>
                  <a:gd name="T14" fmla="*/ 224 w 254"/>
                  <a:gd name="T15" fmla="*/ 60 h 309"/>
                  <a:gd name="T16" fmla="*/ 170 w 254"/>
                  <a:gd name="T17" fmla="*/ 129 h 309"/>
                  <a:gd name="T18" fmla="*/ 145 w 254"/>
                  <a:gd name="T19" fmla="*/ 129 h 309"/>
                  <a:gd name="T20" fmla="*/ 109 w 254"/>
                  <a:gd name="T21" fmla="*/ 138 h 309"/>
                  <a:gd name="T22" fmla="*/ 71 w 254"/>
                  <a:gd name="T23" fmla="*/ 169 h 309"/>
                  <a:gd name="T24" fmla="*/ 57 w 254"/>
                  <a:gd name="T25" fmla="*/ 201 h 309"/>
                  <a:gd name="T26" fmla="*/ 27 w 254"/>
                  <a:gd name="T27" fmla="*/ 220 h 309"/>
                  <a:gd name="T28" fmla="*/ 19 w 254"/>
                  <a:gd name="T29" fmla="*/ 309 h 309"/>
                  <a:gd name="T30" fmla="*/ 61 w 254"/>
                  <a:gd name="T31" fmla="*/ 223 h 309"/>
                  <a:gd name="T32" fmla="*/ 90 w 254"/>
                  <a:gd name="T33" fmla="*/ 230 h 309"/>
                  <a:gd name="T34" fmla="*/ 87 w 254"/>
                  <a:gd name="T35" fmla="*/ 215 h 309"/>
                  <a:gd name="T36" fmla="*/ 86 w 254"/>
                  <a:gd name="T37" fmla="*/ 194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4" h="309">
                    <a:moveTo>
                      <a:pt x="80" y="214"/>
                    </a:moveTo>
                    <a:cubicBezTo>
                      <a:pt x="73" y="153"/>
                      <a:pt x="185" y="126"/>
                      <a:pt x="187" y="194"/>
                    </a:cubicBezTo>
                    <a:cubicBezTo>
                      <a:pt x="195" y="190"/>
                      <a:pt x="193" y="180"/>
                      <a:pt x="195" y="172"/>
                    </a:cubicBezTo>
                    <a:cubicBezTo>
                      <a:pt x="198" y="165"/>
                      <a:pt x="202" y="160"/>
                      <a:pt x="206" y="153"/>
                    </a:cubicBezTo>
                    <a:cubicBezTo>
                      <a:pt x="213" y="138"/>
                      <a:pt x="213" y="121"/>
                      <a:pt x="220" y="106"/>
                    </a:cubicBezTo>
                    <a:cubicBezTo>
                      <a:pt x="228" y="89"/>
                      <a:pt x="236" y="77"/>
                      <a:pt x="239" y="57"/>
                    </a:cubicBezTo>
                    <a:cubicBezTo>
                      <a:pt x="241" y="45"/>
                      <a:pt x="254" y="8"/>
                      <a:pt x="246" y="0"/>
                    </a:cubicBezTo>
                    <a:cubicBezTo>
                      <a:pt x="240" y="20"/>
                      <a:pt x="234" y="40"/>
                      <a:pt x="224" y="60"/>
                    </a:cubicBezTo>
                    <a:cubicBezTo>
                      <a:pt x="212" y="81"/>
                      <a:pt x="197" y="122"/>
                      <a:pt x="170" y="129"/>
                    </a:cubicBezTo>
                    <a:cubicBezTo>
                      <a:pt x="162" y="131"/>
                      <a:pt x="153" y="129"/>
                      <a:pt x="145" y="129"/>
                    </a:cubicBezTo>
                    <a:cubicBezTo>
                      <a:pt x="133" y="130"/>
                      <a:pt x="120" y="133"/>
                      <a:pt x="109" y="138"/>
                    </a:cubicBezTo>
                    <a:cubicBezTo>
                      <a:pt x="96" y="144"/>
                      <a:pt x="78" y="156"/>
                      <a:pt x="71" y="169"/>
                    </a:cubicBezTo>
                    <a:cubicBezTo>
                      <a:pt x="65" y="179"/>
                      <a:pt x="65" y="192"/>
                      <a:pt x="57" y="201"/>
                    </a:cubicBezTo>
                    <a:cubicBezTo>
                      <a:pt x="49" y="212"/>
                      <a:pt x="37" y="212"/>
                      <a:pt x="27" y="220"/>
                    </a:cubicBezTo>
                    <a:cubicBezTo>
                      <a:pt x="0" y="240"/>
                      <a:pt x="16" y="282"/>
                      <a:pt x="19" y="309"/>
                    </a:cubicBezTo>
                    <a:cubicBezTo>
                      <a:pt x="21" y="282"/>
                      <a:pt x="17" y="222"/>
                      <a:pt x="61" y="223"/>
                    </a:cubicBezTo>
                    <a:cubicBezTo>
                      <a:pt x="72" y="223"/>
                      <a:pt x="83" y="240"/>
                      <a:pt x="90" y="230"/>
                    </a:cubicBezTo>
                    <a:cubicBezTo>
                      <a:pt x="97" y="222"/>
                      <a:pt x="88" y="220"/>
                      <a:pt x="87" y="215"/>
                    </a:cubicBezTo>
                    <a:cubicBezTo>
                      <a:pt x="84" y="207"/>
                      <a:pt x="83" y="205"/>
                      <a:pt x="86" y="194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2" name="Freeform 107"/>
              <p:cNvSpPr>
                <a:spLocks/>
              </p:cNvSpPr>
              <p:nvPr/>
            </p:nvSpPr>
            <p:spPr bwMode="auto">
              <a:xfrm>
                <a:off x="2053" y="1873"/>
                <a:ext cx="226" cy="399"/>
              </a:xfrm>
              <a:custGeom>
                <a:avLst/>
                <a:gdLst>
                  <a:gd name="T0" fmla="*/ 125 w 125"/>
                  <a:gd name="T1" fmla="*/ 0 h 207"/>
                  <a:gd name="T2" fmla="*/ 61 w 125"/>
                  <a:gd name="T3" fmla="*/ 40 h 207"/>
                  <a:gd name="T4" fmla="*/ 19 w 125"/>
                  <a:gd name="T5" fmla="*/ 97 h 207"/>
                  <a:gd name="T6" fmla="*/ 4 w 125"/>
                  <a:gd name="T7" fmla="*/ 150 h 207"/>
                  <a:gd name="T8" fmla="*/ 21 w 125"/>
                  <a:gd name="T9" fmla="*/ 207 h 207"/>
                  <a:gd name="T10" fmla="*/ 24 w 125"/>
                  <a:gd name="T11" fmla="*/ 157 h 207"/>
                  <a:gd name="T12" fmla="*/ 35 w 125"/>
                  <a:gd name="T13" fmla="*/ 96 h 207"/>
                  <a:gd name="T14" fmla="*/ 65 w 125"/>
                  <a:gd name="T15" fmla="*/ 49 h 207"/>
                  <a:gd name="T16" fmla="*/ 88 w 125"/>
                  <a:gd name="T17" fmla="*/ 28 h 207"/>
                  <a:gd name="T18" fmla="*/ 109 w 125"/>
                  <a:gd name="T19" fmla="*/ 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5" h="207">
                    <a:moveTo>
                      <a:pt x="125" y="0"/>
                    </a:moveTo>
                    <a:cubicBezTo>
                      <a:pt x="104" y="7"/>
                      <a:pt x="77" y="26"/>
                      <a:pt x="61" y="40"/>
                    </a:cubicBezTo>
                    <a:cubicBezTo>
                      <a:pt x="40" y="57"/>
                      <a:pt x="30" y="73"/>
                      <a:pt x="19" y="97"/>
                    </a:cubicBezTo>
                    <a:cubicBezTo>
                      <a:pt x="11" y="114"/>
                      <a:pt x="0" y="131"/>
                      <a:pt x="4" y="150"/>
                    </a:cubicBezTo>
                    <a:cubicBezTo>
                      <a:pt x="9" y="174"/>
                      <a:pt x="27" y="181"/>
                      <a:pt x="21" y="207"/>
                    </a:cubicBezTo>
                    <a:cubicBezTo>
                      <a:pt x="42" y="198"/>
                      <a:pt x="29" y="172"/>
                      <a:pt x="24" y="157"/>
                    </a:cubicBezTo>
                    <a:cubicBezTo>
                      <a:pt x="17" y="134"/>
                      <a:pt x="26" y="117"/>
                      <a:pt x="35" y="96"/>
                    </a:cubicBezTo>
                    <a:cubicBezTo>
                      <a:pt x="43" y="75"/>
                      <a:pt x="50" y="65"/>
                      <a:pt x="65" y="49"/>
                    </a:cubicBezTo>
                    <a:cubicBezTo>
                      <a:pt x="73" y="42"/>
                      <a:pt x="81" y="35"/>
                      <a:pt x="88" y="28"/>
                    </a:cubicBezTo>
                    <a:cubicBezTo>
                      <a:pt x="95" y="21"/>
                      <a:pt x="100" y="9"/>
                      <a:pt x="109" y="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3" name="Freeform 108"/>
              <p:cNvSpPr>
                <a:spLocks/>
              </p:cNvSpPr>
              <p:nvPr/>
            </p:nvSpPr>
            <p:spPr bwMode="auto">
              <a:xfrm>
                <a:off x="2129" y="1934"/>
                <a:ext cx="492" cy="346"/>
              </a:xfrm>
              <a:custGeom>
                <a:avLst/>
                <a:gdLst>
                  <a:gd name="T0" fmla="*/ 20 w 272"/>
                  <a:gd name="T1" fmla="*/ 103 h 179"/>
                  <a:gd name="T2" fmla="*/ 85 w 272"/>
                  <a:gd name="T3" fmla="*/ 125 h 179"/>
                  <a:gd name="T4" fmla="*/ 115 w 272"/>
                  <a:gd name="T5" fmla="*/ 86 h 179"/>
                  <a:gd name="T6" fmla="*/ 135 w 272"/>
                  <a:gd name="T7" fmla="*/ 96 h 179"/>
                  <a:gd name="T8" fmla="*/ 171 w 272"/>
                  <a:gd name="T9" fmla="*/ 162 h 179"/>
                  <a:gd name="T10" fmla="*/ 262 w 272"/>
                  <a:gd name="T11" fmla="*/ 132 h 179"/>
                  <a:gd name="T12" fmla="*/ 235 w 272"/>
                  <a:gd name="T13" fmla="*/ 44 h 179"/>
                  <a:gd name="T14" fmla="*/ 181 w 272"/>
                  <a:gd name="T15" fmla="*/ 11 h 179"/>
                  <a:gd name="T16" fmla="*/ 116 w 272"/>
                  <a:gd name="T17" fmla="*/ 2 h 179"/>
                  <a:gd name="T18" fmla="*/ 62 w 272"/>
                  <a:gd name="T19" fmla="*/ 11 h 179"/>
                  <a:gd name="T20" fmla="*/ 20 w 272"/>
                  <a:gd name="T21" fmla="*/ 10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2" h="179">
                    <a:moveTo>
                      <a:pt x="20" y="103"/>
                    </a:moveTo>
                    <a:cubicBezTo>
                      <a:pt x="29" y="118"/>
                      <a:pt x="59" y="142"/>
                      <a:pt x="85" y="125"/>
                    </a:cubicBezTo>
                    <a:cubicBezTo>
                      <a:pt x="112" y="107"/>
                      <a:pt x="107" y="93"/>
                      <a:pt x="115" y="86"/>
                    </a:cubicBezTo>
                    <a:cubicBezTo>
                      <a:pt x="123" y="79"/>
                      <a:pt x="142" y="78"/>
                      <a:pt x="135" y="96"/>
                    </a:cubicBezTo>
                    <a:cubicBezTo>
                      <a:pt x="127" y="114"/>
                      <a:pt x="128" y="145"/>
                      <a:pt x="171" y="162"/>
                    </a:cubicBezTo>
                    <a:cubicBezTo>
                      <a:pt x="214" y="179"/>
                      <a:pt x="252" y="155"/>
                      <a:pt x="262" y="132"/>
                    </a:cubicBezTo>
                    <a:cubicBezTo>
                      <a:pt x="272" y="109"/>
                      <a:pt x="257" y="60"/>
                      <a:pt x="235" y="44"/>
                    </a:cubicBezTo>
                    <a:cubicBezTo>
                      <a:pt x="213" y="27"/>
                      <a:pt x="209" y="18"/>
                      <a:pt x="181" y="11"/>
                    </a:cubicBezTo>
                    <a:cubicBezTo>
                      <a:pt x="153" y="4"/>
                      <a:pt x="141" y="1"/>
                      <a:pt x="116" y="2"/>
                    </a:cubicBezTo>
                    <a:cubicBezTo>
                      <a:pt x="90" y="3"/>
                      <a:pt x="81" y="0"/>
                      <a:pt x="62" y="11"/>
                    </a:cubicBezTo>
                    <a:cubicBezTo>
                      <a:pt x="44" y="22"/>
                      <a:pt x="0" y="68"/>
                      <a:pt x="20" y="103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4" name="Freeform 109"/>
              <p:cNvSpPr>
                <a:spLocks/>
              </p:cNvSpPr>
              <p:nvPr/>
            </p:nvSpPr>
            <p:spPr bwMode="auto">
              <a:xfrm>
                <a:off x="2344" y="2033"/>
                <a:ext cx="268" cy="223"/>
              </a:xfrm>
              <a:custGeom>
                <a:avLst/>
                <a:gdLst>
                  <a:gd name="T0" fmla="*/ 24 w 148"/>
                  <a:gd name="T1" fmla="*/ 49 h 116"/>
                  <a:gd name="T2" fmla="*/ 108 w 148"/>
                  <a:gd name="T3" fmla="*/ 104 h 116"/>
                  <a:gd name="T4" fmla="*/ 108 w 148"/>
                  <a:gd name="T5" fmla="*/ 0 h 116"/>
                  <a:gd name="T6" fmla="*/ 103 w 148"/>
                  <a:gd name="T7" fmla="*/ 89 h 116"/>
                  <a:gd name="T8" fmla="*/ 56 w 148"/>
                  <a:gd name="T9" fmla="*/ 85 h 116"/>
                  <a:gd name="T10" fmla="*/ 23 w 148"/>
                  <a:gd name="T11" fmla="*/ 5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8" h="116">
                    <a:moveTo>
                      <a:pt x="24" y="49"/>
                    </a:moveTo>
                    <a:cubicBezTo>
                      <a:pt x="0" y="93"/>
                      <a:pt x="79" y="116"/>
                      <a:pt x="108" y="104"/>
                    </a:cubicBezTo>
                    <a:cubicBezTo>
                      <a:pt x="148" y="87"/>
                      <a:pt x="146" y="18"/>
                      <a:pt x="108" y="0"/>
                    </a:cubicBezTo>
                    <a:cubicBezTo>
                      <a:pt x="131" y="26"/>
                      <a:pt x="136" y="67"/>
                      <a:pt x="103" y="89"/>
                    </a:cubicBezTo>
                    <a:cubicBezTo>
                      <a:pt x="87" y="100"/>
                      <a:pt x="72" y="93"/>
                      <a:pt x="56" y="85"/>
                    </a:cubicBezTo>
                    <a:cubicBezTo>
                      <a:pt x="36" y="77"/>
                      <a:pt x="29" y="75"/>
                      <a:pt x="23" y="53"/>
                    </a:cubicBezTo>
                  </a:path>
                </a:pathLst>
              </a:custGeom>
              <a:solidFill>
                <a:srgbClr val="D2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5" name="Freeform 110"/>
              <p:cNvSpPr>
                <a:spLocks/>
              </p:cNvSpPr>
              <p:nvPr/>
            </p:nvSpPr>
            <p:spPr bwMode="auto">
              <a:xfrm>
                <a:off x="2151" y="1952"/>
                <a:ext cx="144" cy="193"/>
              </a:xfrm>
              <a:custGeom>
                <a:avLst/>
                <a:gdLst>
                  <a:gd name="T0" fmla="*/ 80 w 80"/>
                  <a:gd name="T1" fmla="*/ 0 h 100"/>
                  <a:gd name="T2" fmla="*/ 19 w 80"/>
                  <a:gd name="T3" fmla="*/ 43 h 100"/>
                  <a:gd name="T4" fmla="*/ 24 w 80"/>
                  <a:gd name="T5" fmla="*/ 100 h 100"/>
                  <a:gd name="T6" fmla="*/ 32 w 80"/>
                  <a:gd name="T7" fmla="*/ 42 h 100"/>
                  <a:gd name="T8" fmla="*/ 48 w 80"/>
                  <a:gd name="T9" fmla="*/ 18 h 100"/>
                  <a:gd name="T10" fmla="*/ 72 w 80"/>
                  <a:gd name="T11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0" h="100">
                    <a:moveTo>
                      <a:pt x="80" y="0"/>
                    </a:moveTo>
                    <a:cubicBezTo>
                      <a:pt x="55" y="8"/>
                      <a:pt x="33" y="20"/>
                      <a:pt x="19" y="43"/>
                    </a:cubicBezTo>
                    <a:cubicBezTo>
                      <a:pt x="9" y="60"/>
                      <a:pt x="0" y="89"/>
                      <a:pt x="24" y="100"/>
                    </a:cubicBezTo>
                    <a:cubicBezTo>
                      <a:pt x="9" y="84"/>
                      <a:pt x="22" y="57"/>
                      <a:pt x="32" y="42"/>
                    </a:cubicBezTo>
                    <a:cubicBezTo>
                      <a:pt x="36" y="35"/>
                      <a:pt x="42" y="24"/>
                      <a:pt x="48" y="18"/>
                    </a:cubicBezTo>
                    <a:cubicBezTo>
                      <a:pt x="55" y="12"/>
                      <a:pt x="65" y="10"/>
                      <a:pt x="7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6" name="Oval 111"/>
              <p:cNvSpPr>
                <a:spLocks noChangeArrowheads="1"/>
              </p:cNvSpPr>
              <p:nvPr/>
            </p:nvSpPr>
            <p:spPr bwMode="auto">
              <a:xfrm>
                <a:off x="2310" y="1901"/>
                <a:ext cx="74" cy="7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7" name="Oval 112"/>
              <p:cNvSpPr>
                <a:spLocks noChangeArrowheads="1"/>
              </p:cNvSpPr>
              <p:nvPr/>
            </p:nvSpPr>
            <p:spPr bwMode="auto">
              <a:xfrm>
                <a:off x="2277" y="1928"/>
                <a:ext cx="27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8" name="Oval 113"/>
              <p:cNvSpPr>
                <a:spLocks noChangeArrowheads="1"/>
              </p:cNvSpPr>
              <p:nvPr/>
            </p:nvSpPr>
            <p:spPr bwMode="auto">
              <a:xfrm>
                <a:off x="2397" y="1932"/>
                <a:ext cx="25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9" name="Freeform 114"/>
              <p:cNvSpPr>
                <a:spLocks/>
              </p:cNvSpPr>
              <p:nvPr/>
            </p:nvSpPr>
            <p:spPr bwMode="auto">
              <a:xfrm>
                <a:off x="1966" y="1776"/>
                <a:ext cx="709" cy="1138"/>
              </a:xfrm>
              <a:custGeom>
                <a:avLst/>
                <a:gdLst>
                  <a:gd name="T0" fmla="*/ 291 w 392"/>
                  <a:gd name="T1" fmla="*/ 383 h 590"/>
                  <a:gd name="T2" fmla="*/ 295 w 392"/>
                  <a:gd name="T3" fmla="*/ 446 h 590"/>
                  <a:gd name="T4" fmla="*/ 309 w 392"/>
                  <a:gd name="T5" fmla="*/ 433 h 590"/>
                  <a:gd name="T6" fmla="*/ 321 w 392"/>
                  <a:gd name="T7" fmla="*/ 359 h 590"/>
                  <a:gd name="T8" fmla="*/ 343 w 392"/>
                  <a:gd name="T9" fmla="*/ 298 h 590"/>
                  <a:gd name="T10" fmla="*/ 370 w 392"/>
                  <a:gd name="T11" fmla="*/ 230 h 590"/>
                  <a:gd name="T12" fmla="*/ 370 w 392"/>
                  <a:gd name="T13" fmla="*/ 112 h 590"/>
                  <a:gd name="T14" fmla="*/ 295 w 392"/>
                  <a:gd name="T15" fmla="*/ 44 h 590"/>
                  <a:gd name="T16" fmla="*/ 186 w 392"/>
                  <a:gd name="T17" fmla="*/ 28 h 590"/>
                  <a:gd name="T18" fmla="*/ 176 w 392"/>
                  <a:gd name="T19" fmla="*/ 14 h 590"/>
                  <a:gd name="T20" fmla="*/ 169 w 392"/>
                  <a:gd name="T21" fmla="*/ 1 h 590"/>
                  <a:gd name="T22" fmla="*/ 167 w 392"/>
                  <a:gd name="T23" fmla="*/ 12 h 590"/>
                  <a:gd name="T24" fmla="*/ 163 w 392"/>
                  <a:gd name="T25" fmla="*/ 38 h 590"/>
                  <a:gd name="T26" fmla="*/ 138 w 392"/>
                  <a:gd name="T27" fmla="*/ 52 h 590"/>
                  <a:gd name="T28" fmla="*/ 128 w 392"/>
                  <a:gd name="T29" fmla="*/ 41 h 590"/>
                  <a:gd name="T30" fmla="*/ 119 w 392"/>
                  <a:gd name="T31" fmla="*/ 38 h 590"/>
                  <a:gd name="T32" fmla="*/ 121 w 392"/>
                  <a:gd name="T33" fmla="*/ 56 h 590"/>
                  <a:gd name="T34" fmla="*/ 112 w 392"/>
                  <a:gd name="T35" fmla="*/ 69 h 590"/>
                  <a:gd name="T36" fmla="*/ 73 w 392"/>
                  <a:gd name="T37" fmla="*/ 105 h 590"/>
                  <a:gd name="T38" fmla="*/ 58 w 392"/>
                  <a:gd name="T39" fmla="*/ 137 h 590"/>
                  <a:gd name="T40" fmla="*/ 21 w 392"/>
                  <a:gd name="T41" fmla="*/ 128 h 590"/>
                  <a:gd name="T42" fmla="*/ 38 w 392"/>
                  <a:gd name="T43" fmla="*/ 137 h 590"/>
                  <a:gd name="T44" fmla="*/ 48 w 392"/>
                  <a:gd name="T45" fmla="*/ 158 h 590"/>
                  <a:gd name="T46" fmla="*/ 35 w 392"/>
                  <a:gd name="T47" fmla="*/ 202 h 590"/>
                  <a:gd name="T48" fmla="*/ 12 w 392"/>
                  <a:gd name="T49" fmla="*/ 198 h 590"/>
                  <a:gd name="T50" fmla="*/ 1 w 392"/>
                  <a:gd name="T51" fmla="*/ 191 h 590"/>
                  <a:gd name="T52" fmla="*/ 19 w 392"/>
                  <a:gd name="T53" fmla="*/ 215 h 590"/>
                  <a:gd name="T54" fmla="*/ 55 w 392"/>
                  <a:gd name="T55" fmla="*/ 241 h 590"/>
                  <a:gd name="T56" fmla="*/ 50 w 392"/>
                  <a:gd name="T57" fmla="*/ 286 h 590"/>
                  <a:gd name="T58" fmla="*/ 68 w 392"/>
                  <a:gd name="T59" fmla="*/ 362 h 590"/>
                  <a:gd name="T60" fmla="*/ 102 w 392"/>
                  <a:gd name="T61" fmla="*/ 438 h 590"/>
                  <a:gd name="T62" fmla="*/ 116 w 392"/>
                  <a:gd name="T63" fmla="*/ 511 h 590"/>
                  <a:gd name="T64" fmla="*/ 101 w 392"/>
                  <a:gd name="T65" fmla="*/ 568 h 590"/>
                  <a:gd name="T66" fmla="*/ 119 w 392"/>
                  <a:gd name="T67" fmla="*/ 565 h 590"/>
                  <a:gd name="T68" fmla="*/ 145 w 392"/>
                  <a:gd name="T69" fmla="*/ 501 h 590"/>
                  <a:gd name="T70" fmla="*/ 158 w 392"/>
                  <a:gd name="T71" fmla="*/ 426 h 590"/>
                  <a:gd name="T72" fmla="*/ 199 w 392"/>
                  <a:gd name="T73" fmla="*/ 437 h 590"/>
                  <a:gd name="T74" fmla="*/ 209 w 392"/>
                  <a:gd name="T75" fmla="*/ 501 h 590"/>
                  <a:gd name="T76" fmla="*/ 220 w 392"/>
                  <a:gd name="T77" fmla="*/ 437 h 590"/>
                  <a:gd name="T78" fmla="*/ 207 w 392"/>
                  <a:gd name="T79" fmla="*/ 392 h 590"/>
                  <a:gd name="T80" fmla="*/ 260 w 392"/>
                  <a:gd name="T81" fmla="*/ 352 h 590"/>
                  <a:gd name="T82" fmla="*/ 291 w 392"/>
                  <a:gd name="T83" fmla="*/ 38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2" h="590">
                    <a:moveTo>
                      <a:pt x="291" y="383"/>
                    </a:moveTo>
                    <a:cubicBezTo>
                      <a:pt x="285" y="402"/>
                      <a:pt x="287" y="438"/>
                      <a:pt x="295" y="446"/>
                    </a:cubicBezTo>
                    <a:cubicBezTo>
                      <a:pt x="304" y="453"/>
                      <a:pt x="311" y="455"/>
                      <a:pt x="309" y="433"/>
                    </a:cubicBezTo>
                    <a:cubicBezTo>
                      <a:pt x="308" y="410"/>
                      <a:pt x="305" y="375"/>
                      <a:pt x="321" y="359"/>
                    </a:cubicBezTo>
                    <a:cubicBezTo>
                      <a:pt x="336" y="343"/>
                      <a:pt x="336" y="309"/>
                      <a:pt x="343" y="298"/>
                    </a:cubicBezTo>
                    <a:cubicBezTo>
                      <a:pt x="350" y="287"/>
                      <a:pt x="362" y="265"/>
                      <a:pt x="370" y="230"/>
                    </a:cubicBezTo>
                    <a:cubicBezTo>
                      <a:pt x="376" y="194"/>
                      <a:pt x="392" y="155"/>
                      <a:pt x="370" y="112"/>
                    </a:cubicBezTo>
                    <a:cubicBezTo>
                      <a:pt x="349" y="82"/>
                      <a:pt x="337" y="62"/>
                      <a:pt x="295" y="44"/>
                    </a:cubicBezTo>
                    <a:cubicBezTo>
                      <a:pt x="252" y="25"/>
                      <a:pt x="202" y="23"/>
                      <a:pt x="186" y="28"/>
                    </a:cubicBezTo>
                    <a:cubicBezTo>
                      <a:pt x="171" y="32"/>
                      <a:pt x="173" y="22"/>
                      <a:pt x="176" y="14"/>
                    </a:cubicBezTo>
                    <a:cubicBezTo>
                      <a:pt x="179" y="7"/>
                      <a:pt x="172" y="0"/>
                      <a:pt x="169" y="1"/>
                    </a:cubicBezTo>
                    <a:cubicBezTo>
                      <a:pt x="166" y="3"/>
                      <a:pt x="169" y="7"/>
                      <a:pt x="167" y="12"/>
                    </a:cubicBezTo>
                    <a:cubicBezTo>
                      <a:pt x="166" y="17"/>
                      <a:pt x="169" y="31"/>
                      <a:pt x="163" y="38"/>
                    </a:cubicBezTo>
                    <a:cubicBezTo>
                      <a:pt x="157" y="44"/>
                      <a:pt x="148" y="49"/>
                      <a:pt x="138" y="52"/>
                    </a:cubicBezTo>
                    <a:cubicBezTo>
                      <a:pt x="129" y="56"/>
                      <a:pt x="129" y="47"/>
                      <a:pt x="128" y="41"/>
                    </a:cubicBezTo>
                    <a:cubicBezTo>
                      <a:pt x="127" y="36"/>
                      <a:pt x="120" y="36"/>
                      <a:pt x="119" y="38"/>
                    </a:cubicBezTo>
                    <a:cubicBezTo>
                      <a:pt x="117" y="41"/>
                      <a:pt x="122" y="51"/>
                      <a:pt x="121" y="56"/>
                    </a:cubicBezTo>
                    <a:cubicBezTo>
                      <a:pt x="119" y="61"/>
                      <a:pt x="122" y="62"/>
                      <a:pt x="112" y="69"/>
                    </a:cubicBezTo>
                    <a:cubicBezTo>
                      <a:pt x="102" y="75"/>
                      <a:pt x="83" y="86"/>
                      <a:pt x="73" y="105"/>
                    </a:cubicBezTo>
                    <a:cubicBezTo>
                      <a:pt x="63" y="124"/>
                      <a:pt x="65" y="138"/>
                      <a:pt x="58" y="137"/>
                    </a:cubicBezTo>
                    <a:cubicBezTo>
                      <a:pt x="51" y="136"/>
                      <a:pt x="24" y="120"/>
                      <a:pt x="21" y="128"/>
                    </a:cubicBezTo>
                    <a:cubicBezTo>
                      <a:pt x="18" y="135"/>
                      <a:pt x="30" y="132"/>
                      <a:pt x="38" y="137"/>
                    </a:cubicBezTo>
                    <a:cubicBezTo>
                      <a:pt x="46" y="141"/>
                      <a:pt x="54" y="142"/>
                      <a:pt x="48" y="158"/>
                    </a:cubicBezTo>
                    <a:cubicBezTo>
                      <a:pt x="43" y="173"/>
                      <a:pt x="35" y="194"/>
                      <a:pt x="35" y="202"/>
                    </a:cubicBezTo>
                    <a:cubicBezTo>
                      <a:pt x="35" y="209"/>
                      <a:pt x="18" y="205"/>
                      <a:pt x="12" y="198"/>
                    </a:cubicBezTo>
                    <a:cubicBezTo>
                      <a:pt x="6" y="190"/>
                      <a:pt x="2" y="188"/>
                      <a:pt x="1" y="191"/>
                    </a:cubicBezTo>
                    <a:cubicBezTo>
                      <a:pt x="0" y="199"/>
                      <a:pt x="8" y="208"/>
                      <a:pt x="19" y="215"/>
                    </a:cubicBezTo>
                    <a:cubicBezTo>
                      <a:pt x="30" y="221"/>
                      <a:pt x="51" y="230"/>
                      <a:pt x="55" y="241"/>
                    </a:cubicBezTo>
                    <a:cubicBezTo>
                      <a:pt x="59" y="253"/>
                      <a:pt x="54" y="270"/>
                      <a:pt x="50" y="286"/>
                    </a:cubicBezTo>
                    <a:cubicBezTo>
                      <a:pt x="47" y="306"/>
                      <a:pt x="57" y="321"/>
                      <a:pt x="68" y="362"/>
                    </a:cubicBezTo>
                    <a:cubicBezTo>
                      <a:pt x="80" y="403"/>
                      <a:pt x="95" y="400"/>
                      <a:pt x="102" y="438"/>
                    </a:cubicBezTo>
                    <a:cubicBezTo>
                      <a:pt x="109" y="477"/>
                      <a:pt x="112" y="487"/>
                      <a:pt x="116" y="511"/>
                    </a:cubicBezTo>
                    <a:cubicBezTo>
                      <a:pt x="121" y="535"/>
                      <a:pt x="101" y="545"/>
                      <a:pt x="101" y="568"/>
                    </a:cubicBezTo>
                    <a:cubicBezTo>
                      <a:pt x="101" y="590"/>
                      <a:pt x="114" y="573"/>
                      <a:pt x="119" y="565"/>
                    </a:cubicBezTo>
                    <a:cubicBezTo>
                      <a:pt x="125" y="556"/>
                      <a:pt x="149" y="531"/>
                      <a:pt x="145" y="501"/>
                    </a:cubicBezTo>
                    <a:cubicBezTo>
                      <a:pt x="141" y="471"/>
                      <a:pt x="146" y="434"/>
                      <a:pt x="158" y="426"/>
                    </a:cubicBezTo>
                    <a:cubicBezTo>
                      <a:pt x="169" y="417"/>
                      <a:pt x="197" y="421"/>
                      <a:pt x="199" y="437"/>
                    </a:cubicBezTo>
                    <a:cubicBezTo>
                      <a:pt x="200" y="453"/>
                      <a:pt x="199" y="504"/>
                      <a:pt x="209" y="501"/>
                    </a:cubicBezTo>
                    <a:cubicBezTo>
                      <a:pt x="219" y="498"/>
                      <a:pt x="226" y="458"/>
                      <a:pt x="220" y="437"/>
                    </a:cubicBezTo>
                    <a:cubicBezTo>
                      <a:pt x="214" y="416"/>
                      <a:pt x="209" y="414"/>
                      <a:pt x="207" y="392"/>
                    </a:cubicBezTo>
                    <a:cubicBezTo>
                      <a:pt x="207" y="370"/>
                      <a:pt x="238" y="348"/>
                      <a:pt x="260" y="352"/>
                    </a:cubicBezTo>
                    <a:cubicBezTo>
                      <a:pt x="281" y="356"/>
                      <a:pt x="297" y="362"/>
                      <a:pt x="291" y="38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19" name="Groupe 4039"/>
            <p:cNvGrpSpPr/>
            <p:nvPr/>
          </p:nvGrpSpPr>
          <p:grpSpPr>
            <a:xfrm>
              <a:off x="5282580" y="3567861"/>
              <a:ext cx="91877" cy="128250"/>
              <a:chOff x="5963793" y="4658815"/>
              <a:chExt cx="400369" cy="458636"/>
            </a:xfrm>
          </p:grpSpPr>
          <p:sp>
            <p:nvSpPr>
              <p:cNvPr id="4041" name="Freeform 112"/>
              <p:cNvSpPr>
                <a:spLocks/>
              </p:cNvSpPr>
              <p:nvPr/>
            </p:nvSpPr>
            <p:spPr bwMode="auto">
              <a:xfrm>
                <a:off x="5963793" y="4658815"/>
                <a:ext cx="400369" cy="458636"/>
              </a:xfrm>
              <a:custGeom>
                <a:avLst/>
                <a:gdLst>
                  <a:gd name="T0" fmla="*/ 71 w 214"/>
                  <a:gd name="T1" fmla="*/ 18 h 174"/>
                  <a:gd name="T2" fmla="*/ 166 w 214"/>
                  <a:gd name="T3" fmla="*/ 30 h 174"/>
                  <a:gd name="T4" fmla="*/ 176 w 214"/>
                  <a:gd name="T5" fmla="*/ 55 h 174"/>
                  <a:gd name="T6" fmla="*/ 205 w 214"/>
                  <a:gd name="T7" fmla="*/ 61 h 174"/>
                  <a:gd name="T8" fmla="*/ 200 w 214"/>
                  <a:gd name="T9" fmla="*/ 90 h 174"/>
                  <a:gd name="T10" fmla="*/ 186 w 214"/>
                  <a:gd name="T11" fmla="*/ 122 h 174"/>
                  <a:gd name="T12" fmla="*/ 129 w 214"/>
                  <a:gd name="T13" fmla="*/ 154 h 174"/>
                  <a:gd name="T14" fmla="*/ 120 w 214"/>
                  <a:gd name="T15" fmla="*/ 139 h 174"/>
                  <a:gd name="T16" fmla="*/ 111 w 214"/>
                  <a:gd name="T17" fmla="*/ 151 h 174"/>
                  <a:gd name="T18" fmla="*/ 79 w 214"/>
                  <a:gd name="T19" fmla="*/ 152 h 174"/>
                  <a:gd name="T20" fmla="*/ 75 w 214"/>
                  <a:gd name="T21" fmla="*/ 140 h 174"/>
                  <a:gd name="T22" fmla="*/ 57 w 214"/>
                  <a:gd name="T23" fmla="*/ 140 h 174"/>
                  <a:gd name="T24" fmla="*/ 35 w 214"/>
                  <a:gd name="T25" fmla="*/ 118 h 174"/>
                  <a:gd name="T26" fmla="*/ 25 w 214"/>
                  <a:gd name="T27" fmla="*/ 105 h 174"/>
                  <a:gd name="T28" fmla="*/ 9 w 214"/>
                  <a:gd name="T29" fmla="*/ 91 h 174"/>
                  <a:gd name="T30" fmla="*/ 22 w 214"/>
                  <a:gd name="T31" fmla="*/ 61 h 174"/>
                  <a:gd name="T32" fmla="*/ 71 w 214"/>
                  <a:gd name="T33" fmla="*/ 18 h 174"/>
                  <a:gd name="T34" fmla="*/ 71 w 214"/>
                  <a:gd name="T3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4" h="174">
                    <a:moveTo>
                      <a:pt x="71" y="18"/>
                    </a:moveTo>
                    <a:cubicBezTo>
                      <a:pt x="93" y="10"/>
                      <a:pt x="159" y="0"/>
                      <a:pt x="166" y="30"/>
                    </a:cubicBezTo>
                    <a:cubicBezTo>
                      <a:pt x="169" y="44"/>
                      <a:pt x="157" y="53"/>
                      <a:pt x="176" y="55"/>
                    </a:cubicBezTo>
                    <a:cubicBezTo>
                      <a:pt x="188" y="57"/>
                      <a:pt x="195" y="49"/>
                      <a:pt x="205" y="61"/>
                    </a:cubicBezTo>
                    <a:cubicBezTo>
                      <a:pt x="214" y="73"/>
                      <a:pt x="208" y="81"/>
                      <a:pt x="200" y="90"/>
                    </a:cubicBezTo>
                    <a:cubicBezTo>
                      <a:pt x="192" y="100"/>
                      <a:pt x="191" y="110"/>
                      <a:pt x="186" y="122"/>
                    </a:cubicBezTo>
                    <a:cubicBezTo>
                      <a:pt x="179" y="141"/>
                      <a:pt x="156" y="174"/>
                      <a:pt x="129" y="154"/>
                    </a:cubicBezTo>
                    <a:cubicBezTo>
                      <a:pt x="125" y="151"/>
                      <a:pt x="126" y="140"/>
                      <a:pt x="120" y="139"/>
                    </a:cubicBezTo>
                    <a:cubicBezTo>
                      <a:pt x="112" y="138"/>
                      <a:pt x="114" y="148"/>
                      <a:pt x="111" y="151"/>
                    </a:cubicBezTo>
                    <a:cubicBezTo>
                      <a:pt x="102" y="161"/>
                      <a:pt x="89" y="163"/>
                      <a:pt x="79" y="152"/>
                    </a:cubicBezTo>
                    <a:cubicBezTo>
                      <a:pt x="75" y="147"/>
                      <a:pt x="81" y="144"/>
                      <a:pt x="75" y="140"/>
                    </a:cubicBezTo>
                    <a:cubicBezTo>
                      <a:pt x="72" y="138"/>
                      <a:pt x="61" y="140"/>
                      <a:pt x="57" y="140"/>
                    </a:cubicBezTo>
                    <a:cubicBezTo>
                      <a:pt x="38" y="137"/>
                      <a:pt x="40" y="131"/>
                      <a:pt x="35" y="118"/>
                    </a:cubicBezTo>
                    <a:cubicBezTo>
                      <a:pt x="31" y="108"/>
                      <a:pt x="33" y="112"/>
                      <a:pt x="25" y="105"/>
                    </a:cubicBezTo>
                    <a:cubicBezTo>
                      <a:pt x="19" y="100"/>
                      <a:pt x="13" y="99"/>
                      <a:pt x="9" y="91"/>
                    </a:cubicBezTo>
                    <a:cubicBezTo>
                      <a:pt x="0" y="75"/>
                      <a:pt x="10" y="70"/>
                      <a:pt x="22" y="61"/>
                    </a:cubicBezTo>
                    <a:cubicBezTo>
                      <a:pt x="41" y="48"/>
                      <a:pt x="48" y="27"/>
                      <a:pt x="71" y="18"/>
                    </a:cubicBezTo>
                    <a:cubicBezTo>
                      <a:pt x="73" y="17"/>
                      <a:pt x="70" y="19"/>
                      <a:pt x="71" y="18"/>
                    </a:cubicBezTo>
                  </a:path>
                </a:pathLst>
              </a:custGeom>
              <a:solidFill>
                <a:srgbClr val="CCE1C3"/>
              </a:solid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42" name="Freeform 120"/>
              <p:cNvSpPr>
                <a:spLocks/>
              </p:cNvSpPr>
              <p:nvPr/>
            </p:nvSpPr>
            <p:spPr bwMode="auto">
              <a:xfrm>
                <a:off x="6027403" y="4690445"/>
                <a:ext cx="125724" cy="129485"/>
              </a:xfrm>
              <a:custGeom>
                <a:avLst/>
                <a:gdLst>
                  <a:gd name="T0" fmla="*/ 0 w 67"/>
                  <a:gd name="T1" fmla="*/ 49 h 49"/>
                  <a:gd name="T2" fmla="*/ 26 w 67"/>
                  <a:gd name="T3" fmla="*/ 18 h 49"/>
                  <a:gd name="T4" fmla="*/ 67 w 67"/>
                  <a:gd name="T5" fmla="*/ 4 h 49"/>
                  <a:gd name="T6" fmla="*/ 44 w 67"/>
                  <a:gd name="T7" fmla="*/ 12 h 49"/>
                  <a:gd name="T8" fmla="*/ 28 w 67"/>
                  <a:gd name="T9" fmla="*/ 27 h 49"/>
                  <a:gd name="T10" fmla="*/ 15 w 67"/>
                  <a:gd name="T11" fmla="*/ 36 h 49"/>
                  <a:gd name="T12" fmla="*/ 0 w 67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9">
                    <a:moveTo>
                      <a:pt x="0" y="49"/>
                    </a:moveTo>
                    <a:cubicBezTo>
                      <a:pt x="11" y="42"/>
                      <a:pt x="17" y="27"/>
                      <a:pt x="26" y="18"/>
                    </a:cubicBezTo>
                    <a:cubicBezTo>
                      <a:pt x="34" y="11"/>
                      <a:pt x="56" y="0"/>
                      <a:pt x="67" y="4"/>
                    </a:cubicBezTo>
                    <a:cubicBezTo>
                      <a:pt x="59" y="7"/>
                      <a:pt x="51" y="8"/>
                      <a:pt x="44" y="12"/>
                    </a:cubicBezTo>
                    <a:cubicBezTo>
                      <a:pt x="37" y="16"/>
                      <a:pt x="34" y="22"/>
                      <a:pt x="28" y="27"/>
                    </a:cubicBezTo>
                    <a:cubicBezTo>
                      <a:pt x="24" y="31"/>
                      <a:pt x="20" y="34"/>
                      <a:pt x="15" y="36"/>
                    </a:cubicBezTo>
                    <a:cubicBezTo>
                      <a:pt x="8" y="39"/>
                      <a:pt x="4" y="43"/>
                      <a:pt x="0" y="49"/>
                    </a:cubicBezTo>
                  </a:path>
                </a:pathLst>
              </a:custGeom>
              <a:solidFill>
                <a:srgbClr val="F7FC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43" name="Freeform 121"/>
              <p:cNvSpPr>
                <a:spLocks/>
              </p:cNvSpPr>
              <p:nvPr/>
            </p:nvSpPr>
            <p:spPr bwMode="auto">
              <a:xfrm>
                <a:off x="6068563" y="4832781"/>
                <a:ext cx="82320" cy="58319"/>
              </a:xfrm>
              <a:custGeom>
                <a:avLst/>
                <a:gdLst>
                  <a:gd name="T0" fmla="*/ 0 w 44"/>
                  <a:gd name="T1" fmla="*/ 22 h 22"/>
                  <a:gd name="T2" fmla="*/ 44 w 44"/>
                  <a:gd name="T3" fmla="*/ 22 h 22"/>
                  <a:gd name="T4" fmla="*/ 26 w 44"/>
                  <a:gd name="T5" fmla="*/ 17 h 22"/>
                  <a:gd name="T6" fmla="*/ 6 w 44"/>
                  <a:gd name="T7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2">
                    <a:moveTo>
                      <a:pt x="0" y="22"/>
                    </a:moveTo>
                    <a:cubicBezTo>
                      <a:pt x="11" y="20"/>
                      <a:pt x="38" y="0"/>
                      <a:pt x="44" y="22"/>
                    </a:cubicBezTo>
                    <a:cubicBezTo>
                      <a:pt x="40" y="16"/>
                      <a:pt x="32" y="16"/>
                      <a:pt x="26" y="17"/>
                    </a:cubicBezTo>
                    <a:cubicBezTo>
                      <a:pt x="18" y="19"/>
                      <a:pt x="14" y="19"/>
                      <a:pt x="6" y="19"/>
                    </a:cubicBezTo>
                  </a:path>
                </a:pathLst>
              </a:custGeom>
              <a:solidFill>
                <a:srgbClr val="F7FC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44" name="Freeform 122"/>
              <p:cNvSpPr>
                <a:spLocks/>
              </p:cNvSpPr>
              <p:nvPr/>
            </p:nvSpPr>
            <p:spPr bwMode="auto">
              <a:xfrm>
                <a:off x="6231704" y="4756671"/>
                <a:ext cx="65106" cy="68203"/>
              </a:xfrm>
              <a:custGeom>
                <a:avLst/>
                <a:gdLst>
                  <a:gd name="T0" fmla="*/ 3 w 35"/>
                  <a:gd name="T1" fmla="*/ 4 h 26"/>
                  <a:gd name="T2" fmla="*/ 15 w 35"/>
                  <a:gd name="T3" fmla="*/ 15 h 26"/>
                  <a:gd name="T4" fmla="*/ 27 w 35"/>
                  <a:gd name="T5" fmla="*/ 20 h 26"/>
                  <a:gd name="T6" fmla="*/ 35 w 35"/>
                  <a:gd name="T7" fmla="*/ 22 h 26"/>
                  <a:gd name="T8" fmla="*/ 13 w 35"/>
                  <a:gd name="T9" fmla="*/ 17 h 26"/>
                  <a:gd name="T10" fmla="*/ 3 w 35"/>
                  <a:gd name="T11" fmla="*/ 7 h 26"/>
                  <a:gd name="T12" fmla="*/ 0 w 3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" y="4"/>
                    </a:moveTo>
                    <a:cubicBezTo>
                      <a:pt x="5" y="8"/>
                      <a:pt x="11" y="11"/>
                      <a:pt x="15" y="15"/>
                    </a:cubicBezTo>
                    <a:cubicBezTo>
                      <a:pt x="19" y="18"/>
                      <a:pt x="21" y="19"/>
                      <a:pt x="27" y="20"/>
                    </a:cubicBezTo>
                    <a:cubicBezTo>
                      <a:pt x="30" y="21"/>
                      <a:pt x="32" y="20"/>
                      <a:pt x="35" y="22"/>
                    </a:cubicBezTo>
                    <a:cubicBezTo>
                      <a:pt x="24" y="26"/>
                      <a:pt x="20" y="25"/>
                      <a:pt x="13" y="17"/>
                    </a:cubicBezTo>
                    <a:cubicBezTo>
                      <a:pt x="9" y="14"/>
                      <a:pt x="5" y="11"/>
                      <a:pt x="3" y="7"/>
                    </a:cubicBezTo>
                    <a:cubicBezTo>
                      <a:pt x="1" y="4"/>
                      <a:pt x="4" y="2"/>
                      <a:pt x="0" y="0"/>
                    </a:cubicBezTo>
                  </a:path>
                </a:pathLst>
              </a:custGeom>
              <a:solidFill>
                <a:srgbClr val="F7FC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45" name="Ellipse 4044"/>
              <p:cNvSpPr/>
              <p:nvPr/>
            </p:nvSpPr>
            <p:spPr>
              <a:xfrm>
                <a:off x="6072715" y="4798606"/>
                <a:ext cx="91262" cy="55875"/>
              </a:xfrm>
              <a:prstGeom prst="ellipse">
                <a:avLst/>
              </a:prstGeom>
              <a:solidFill>
                <a:srgbClr val="E0D0D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46" name="Ellipse 4045"/>
              <p:cNvSpPr/>
              <p:nvPr/>
            </p:nvSpPr>
            <p:spPr>
              <a:xfrm rot="2972052">
                <a:off x="6060908" y="4912787"/>
                <a:ext cx="91262" cy="55875"/>
              </a:xfrm>
              <a:prstGeom prst="ellipse">
                <a:avLst/>
              </a:prstGeom>
              <a:solidFill>
                <a:srgbClr val="E0D0D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47" name="Ellipse 4046"/>
              <p:cNvSpPr/>
              <p:nvPr/>
            </p:nvSpPr>
            <p:spPr>
              <a:xfrm rot="2972052">
                <a:off x="6154328" y="4966342"/>
                <a:ext cx="52698" cy="45719"/>
              </a:xfrm>
              <a:prstGeom prst="ellipse">
                <a:avLst/>
              </a:prstGeom>
              <a:solidFill>
                <a:srgbClr val="E0D0D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20" name="Groupe 4047"/>
            <p:cNvGrpSpPr/>
            <p:nvPr/>
          </p:nvGrpSpPr>
          <p:grpSpPr>
            <a:xfrm>
              <a:off x="4433153" y="2925298"/>
              <a:ext cx="79941" cy="96970"/>
              <a:chOff x="5428903" y="5428499"/>
              <a:chExt cx="348357" cy="346774"/>
            </a:xfrm>
          </p:grpSpPr>
          <p:sp>
            <p:nvSpPr>
              <p:cNvPr id="4049" name="Freeform 94"/>
              <p:cNvSpPr>
                <a:spLocks/>
              </p:cNvSpPr>
              <p:nvPr/>
            </p:nvSpPr>
            <p:spPr bwMode="auto">
              <a:xfrm>
                <a:off x="5428903" y="5428499"/>
                <a:ext cx="348357" cy="346774"/>
              </a:xfrm>
              <a:custGeom>
                <a:avLst/>
                <a:gdLst>
                  <a:gd name="T0" fmla="*/ 128 w 182"/>
                  <a:gd name="T1" fmla="*/ 15 h 128"/>
                  <a:gd name="T2" fmla="*/ 170 w 182"/>
                  <a:gd name="T3" fmla="*/ 45 h 128"/>
                  <a:gd name="T4" fmla="*/ 177 w 182"/>
                  <a:gd name="T5" fmla="*/ 59 h 128"/>
                  <a:gd name="T6" fmla="*/ 171 w 182"/>
                  <a:gd name="T7" fmla="*/ 64 h 128"/>
                  <a:gd name="T8" fmla="*/ 155 w 182"/>
                  <a:gd name="T9" fmla="*/ 96 h 128"/>
                  <a:gd name="T10" fmla="*/ 132 w 182"/>
                  <a:gd name="T11" fmla="*/ 99 h 128"/>
                  <a:gd name="T12" fmla="*/ 129 w 182"/>
                  <a:gd name="T13" fmla="*/ 119 h 128"/>
                  <a:gd name="T14" fmla="*/ 105 w 182"/>
                  <a:gd name="T15" fmla="*/ 120 h 128"/>
                  <a:gd name="T16" fmla="*/ 80 w 182"/>
                  <a:gd name="T17" fmla="*/ 119 h 128"/>
                  <a:gd name="T18" fmla="*/ 31 w 182"/>
                  <a:gd name="T19" fmla="*/ 116 h 128"/>
                  <a:gd name="T20" fmla="*/ 23 w 182"/>
                  <a:gd name="T21" fmla="*/ 94 h 128"/>
                  <a:gd name="T22" fmla="*/ 17 w 182"/>
                  <a:gd name="T23" fmla="*/ 73 h 128"/>
                  <a:gd name="T24" fmla="*/ 10 w 182"/>
                  <a:gd name="T25" fmla="*/ 24 h 128"/>
                  <a:gd name="T26" fmla="*/ 60 w 182"/>
                  <a:gd name="T27" fmla="*/ 2 h 128"/>
                  <a:gd name="T28" fmla="*/ 128 w 182"/>
                  <a:gd name="T29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2" h="128">
                    <a:moveTo>
                      <a:pt x="128" y="15"/>
                    </a:moveTo>
                    <a:cubicBezTo>
                      <a:pt x="141" y="12"/>
                      <a:pt x="164" y="36"/>
                      <a:pt x="170" y="45"/>
                    </a:cubicBezTo>
                    <a:cubicBezTo>
                      <a:pt x="173" y="49"/>
                      <a:pt x="178" y="56"/>
                      <a:pt x="177" y="59"/>
                    </a:cubicBezTo>
                    <a:cubicBezTo>
                      <a:pt x="177" y="63"/>
                      <a:pt x="172" y="60"/>
                      <a:pt x="171" y="64"/>
                    </a:cubicBezTo>
                    <a:cubicBezTo>
                      <a:pt x="167" y="78"/>
                      <a:pt x="182" y="94"/>
                      <a:pt x="155" y="96"/>
                    </a:cubicBezTo>
                    <a:cubicBezTo>
                      <a:pt x="146" y="97"/>
                      <a:pt x="138" y="94"/>
                      <a:pt x="132" y="99"/>
                    </a:cubicBezTo>
                    <a:cubicBezTo>
                      <a:pt x="125" y="105"/>
                      <a:pt x="132" y="113"/>
                      <a:pt x="129" y="119"/>
                    </a:cubicBezTo>
                    <a:cubicBezTo>
                      <a:pt x="125" y="128"/>
                      <a:pt x="116" y="123"/>
                      <a:pt x="105" y="120"/>
                    </a:cubicBezTo>
                    <a:cubicBezTo>
                      <a:pt x="90" y="115"/>
                      <a:pt x="92" y="116"/>
                      <a:pt x="80" y="119"/>
                    </a:cubicBezTo>
                    <a:cubicBezTo>
                      <a:pt x="69" y="123"/>
                      <a:pt x="44" y="128"/>
                      <a:pt x="31" y="116"/>
                    </a:cubicBezTo>
                    <a:cubicBezTo>
                      <a:pt x="22" y="109"/>
                      <a:pt x="23" y="101"/>
                      <a:pt x="23" y="94"/>
                    </a:cubicBezTo>
                    <a:cubicBezTo>
                      <a:pt x="24" y="84"/>
                      <a:pt x="25" y="83"/>
                      <a:pt x="17" y="73"/>
                    </a:cubicBezTo>
                    <a:cubicBezTo>
                      <a:pt x="5" y="56"/>
                      <a:pt x="0" y="37"/>
                      <a:pt x="10" y="24"/>
                    </a:cubicBezTo>
                    <a:cubicBezTo>
                      <a:pt x="19" y="13"/>
                      <a:pt x="40" y="0"/>
                      <a:pt x="60" y="2"/>
                    </a:cubicBezTo>
                    <a:cubicBezTo>
                      <a:pt x="77" y="3"/>
                      <a:pt x="111" y="18"/>
                      <a:pt x="128" y="15"/>
                    </a:cubicBezTo>
                    <a:close/>
                  </a:path>
                </a:pathLst>
              </a:custGeom>
              <a:solidFill>
                <a:srgbClr val="CCE1C3"/>
              </a:solid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0" name="Freeform 102"/>
              <p:cNvSpPr>
                <a:spLocks/>
              </p:cNvSpPr>
              <p:nvPr/>
            </p:nvSpPr>
            <p:spPr bwMode="auto">
              <a:xfrm>
                <a:off x="5444250" y="5469057"/>
                <a:ext cx="43737" cy="152093"/>
              </a:xfrm>
              <a:custGeom>
                <a:avLst/>
                <a:gdLst>
                  <a:gd name="T0" fmla="*/ 23 w 23"/>
                  <a:gd name="T1" fmla="*/ 0 h 56"/>
                  <a:gd name="T2" fmla="*/ 3 w 23"/>
                  <a:gd name="T3" fmla="*/ 24 h 56"/>
                  <a:gd name="T4" fmla="*/ 14 w 23"/>
                  <a:gd name="T5" fmla="*/ 56 h 56"/>
                  <a:gd name="T6" fmla="*/ 11 w 23"/>
                  <a:gd name="T7" fmla="*/ 20 h 56"/>
                  <a:gd name="T8" fmla="*/ 21 w 23"/>
                  <a:gd name="T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6">
                    <a:moveTo>
                      <a:pt x="23" y="0"/>
                    </a:moveTo>
                    <a:cubicBezTo>
                      <a:pt x="14" y="7"/>
                      <a:pt x="6" y="12"/>
                      <a:pt x="3" y="24"/>
                    </a:cubicBezTo>
                    <a:cubicBezTo>
                      <a:pt x="0" y="35"/>
                      <a:pt x="11" y="45"/>
                      <a:pt x="14" y="56"/>
                    </a:cubicBezTo>
                    <a:cubicBezTo>
                      <a:pt x="9" y="42"/>
                      <a:pt x="5" y="34"/>
                      <a:pt x="11" y="20"/>
                    </a:cubicBezTo>
                    <a:cubicBezTo>
                      <a:pt x="14" y="13"/>
                      <a:pt x="16" y="8"/>
                      <a:pt x="21" y="3"/>
                    </a:cubicBezTo>
                  </a:path>
                </a:pathLst>
              </a:custGeom>
              <a:solidFill>
                <a:srgbClr val="F7FC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1" name="Freeform 103"/>
              <p:cNvSpPr>
                <a:spLocks/>
              </p:cNvSpPr>
              <p:nvPr/>
            </p:nvSpPr>
            <p:spPr bwMode="auto">
              <a:xfrm>
                <a:off x="5537861" y="5499476"/>
                <a:ext cx="103585" cy="89228"/>
              </a:xfrm>
              <a:custGeom>
                <a:avLst/>
                <a:gdLst>
                  <a:gd name="T0" fmla="*/ 0 w 54"/>
                  <a:gd name="T1" fmla="*/ 0 h 33"/>
                  <a:gd name="T2" fmla="*/ 19 w 54"/>
                  <a:gd name="T3" fmla="*/ 17 h 33"/>
                  <a:gd name="T4" fmla="*/ 54 w 54"/>
                  <a:gd name="T5" fmla="*/ 21 h 33"/>
                  <a:gd name="T6" fmla="*/ 20 w 54"/>
                  <a:gd name="T7" fmla="*/ 24 h 33"/>
                  <a:gd name="T8" fmla="*/ 0 w 5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3">
                    <a:moveTo>
                      <a:pt x="0" y="0"/>
                    </a:moveTo>
                    <a:cubicBezTo>
                      <a:pt x="5" y="6"/>
                      <a:pt x="11" y="13"/>
                      <a:pt x="19" y="17"/>
                    </a:cubicBezTo>
                    <a:cubicBezTo>
                      <a:pt x="31" y="23"/>
                      <a:pt x="40" y="21"/>
                      <a:pt x="54" y="21"/>
                    </a:cubicBezTo>
                    <a:cubicBezTo>
                      <a:pt x="42" y="23"/>
                      <a:pt x="31" y="33"/>
                      <a:pt x="20" y="24"/>
                    </a:cubicBezTo>
                    <a:cubicBezTo>
                      <a:pt x="13" y="18"/>
                      <a:pt x="6" y="9"/>
                      <a:pt x="0" y="2"/>
                    </a:cubicBezTo>
                  </a:path>
                </a:pathLst>
              </a:custGeom>
              <a:solidFill>
                <a:srgbClr val="F7FC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2" name="Ellipse 4051"/>
              <p:cNvSpPr/>
              <p:nvPr/>
            </p:nvSpPr>
            <p:spPr>
              <a:xfrm rot="2972052">
                <a:off x="5514484" y="5600726"/>
                <a:ext cx="52698" cy="45719"/>
              </a:xfrm>
              <a:prstGeom prst="ellipse">
                <a:avLst/>
              </a:prstGeom>
              <a:solidFill>
                <a:srgbClr val="E0D0D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21" name="Groupe 4052"/>
            <p:cNvGrpSpPr/>
            <p:nvPr/>
          </p:nvGrpSpPr>
          <p:grpSpPr>
            <a:xfrm flipH="1">
              <a:off x="4194049" y="3051842"/>
              <a:ext cx="66895" cy="169653"/>
              <a:chOff x="6215169" y="5435647"/>
              <a:chExt cx="291508" cy="606698"/>
            </a:xfrm>
          </p:grpSpPr>
          <p:sp>
            <p:nvSpPr>
              <p:cNvPr id="4054" name="Freeform 37"/>
              <p:cNvSpPr>
                <a:spLocks/>
              </p:cNvSpPr>
              <p:nvPr/>
            </p:nvSpPr>
            <p:spPr bwMode="auto">
              <a:xfrm>
                <a:off x="6215169" y="5435647"/>
                <a:ext cx="291508" cy="606698"/>
              </a:xfrm>
              <a:custGeom>
                <a:avLst/>
                <a:gdLst>
                  <a:gd name="T0" fmla="*/ 76 w 144"/>
                  <a:gd name="T1" fmla="*/ 42 h 213"/>
                  <a:gd name="T2" fmla="*/ 102 w 144"/>
                  <a:gd name="T3" fmla="*/ 36 h 213"/>
                  <a:gd name="T4" fmla="*/ 137 w 144"/>
                  <a:gd name="T5" fmla="*/ 40 h 213"/>
                  <a:gd name="T6" fmla="*/ 136 w 144"/>
                  <a:gd name="T7" fmla="*/ 73 h 213"/>
                  <a:gd name="T8" fmla="*/ 124 w 144"/>
                  <a:gd name="T9" fmla="*/ 93 h 213"/>
                  <a:gd name="T10" fmla="*/ 126 w 144"/>
                  <a:gd name="T11" fmla="*/ 121 h 213"/>
                  <a:gd name="T12" fmla="*/ 108 w 144"/>
                  <a:gd name="T13" fmla="*/ 147 h 213"/>
                  <a:gd name="T14" fmla="*/ 95 w 144"/>
                  <a:gd name="T15" fmla="*/ 169 h 213"/>
                  <a:gd name="T16" fmla="*/ 86 w 144"/>
                  <a:gd name="T17" fmla="*/ 203 h 213"/>
                  <a:gd name="T18" fmla="*/ 60 w 144"/>
                  <a:gd name="T19" fmla="*/ 204 h 213"/>
                  <a:gd name="T20" fmla="*/ 39 w 144"/>
                  <a:gd name="T21" fmla="*/ 182 h 213"/>
                  <a:gd name="T22" fmla="*/ 20 w 144"/>
                  <a:gd name="T23" fmla="*/ 176 h 213"/>
                  <a:gd name="T24" fmla="*/ 24 w 144"/>
                  <a:gd name="T25" fmla="*/ 158 h 213"/>
                  <a:gd name="T26" fmla="*/ 14 w 144"/>
                  <a:gd name="T27" fmla="*/ 150 h 213"/>
                  <a:gd name="T28" fmla="*/ 11 w 144"/>
                  <a:gd name="T29" fmla="*/ 121 h 213"/>
                  <a:gd name="T30" fmla="*/ 3 w 144"/>
                  <a:gd name="T31" fmla="*/ 110 h 213"/>
                  <a:gd name="T32" fmla="*/ 3 w 144"/>
                  <a:gd name="T33" fmla="*/ 85 h 213"/>
                  <a:gd name="T34" fmla="*/ 20 w 144"/>
                  <a:gd name="T35" fmla="*/ 62 h 213"/>
                  <a:gd name="T36" fmla="*/ 25 w 144"/>
                  <a:gd name="T37" fmla="*/ 20 h 213"/>
                  <a:gd name="T38" fmla="*/ 53 w 144"/>
                  <a:gd name="T39" fmla="*/ 22 h 213"/>
                  <a:gd name="T40" fmla="*/ 59 w 144"/>
                  <a:gd name="T41" fmla="*/ 41 h 213"/>
                  <a:gd name="T42" fmla="*/ 76 w 144"/>
                  <a:gd name="T43" fmla="*/ 4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213">
                    <a:moveTo>
                      <a:pt x="76" y="42"/>
                    </a:moveTo>
                    <a:cubicBezTo>
                      <a:pt x="92" y="52"/>
                      <a:pt x="89" y="53"/>
                      <a:pt x="102" y="36"/>
                    </a:cubicBezTo>
                    <a:cubicBezTo>
                      <a:pt x="113" y="23"/>
                      <a:pt x="128" y="23"/>
                      <a:pt x="137" y="40"/>
                    </a:cubicBezTo>
                    <a:cubicBezTo>
                      <a:pt x="143" y="50"/>
                      <a:pt x="144" y="63"/>
                      <a:pt x="136" y="73"/>
                    </a:cubicBezTo>
                    <a:cubicBezTo>
                      <a:pt x="128" y="82"/>
                      <a:pt x="117" y="75"/>
                      <a:pt x="124" y="93"/>
                    </a:cubicBezTo>
                    <a:cubicBezTo>
                      <a:pt x="128" y="103"/>
                      <a:pt x="136" y="109"/>
                      <a:pt x="126" y="121"/>
                    </a:cubicBezTo>
                    <a:cubicBezTo>
                      <a:pt x="116" y="132"/>
                      <a:pt x="111" y="125"/>
                      <a:pt x="108" y="147"/>
                    </a:cubicBezTo>
                    <a:cubicBezTo>
                      <a:pt x="106" y="167"/>
                      <a:pt x="106" y="160"/>
                      <a:pt x="95" y="169"/>
                    </a:cubicBezTo>
                    <a:cubicBezTo>
                      <a:pt x="84" y="178"/>
                      <a:pt x="93" y="191"/>
                      <a:pt x="86" y="203"/>
                    </a:cubicBezTo>
                    <a:cubicBezTo>
                      <a:pt x="81" y="213"/>
                      <a:pt x="67" y="210"/>
                      <a:pt x="60" y="204"/>
                    </a:cubicBezTo>
                    <a:cubicBezTo>
                      <a:pt x="51" y="196"/>
                      <a:pt x="51" y="183"/>
                      <a:pt x="39" y="182"/>
                    </a:cubicBezTo>
                    <a:cubicBezTo>
                      <a:pt x="33" y="181"/>
                      <a:pt x="22" y="190"/>
                      <a:pt x="20" y="176"/>
                    </a:cubicBezTo>
                    <a:cubicBezTo>
                      <a:pt x="19" y="170"/>
                      <a:pt x="24" y="164"/>
                      <a:pt x="24" y="158"/>
                    </a:cubicBezTo>
                    <a:cubicBezTo>
                      <a:pt x="22" y="147"/>
                      <a:pt x="19" y="155"/>
                      <a:pt x="14" y="150"/>
                    </a:cubicBezTo>
                    <a:cubicBezTo>
                      <a:pt x="6" y="140"/>
                      <a:pt x="15" y="135"/>
                      <a:pt x="11" y="121"/>
                    </a:cubicBezTo>
                    <a:cubicBezTo>
                      <a:pt x="10" y="115"/>
                      <a:pt x="5" y="115"/>
                      <a:pt x="3" y="110"/>
                    </a:cubicBezTo>
                    <a:cubicBezTo>
                      <a:pt x="0" y="104"/>
                      <a:pt x="1" y="92"/>
                      <a:pt x="3" y="85"/>
                    </a:cubicBezTo>
                    <a:cubicBezTo>
                      <a:pt x="7" y="72"/>
                      <a:pt x="15" y="72"/>
                      <a:pt x="20" y="62"/>
                    </a:cubicBezTo>
                    <a:cubicBezTo>
                      <a:pt x="24" y="51"/>
                      <a:pt x="20" y="32"/>
                      <a:pt x="25" y="20"/>
                    </a:cubicBezTo>
                    <a:cubicBezTo>
                      <a:pt x="32" y="0"/>
                      <a:pt x="48" y="3"/>
                      <a:pt x="53" y="22"/>
                    </a:cubicBezTo>
                    <a:cubicBezTo>
                      <a:pt x="56" y="30"/>
                      <a:pt x="54" y="33"/>
                      <a:pt x="59" y="41"/>
                    </a:cubicBezTo>
                    <a:cubicBezTo>
                      <a:pt x="64" y="48"/>
                      <a:pt x="69" y="39"/>
                      <a:pt x="76" y="42"/>
                    </a:cubicBezTo>
                    <a:close/>
                  </a:path>
                </a:pathLst>
              </a:custGeom>
              <a:solidFill>
                <a:srgbClr val="CCE1C3"/>
              </a:solid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5" name="Freeform 51"/>
              <p:cNvSpPr>
                <a:spLocks/>
              </p:cNvSpPr>
              <p:nvPr/>
            </p:nvSpPr>
            <p:spPr bwMode="auto">
              <a:xfrm>
                <a:off x="6259706" y="5523233"/>
                <a:ext cx="20244" cy="139926"/>
              </a:xfrm>
              <a:custGeom>
                <a:avLst/>
                <a:gdLst>
                  <a:gd name="T0" fmla="*/ 5 w 10"/>
                  <a:gd name="T1" fmla="*/ 4 h 49"/>
                  <a:gd name="T2" fmla="*/ 4 w 10"/>
                  <a:gd name="T3" fmla="*/ 25 h 49"/>
                  <a:gd name="T4" fmla="*/ 2 w 10"/>
                  <a:gd name="T5" fmla="*/ 49 h 49"/>
                  <a:gd name="T6" fmla="*/ 9 w 10"/>
                  <a:gd name="T7" fmla="*/ 20 h 49"/>
                  <a:gd name="T8" fmla="*/ 6 w 1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9">
                    <a:moveTo>
                      <a:pt x="5" y="4"/>
                    </a:moveTo>
                    <a:cubicBezTo>
                      <a:pt x="5" y="11"/>
                      <a:pt x="4" y="18"/>
                      <a:pt x="4" y="25"/>
                    </a:cubicBezTo>
                    <a:cubicBezTo>
                      <a:pt x="4" y="30"/>
                      <a:pt x="0" y="45"/>
                      <a:pt x="2" y="49"/>
                    </a:cubicBezTo>
                    <a:cubicBezTo>
                      <a:pt x="8" y="40"/>
                      <a:pt x="9" y="29"/>
                      <a:pt x="9" y="20"/>
                    </a:cubicBezTo>
                    <a:cubicBezTo>
                      <a:pt x="10" y="12"/>
                      <a:pt x="8" y="8"/>
                      <a:pt x="6" y="0"/>
                    </a:cubicBezTo>
                  </a:path>
                </a:pathLst>
              </a:custGeom>
              <a:solidFill>
                <a:srgbClr val="F7FC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6" name="Freeform 52"/>
              <p:cNvSpPr>
                <a:spLocks/>
              </p:cNvSpPr>
              <p:nvPr/>
            </p:nvSpPr>
            <p:spPr bwMode="auto">
              <a:xfrm>
                <a:off x="6304240" y="5651410"/>
                <a:ext cx="52634" cy="49134"/>
              </a:xfrm>
              <a:custGeom>
                <a:avLst/>
                <a:gdLst>
                  <a:gd name="T0" fmla="*/ 0 w 26"/>
                  <a:gd name="T1" fmla="*/ 5 h 17"/>
                  <a:gd name="T2" fmla="*/ 14 w 26"/>
                  <a:gd name="T3" fmla="*/ 2 h 17"/>
                  <a:gd name="T4" fmla="*/ 26 w 26"/>
                  <a:gd name="T5" fmla="*/ 17 h 17"/>
                  <a:gd name="T6" fmla="*/ 12 w 26"/>
                  <a:gd name="T7" fmla="*/ 7 h 17"/>
                  <a:gd name="T8" fmla="*/ 2 w 26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0" y="5"/>
                    </a:moveTo>
                    <a:cubicBezTo>
                      <a:pt x="5" y="8"/>
                      <a:pt x="8" y="0"/>
                      <a:pt x="14" y="2"/>
                    </a:cubicBezTo>
                    <a:cubicBezTo>
                      <a:pt x="20" y="4"/>
                      <a:pt x="23" y="12"/>
                      <a:pt x="26" y="17"/>
                    </a:cubicBezTo>
                    <a:cubicBezTo>
                      <a:pt x="21" y="13"/>
                      <a:pt x="19" y="8"/>
                      <a:pt x="12" y="7"/>
                    </a:cubicBezTo>
                    <a:cubicBezTo>
                      <a:pt x="10" y="6"/>
                      <a:pt x="4" y="6"/>
                      <a:pt x="2" y="6"/>
                    </a:cubicBezTo>
                  </a:path>
                </a:pathLst>
              </a:custGeom>
              <a:solidFill>
                <a:srgbClr val="F7FC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7" name="Ellipse 4056"/>
              <p:cNvSpPr/>
              <p:nvPr/>
            </p:nvSpPr>
            <p:spPr>
              <a:xfrm rot="4556836">
                <a:off x="6238389" y="5795268"/>
                <a:ext cx="110581" cy="45719"/>
              </a:xfrm>
              <a:prstGeom prst="ellipse">
                <a:avLst/>
              </a:prstGeom>
              <a:solidFill>
                <a:srgbClr val="E0D0D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58" name="Ellipse 4057"/>
              <p:cNvSpPr/>
              <p:nvPr/>
            </p:nvSpPr>
            <p:spPr>
              <a:xfrm rot="4556836">
                <a:off x="6400375" y="5630659"/>
                <a:ext cx="55290" cy="45719"/>
              </a:xfrm>
              <a:prstGeom prst="ellipse">
                <a:avLst/>
              </a:prstGeom>
              <a:solidFill>
                <a:srgbClr val="E0D0D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22" name="Groupe 4063"/>
            <p:cNvGrpSpPr/>
            <p:nvPr/>
          </p:nvGrpSpPr>
          <p:grpSpPr>
            <a:xfrm rot="1639758">
              <a:off x="5203564" y="3131236"/>
              <a:ext cx="161282" cy="45719"/>
              <a:chOff x="5227997" y="4619780"/>
              <a:chExt cx="406417" cy="404304"/>
            </a:xfrm>
          </p:grpSpPr>
          <p:sp>
            <p:nvSpPr>
              <p:cNvPr id="4065" name="Freeform 19"/>
              <p:cNvSpPr>
                <a:spLocks/>
              </p:cNvSpPr>
              <p:nvPr/>
            </p:nvSpPr>
            <p:spPr bwMode="auto">
              <a:xfrm>
                <a:off x="5227997" y="4619780"/>
                <a:ext cx="406417" cy="404304"/>
              </a:xfrm>
              <a:custGeom>
                <a:avLst/>
                <a:gdLst>
                  <a:gd name="T0" fmla="*/ 128 w 182"/>
                  <a:gd name="T1" fmla="*/ 15 h 128"/>
                  <a:gd name="T2" fmla="*/ 170 w 182"/>
                  <a:gd name="T3" fmla="*/ 45 h 128"/>
                  <a:gd name="T4" fmla="*/ 177 w 182"/>
                  <a:gd name="T5" fmla="*/ 59 h 128"/>
                  <a:gd name="T6" fmla="*/ 171 w 182"/>
                  <a:gd name="T7" fmla="*/ 64 h 128"/>
                  <a:gd name="T8" fmla="*/ 155 w 182"/>
                  <a:gd name="T9" fmla="*/ 96 h 128"/>
                  <a:gd name="T10" fmla="*/ 132 w 182"/>
                  <a:gd name="T11" fmla="*/ 99 h 128"/>
                  <a:gd name="T12" fmla="*/ 129 w 182"/>
                  <a:gd name="T13" fmla="*/ 119 h 128"/>
                  <a:gd name="T14" fmla="*/ 105 w 182"/>
                  <a:gd name="T15" fmla="*/ 120 h 128"/>
                  <a:gd name="T16" fmla="*/ 80 w 182"/>
                  <a:gd name="T17" fmla="*/ 119 h 128"/>
                  <a:gd name="T18" fmla="*/ 31 w 182"/>
                  <a:gd name="T19" fmla="*/ 116 h 128"/>
                  <a:gd name="T20" fmla="*/ 23 w 182"/>
                  <a:gd name="T21" fmla="*/ 94 h 128"/>
                  <a:gd name="T22" fmla="*/ 17 w 182"/>
                  <a:gd name="T23" fmla="*/ 73 h 128"/>
                  <a:gd name="T24" fmla="*/ 10 w 182"/>
                  <a:gd name="T25" fmla="*/ 24 h 128"/>
                  <a:gd name="T26" fmla="*/ 60 w 182"/>
                  <a:gd name="T27" fmla="*/ 2 h 128"/>
                  <a:gd name="T28" fmla="*/ 128 w 182"/>
                  <a:gd name="T29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2" h="128">
                    <a:moveTo>
                      <a:pt x="128" y="15"/>
                    </a:moveTo>
                    <a:cubicBezTo>
                      <a:pt x="141" y="12"/>
                      <a:pt x="164" y="36"/>
                      <a:pt x="170" y="45"/>
                    </a:cubicBezTo>
                    <a:cubicBezTo>
                      <a:pt x="173" y="49"/>
                      <a:pt x="178" y="56"/>
                      <a:pt x="177" y="59"/>
                    </a:cubicBezTo>
                    <a:cubicBezTo>
                      <a:pt x="177" y="63"/>
                      <a:pt x="172" y="60"/>
                      <a:pt x="171" y="64"/>
                    </a:cubicBezTo>
                    <a:cubicBezTo>
                      <a:pt x="167" y="78"/>
                      <a:pt x="182" y="94"/>
                      <a:pt x="155" y="96"/>
                    </a:cubicBezTo>
                    <a:cubicBezTo>
                      <a:pt x="146" y="97"/>
                      <a:pt x="138" y="94"/>
                      <a:pt x="132" y="99"/>
                    </a:cubicBezTo>
                    <a:cubicBezTo>
                      <a:pt x="125" y="105"/>
                      <a:pt x="132" y="113"/>
                      <a:pt x="129" y="119"/>
                    </a:cubicBezTo>
                    <a:cubicBezTo>
                      <a:pt x="125" y="128"/>
                      <a:pt x="116" y="123"/>
                      <a:pt x="105" y="120"/>
                    </a:cubicBezTo>
                    <a:cubicBezTo>
                      <a:pt x="90" y="115"/>
                      <a:pt x="92" y="116"/>
                      <a:pt x="80" y="119"/>
                    </a:cubicBezTo>
                    <a:cubicBezTo>
                      <a:pt x="69" y="123"/>
                      <a:pt x="44" y="128"/>
                      <a:pt x="31" y="116"/>
                    </a:cubicBezTo>
                    <a:cubicBezTo>
                      <a:pt x="22" y="109"/>
                      <a:pt x="23" y="101"/>
                      <a:pt x="23" y="94"/>
                    </a:cubicBezTo>
                    <a:cubicBezTo>
                      <a:pt x="24" y="84"/>
                      <a:pt x="25" y="83"/>
                      <a:pt x="17" y="73"/>
                    </a:cubicBezTo>
                    <a:cubicBezTo>
                      <a:pt x="5" y="56"/>
                      <a:pt x="0" y="37"/>
                      <a:pt x="10" y="24"/>
                    </a:cubicBezTo>
                    <a:cubicBezTo>
                      <a:pt x="19" y="13"/>
                      <a:pt x="40" y="0"/>
                      <a:pt x="60" y="2"/>
                    </a:cubicBezTo>
                    <a:cubicBezTo>
                      <a:pt x="77" y="3"/>
                      <a:pt x="111" y="18"/>
                      <a:pt x="128" y="15"/>
                    </a:cubicBezTo>
                    <a:close/>
                  </a:path>
                </a:pathLst>
              </a:custGeom>
              <a:solidFill>
                <a:srgbClr val="CCE1C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66" name="Freeform 27"/>
              <p:cNvSpPr>
                <a:spLocks/>
              </p:cNvSpPr>
              <p:nvPr/>
            </p:nvSpPr>
            <p:spPr bwMode="auto">
              <a:xfrm>
                <a:off x="5245901" y="4667067"/>
                <a:ext cx="51026" cy="177327"/>
              </a:xfrm>
              <a:custGeom>
                <a:avLst/>
                <a:gdLst>
                  <a:gd name="T0" fmla="*/ 23 w 23"/>
                  <a:gd name="T1" fmla="*/ 0 h 56"/>
                  <a:gd name="T2" fmla="*/ 3 w 23"/>
                  <a:gd name="T3" fmla="*/ 24 h 56"/>
                  <a:gd name="T4" fmla="*/ 14 w 23"/>
                  <a:gd name="T5" fmla="*/ 56 h 56"/>
                  <a:gd name="T6" fmla="*/ 11 w 23"/>
                  <a:gd name="T7" fmla="*/ 20 h 56"/>
                  <a:gd name="T8" fmla="*/ 21 w 23"/>
                  <a:gd name="T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6">
                    <a:moveTo>
                      <a:pt x="23" y="0"/>
                    </a:moveTo>
                    <a:cubicBezTo>
                      <a:pt x="14" y="7"/>
                      <a:pt x="6" y="12"/>
                      <a:pt x="3" y="24"/>
                    </a:cubicBezTo>
                    <a:cubicBezTo>
                      <a:pt x="0" y="35"/>
                      <a:pt x="11" y="45"/>
                      <a:pt x="14" y="56"/>
                    </a:cubicBezTo>
                    <a:cubicBezTo>
                      <a:pt x="9" y="42"/>
                      <a:pt x="5" y="34"/>
                      <a:pt x="11" y="20"/>
                    </a:cubicBezTo>
                    <a:cubicBezTo>
                      <a:pt x="14" y="13"/>
                      <a:pt x="16" y="8"/>
                      <a:pt x="21" y="3"/>
                    </a:cubicBezTo>
                  </a:path>
                </a:pathLst>
              </a:custGeom>
              <a:solidFill>
                <a:srgbClr val="F7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67" name="Freeform 28"/>
              <p:cNvSpPr>
                <a:spLocks/>
              </p:cNvSpPr>
              <p:nvPr/>
            </p:nvSpPr>
            <p:spPr bwMode="auto">
              <a:xfrm>
                <a:off x="5355115" y="4702532"/>
                <a:ext cx="120851" cy="104031"/>
              </a:xfrm>
              <a:custGeom>
                <a:avLst/>
                <a:gdLst>
                  <a:gd name="T0" fmla="*/ 0 w 54"/>
                  <a:gd name="T1" fmla="*/ 0 h 33"/>
                  <a:gd name="T2" fmla="*/ 19 w 54"/>
                  <a:gd name="T3" fmla="*/ 17 h 33"/>
                  <a:gd name="T4" fmla="*/ 54 w 54"/>
                  <a:gd name="T5" fmla="*/ 21 h 33"/>
                  <a:gd name="T6" fmla="*/ 20 w 54"/>
                  <a:gd name="T7" fmla="*/ 24 h 33"/>
                  <a:gd name="T8" fmla="*/ 0 w 5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3">
                    <a:moveTo>
                      <a:pt x="0" y="0"/>
                    </a:moveTo>
                    <a:cubicBezTo>
                      <a:pt x="5" y="6"/>
                      <a:pt x="11" y="13"/>
                      <a:pt x="19" y="17"/>
                    </a:cubicBezTo>
                    <a:cubicBezTo>
                      <a:pt x="31" y="23"/>
                      <a:pt x="40" y="21"/>
                      <a:pt x="54" y="21"/>
                    </a:cubicBezTo>
                    <a:cubicBezTo>
                      <a:pt x="42" y="23"/>
                      <a:pt x="31" y="33"/>
                      <a:pt x="20" y="24"/>
                    </a:cubicBezTo>
                    <a:cubicBezTo>
                      <a:pt x="13" y="18"/>
                      <a:pt x="6" y="9"/>
                      <a:pt x="0" y="2"/>
                    </a:cubicBezTo>
                  </a:path>
                </a:pathLst>
              </a:custGeom>
              <a:solidFill>
                <a:srgbClr val="F7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23" name="Groupe 4067"/>
              <p:cNvGrpSpPr/>
              <p:nvPr/>
            </p:nvGrpSpPr>
            <p:grpSpPr>
              <a:xfrm rot="3447363">
                <a:off x="5412513" y="4842014"/>
                <a:ext cx="94398" cy="76625"/>
                <a:chOff x="2690187" y="5225127"/>
                <a:chExt cx="577850" cy="450850"/>
              </a:xfrm>
            </p:grpSpPr>
            <p:sp>
              <p:nvSpPr>
                <p:cNvPr id="4073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solidFill>
                  <a:srgbClr val="E0D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4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5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224" name="Groupe 4068"/>
              <p:cNvGrpSpPr/>
              <p:nvPr/>
            </p:nvGrpSpPr>
            <p:grpSpPr>
              <a:xfrm rot="3447363">
                <a:off x="5240866" y="4802767"/>
                <a:ext cx="64297" cy="64837"/>
                <a:chOff x="2690187" y="5225127"/>
                <a:chExt cx="577850" cy="450850"/>
              </a:xfrm>
            </p:grpSpPr>
            <p:sp>
              <p:nvSpPr>
                <p:cNvPr id="4070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solidFill>
                  <a:srgbClr val="E0D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1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72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225" name="Group 949"/>
            <p:cNvGrpSpPr>
              <a:grpSpLocks/>
            </p:cNvGrpSpPr>
            <p:nvPr/>
          </p:nvGrpSpPr>
          <p:grpSpPr bwMode="auto">
            <a:xfrm rot="6226823">
              <a:off x="3888850" y="3141192"/>
              <a:ext cx="216000" cy="36000"/>
              <a:chOff x="1680" y="1488"/>
              <a:chExt cx="3551" cy="566"/>
            </a:xfrm>
          </p:grpSpPr>
          <p:sp>
            <p:nvSpPr>
              <p:cNvPr id="4077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78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79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0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1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2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3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4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5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6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7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8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9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0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1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2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3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4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5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7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8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9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0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1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2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3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4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5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6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7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8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9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0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1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2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3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4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5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6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7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8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9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0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1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2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3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4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5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6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7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8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9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0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1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2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3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4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5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6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7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8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9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0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1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2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26" name="Group 949"/>
            <p:cNvGrpSpPr>
              <a:grpSpLocks/>
            </p:cNvGrpSpPr>
            <p:nvPr/>
          </p:nvGrpSpPr>
          <p:grpSpPr bwMode="auto">
            <a:xfrm rot="4005099">
              <a:off x="4055372" y="3509412"/>
              <a:ext cx="180000" cy="36000"/>
              <a:chOff x="1680" y="1488"/>
              <a:chExt cx="3551" cy="566"/>
            </a:xfrm>
          </p:grpSpPr>
          <p:sp>
            <p:nvSpPr>
              <p:cNvPr id="4144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5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6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7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8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9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0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1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2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3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4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5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6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7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8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9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0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1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2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3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4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5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6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7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8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69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0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1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2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3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4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5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6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7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8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9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0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1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2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3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4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5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6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7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8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89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0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1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2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3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4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5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6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7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8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9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0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1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2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3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4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5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6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7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8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9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27" name="Groupe 4209"/>
            <p:cNvGrpSpPr/>
            <p:nvPr/>
          </p:nvGrpSpPr>
          <p:grpSpPr>
            <a:xfrm>
              <a:off x="4036682" y="3562479"/>
              <a:ext cx="149362" cy="173027"/>
              <a:chOff x="4545544" y="5252215"/>
              <a:chExt cx="487458" cy="429871"/>
            </a:xfrm>
          </p:grpSpPr>
          <p:sp>
            <p:nvSpPr>
              <p:cNvPr id="4211" name="Freeform 69"/>
              <p:cNvSpPr>
                <a:spLocks/>
              </p:cNvSpPr>
              <p:nvPr/>
            </p:nvSpPr>
            <p:spPr bwMode="auto">
              <a:xfrm>
                <a:off x="4545544" y="5252215"/>
                <a:ext cx="487458" cy="429871"/>
              </a:xfrm>
              <a:custGeom>
                <a:avLst/>
                <a:gdLst>
                  <a:gd name="T0" fmla="*/ 44 w 252"/>
                  <a:gd name="T1" fmla="*/ 65 h 158"/>
                  <a:gd name="T2" fmla="*/ 53 w 252"/>
                  <a:gd name="T3" fmla="*/ 44 h 158"/>
                  <a:gd name="T4" fmla="*/ 61 w 252"/>
                  <a:gd name="T5" fmla="*/ 17 h 158"/>
                  <a:gd name="T6" fmla="*/ 83 w 252"/>
                  <a:gd name="T7" fmla="*/ 26 h 158"/>
                  <a:gd name="T8" fmla="*/ 107 w 252"/>
                  <a:gd name="T9" fmla="*/ 0 h 158"/>
                  <a:gd name="T10" fmla="*/ 138 w 252"/>
                  <a:gd name="T11" fmla="*/ 8 h 158"/>
                  <a:gd name="T12" fmla="*/ 173 w 252"/>
                  <a:gd name="T13" fmla="*/ 7 h 158"/>
                  <a:gd name="T14" fmla="*/ 199 w 252"/>
                  <a:gd name="T15" fmla="*/ 32 h 158"/>
                  <a:gd name="T16" fmla="*/ 231 w 252"/>
                  <a:gd name="T17" fmla="*/ 53 h 158"/>
                  <a:gd name="T18" fmla="*/ 215 w 252"/>
                  <a:gd name="T19" fmla="*/ 98 h 158"/>
                  <a:gd name="T20" fmla="*/ 236 w 252"/>
                  <a:gd name="T21" fmla="*/ 121 h 158"/>
                  <a:gd name="T22" fmla="*/ 216 w 252"/>
                  <a:gd name="T23" fmla="*/ 144 h 158"/>
                  <a:gd name="T24" fmla="*/ 185 w 252"/>
                  <a:gd name="T25" fmla="*/ 140 h 158"/>
                  <a:gd name="T26" fmla="*/ 160 w 252"/>
                  <a:gd name="T27" fmla="*/ 123 h 158"/>
                  <a:gd name="T28" fmla="*/ 159 w 252"/>
                  <a:gd name="T29" fmla="*/ 150 h 158"/>
                  <a:gd name="T30" fmla="*/ 117 w 252"/>
                  <a:gd name="T31" fmla="*/ 143 h 158"/>
                  <a:gd name="T32" fmla="*/ 104 w 252"/>
                  <a:gd name="T33" fmla="*/ 124 h 158"/>
                  <a:gd name="T34" fmla="*/ 79 w 252"/>
                  <a:gd name="T35" fmla="*/ 121 h 158"/>
                  <a:gd name="T36" fmla="*/ 56 w 252"/>
                  <a:gd name="T37" fmla="*/ 116 h 158"/>
                  <a:gd name="T38" fmla="*/ 32 w 252"/>
                  <a:gd name="T39" fmla="*/ 116 h 158"/>
                  <a:gd name="T40" fmla="*/ 29 w 252"/>
                  <a:gd name="T41" fmla="*/ 87 h 158"/>
                  <a:gd name="T42" fmla="*/ 46 w 252"/>
                  <a:gd name="T43" fmla="*/ 83 h 158"/>
                  <a:gd name="T44" fmla="*/ 44 w 252"/>
                  <a:gd name="T45" fmla="*/ 6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2" h="158">
                    <a:moveTo>
                      <a:pt x="44" y="65"/>
                    </a:moveTo>
                    <a:cubicBezTo>
                      <a:pt x="48" y="53"/>
                      <a:pt x="52" y="58"/>
                      <a:pt x="53" y="44"/>
                    </a:cubicBezTo>
                    <a:cubicBezTo>
                      <a:pt x="54" y="39"/>
                      <a:pt x="57" y="20"/>
                      <a:pt x="61" y="17"/>
                    </a:cubicBezTo>
                    <a:cubicBezTo>
                      <a:pt x="76" y="9"/>
                      <a:pt x="70" y="34"/>
                      <a:pt x="83" y="26"/>
                    </a:cubicBezTo>
                    <a:cubicBezTo>
                      <a:pt x="94" y="18"/>
                      <a:pt x="87" y="1"/>
                      <a:pt x="107" y="0"/>
                    </a:cubicBezTo>
                    <a:cubicBezTo>
                      <a:pt x="117" y="0"/>
                      <a:pt x="128" y="6"/>
                      <a:pt x="138" y="8"/>
                    </a:cubicBezTo>
                    <a:cubicBezTo>
                      <a:pt x="150" y="10"/>
                      <a:pt x="161" y="4"/>
                      <a:pt x="173" y="7"/>
                    </a:cubicBezTo>
                    <a:cubicBezTo>
                      <a:pt x="187" y="11"/>
                      <a:pt x="189" y="23"/>
                      <a:pt x="199" y="32"/>
                    </a:cubicBezTo>
                    <a:cubicBezTo>
                      <a:pt x="208" y="40"/>
                      <a:pt x="223" y="43"/>
                      <a:pt x="231" y="53"/>
                    </a:cubicBezTo>
                    <a:cubicBezTo>
                      <a:pt x="252" y="81"/>
                      <a:pt x="198" y="77"/>
                      <a:pt x="215" y="98"/>
                    </a:cubicBezTo>
                    <a:cubicBezTo>
                      <a:pt x="221" y="107"/>
                      <a:pt x="235" y="109"/>
                      <a:pt x="236" y="121"/>
                    </a:cubicBezTo>
                    <a:cubicBezTo>
                      <a:pt x="237" y="130"/>
                      <a:pt x="225" y="141"/>
                      <a:pt x="216" y="144"/>
                    </a:cubicBezTo>
                    <a:cubicBezTo>
                      <a:pt x="207" y="146"/>
                      <a:pt x="199" y="147"/>
                      <a:pt x="185" y="140"/>
                    </a:cubicBezTo>
                    <a:cubicBezTo>
                      <a:pt x="177" y="136"/>
                      <a:pt x="166" y="119"/>
                      <a:pt x="160" y="123"/>
                    </a:cubicBezTo>
                    <a:cubicBezTo>
                      <a:pt x="152" y="129"/>
                      <a:pt x="170" y="141"/>
                      <a:pt x="159" y="150"/>
                    </a:cubicBezTo>
                    <a:cubicBezTo>
                      <a:pt x="149" y="158"/>
                      <a:pt x="126" y="151"/>
                      <a:pt x="117" y="143"/>
                    </a:cubicBezTo>
                    <a:cubicBezTo>
                      <a:pt x="111" y="137"/>
                      <a:pt x="111" y="128"/>
                      <a:pt x="104" y="124"/>
                    </a:cubicBezTo>
                    <a:cubicBezTo>
                      <a:pt x="96" y="118"/>
                      <a:pt x="88" y="123"/>
                      <a:pt x="79" y="121"/>
                    </a:cubicBezTo>
                    <a:cubicBezTo>
                      <a:pt x="68" y="118"/>
                      <a:pt x="67" y="114"/>
                      <a:pt x="56" y="116"/>
                    </a:cubicBezTo>
                    <a:cubicBezTo>
                      <a:pt x="45" y="118"/>
                      <a:pt x="44" y="122"/>
                      <a:pt x="32" y="116"/>
                    </a:cubicBezTo>
                    <a:cubicBezTo>
                      <a:pt x="12" y="106"/>
                      <a:pt x="0" y="82"/>
                      <a:pt x="29" y="87"/>
                    </a:cubicBezTo>
                    <a:cubicBezTo>
                      <a:pt x="38" y="89"/>
                      <a:pt x="40" y="92"/>
                      <a:pt x="46" y="83"/>
                    </a:cubicBezTo>
                    <a:cubicBezTo>
                      <a:pt x="51" y="76"/>
                      <a:pt x="40" y="77"/>
                      <a:pt x="44" y="65"/>
                    </a:cubicBezTo>
                    <a:close/>
                  </a:path>
                </a:pathLst>
              </a:custGeom>
              <a:solidFill>
                <a:srgbClr val="CCE1C3"/>
              </a:solid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12" name="Freeform 80"/>
              <p:cNvSpPr>
                <a:spLocks/>
              </p:cNvSpPr>
              <p:nvPr/>
            </p:nvSpPr>
            <p:spPr bwMode="auto">
              <a:xfrm>
                <a:off x="4742848" y="5268553"/>
                <a:ext cx="106002" cy="45948"/>
              </a:xfrm>
              <a:custGeom>
                <a:avLst/>
                <a:gdLst>
                  <a:gd name="T0" fmla="*/ 0 w 55"/>
                  <a:gd name="T1" fmla="*/ 7 h 17"/>
                  <a:gd name="T2" fmla="*/ 20 w 55"/>
                  <a:gd name="T3" fmla="*/ 5 h 17"/>
                  <a:gd name="T4" fmla="*/ 55 w 55"/>
                  <a:gd name="T5" fmla="*/ 9 h 17"/>
                  <a:gd name="T6" fmla="*/ 40 w 55"/>
                  <a:gd name="T7" fmla="*/ 15 h 17"/>
                  <a:gd name="T8" fmla="*/ 27 w 55"/>
                  <a:gd name="T9" fmla="*/ 13 h 17"/>
                  <a:gd name="T10" fmla="*/ 0 w 55"/>
                  <a:gd name="T1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7">
                    <a:moveTo>
                      <a:pt x="0" y="7"/>
                    </a:moveTo>
                    <a:cubicBezTo>
                      <a:pt x="7" y="0"/>
                      <a:pt x="12" y="2"/>
                      <a:pt x="20" y="5"/>
                    </a:cubicBezTo>
                    <a:cubicBezTo>
                      <a:pt x="32" y="10"/>
                      <a:pt x="42" y="10"/>
                      <a:pt x="55" y="9"/>
                    </a:cubicBezTo>
                    <a:cubicBezTo>
                      <a:pt x="50" y="11"/>
                      <a:pt x="45" y="13"/>
                      <a:pt x="40" y="15"/>
                    </a:cubicBezTo>
                    <a:cubicBezTo>
                      <a:pt x="33" y="17"/>
                      <a:pt x="34" y="16"/>
                      <a:pt x="27" y="13"/>
                    </a:cubicBezTo>
                    <a:cubicBezTo>
                      <a:pt x="18" y="9"/>
                      <a:pt x="10" y="8"/>
                      <a:pt x="0" y="10"/>
                    </a:cubicBezTo>
                  </a:path>
                </a:pathLst>
              </a:custGeom>
              <a:solidFill>
                <a:srgbClr val="F7FC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13" name="Freeform 81"/>
              <p:cNvSpPr>
                <a:spLocks/>
              </p:cNvSpPr>
              <p:nvPr/>
            </p:nvSpPr>
            <p:spPr bwMode="auto">
              <a:xfrm>
                <a:off x="4909203" y="5431924"/>
                <a:ext cx="50294" cy="125592"/>
              </a:xfrm>
              <a:custGeom>
                <a:avLst/>
                <a:gdLst>
                  <a:gd name="T0" fmla="*/ 0 w 26"/>
                  <a:gd name="T1" fmla="*/ 0 h 46"/>
                  <a:gd name="T2" fmla="*/ 9 w 26"/>
                  <a:gd name="T3" fmla="*/ 26 h 46"/>
                  <a:gd name="T4" fmla="*/ 26 w 26"/>
                  <a:gd name="T5" fmla="*/ 46 h 46"/>
                  <a:gd name="T6" fmla="*/ 6 w 26"/>
                  <a:gd name="T7" fmla="*/ 26 h 46"/>
                  <a:gd name="T8" fmla="*/ 1 w 26"/>
                  <a:gd name="T9" fmla="*/ 14 h 46"/>
                  <a:gd name="T10" fmla="*/ 0 w 26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6">
                    <a:moveTo>
                      <a:pt x="0" y="0"/>
                    </a:moveTo>
                    <a:cubicBezTo>
                      <a:pt x="1" y="9"/>
                      <a:pt x="4" y="19"/>
                      <a:pt x="9" y="26"/>
                    </a:cubicBezTo>
                    <a:cubicBezTo>
                      <a:pt x="14" y="33"/>
                      <a:pt x="23" y="38"/>
                      <a:pt x="26" y="46"/>
                    </a:cubicBezTo>
                    <a:cubicBezTo>
                      <a:pt x="15" y="43"/>
                      <a:pt x="10" y="35"/>
                      <a:pt x="6" y="26"/>
                    </a:cubicBezTo>
                    <a:cubicBezTo>
                      <a:pt x="3" y="21"/>
                      <a:pt x="2" y="19"/>
                      <a:pt x="1" y="14"/>
                    </a:cubicBezTo>
                    <a:cubicBezTo>
                      <a:pt x="1" y="9"/>
                      <a:pt x="2" y="5"/>
                      <a:pt x="0" y="0"/>
                    </a:cubicBezTo>
                  </a:path>
                </a:pathLst>
              </a:custGeom>
              <a:solidFill>
                <a:srgbClr val="F7FCF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28" name="Groupe 4213"/>
              <p:cNvGrpSpPr/>
              <p:nvPr/>
            </p:nvGrpSpPr>
            <p:grpSpPr>
              <a:xfrm>
                <a:off x="4673496" y="5362074"/>
                <a:ext cx="137054" cy="137402"/>
                <a:chOff x="2690187" y="5225127"/>
                <a:chExt cx="577850" cy="450850"/>
              </a:xfrm>
            </p:grpSpPr>
            <p:sp>
              <p:nvSpPr>
                <p:cNvPr id="4215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solidFill>
                  <a:srgbClr val="E0D0D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16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17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229" name="Groupe 4217"/>
            <p:cNvGrpSpPr/>
            <p:nvPr/>
          </p:nvGrpSpPr>
          <p:grpSpPr>
            <a:xfrm>
              <a:off x="3939073" y="3067566"/>
              <a:ext cx="93265" cy="113057"/>
              <a:chOff x="5227997" y="4619780"/>
              <a:chExt cx="406417" cy="404304"/>
            </a:xfrm>
          </p:grpSpPr>
          <p:sp>
            <p:nvSpPr>
              <p:cNvPr id="4219" name="Freeform 19"/>
              <p:cNvSpPr>
                <a:spLocks/>
              </p:cNvSpPr>
              <p:nvPr/>
            </p:nvSpPr>
            <p:spPr bwMode="auto">
              <a:xfrm>
                <a:off x="5227997" y="4619780"/>
                <a:ext cx="406417" cy="404304"/>
              </a:xfrm>
              <a:custGeom>
                <a:avLst/>
                <a:gdLst>
                  <a:gd name="T0" fmla="*/ 128 w 182"/>
                  <a:gd name="T1" fmla="*/ 15 h 128"/>
                  <a:gd name="T2" fmla="*/ 170 w 182"/>
                  <a:gd name="T3" fmla="*/ 45 h 128"/>
                  <a:gd name="T4" fmla="*/ 177 w 182"/>
                  <a:gd name="T5" fmla="*/ 59 h 128"/>
                  <a:gd name="T6" fmla="*/ 171 w 182"/>
                  <a:gd name="T7" fmla="*/ 64 h 128"/>
                  <a:gd name="T8" fmla="*/ 155 w 182"/>
                  <a:gd name="T9" fmla="*/ 96 h 128"/>
                  <a:gd name="T10" fmla="*/ 132 w 182"/>
                  <a:gd name="T11" fmla="*/ 99 h 128"/>
                  <a:gd name="T12" fmla="*/ 129 w 182"/>
                  <a:gd name="T13" fmla="*/ 119 h 128"/>
                  <a:gd name="T14" fmla="*/ 105 w 182"/>
                  <a:gd name="T15" fmla="*/ 120 h 128"/>
                  <a:gd name="T16" fmla="*/ 80 w 182"/>
                  <a:gd name="T17" fmla="*/ 119 h 128"/>
                  <a:gd name="T18" fmla="*/ 31 w 182"/>
                  <a:gd name="T19" fmla="*/ 116 h 128"/>
                  <a:gd name="T20" fmla="*/ 23 w 182"/>
                  <a:gd name="T21" fmla="*/ 94 h 128"/>
                  <a:gd name="T22" fmla="*/ 17 w 182"/>
                  <a:gd name="T23" fmla="*/ 73 h 128"/>
                  <a:gd name="T24" fmla="*/ 10 w 182"/>
                  <a:gd name="T25" fmla="*/ 24 h 128"/>
                  <a:gd name="T26" fmla="*/ 60 w 182"/>
                  <a:gd name="T27" fmla="*/ 2 h 128"/>
                  <a:gd name="T28" fmla="*/ 128 w 182"/>
                  <a:gd name="T29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2" h="128">
                    <a:moveTo>
                      <a:pt x="128" y="15"/>
                    </a:moveTo>
                    <a:cubicBezTo>
                      <a:pt x="141" y="12"/>
                      <a:pt x="164" y="36"/>
                      <a:pt x="170" y="45"/>
                    </a:cubicBezTo>
                    <a:cubicBezTo>
                      <a:pt x="173" y="49"/>
                      <a:pt x="178" y="56"/>
                      <a:pt x="177" y="59"/>
                    </a:cubicBezTo>
                    <a:cubicBezTo>
                      <a:pt x="177" y="63"/>
                      <a:pt x="172" y="60"/>
                      <a:pt x="171" y="64"/>
                    </a:cubicBezTo>
                    <a:cubicBezTo>
                      <a:pt x="167" y="78"/>
                      <a:pt x="182" y="94"/>
                      <a:pt x="155" y="96"/>
                    </a:cubicBezTo>
                    <a:cubicBezTo>
                      <a:pt x="146" y="97"/>
                      <a:pt x="138" y="94"/>
                      <a:pt x="132" y="99"/>
                    </a:cubicBezTo>
                    <a:cubicBezTo>
                      <a:pt x="125" y="105"/>
                      <a:pt x="132" y="113"/>
                      <a:pt x="129" y="119"/>
                    </a:cubicBezTo>
                    <a:cubicBezTo>
                      <a:pt x="125" y="128"/>
                      <a:pt x="116" y="123"/>
                      <a:pt x="105" y="120"/>
                    </a:cubicBezTo>
                    <a:cubicBezTo>
                      <a:pt x="90" y="115"/>
                      <a:pt x="92" y="116"/>
                      <a:pt x="80" y="119"/>
                    </a:cubicBezTo>
                    <a:cubicBezTo>
                      <a:pt x="69" y="123"/>
                      <a:pt x="44" y="128"/>
                      <a:pt x="31" y="116"/>
                    </a:cubicBezTo>
                    <a:cubicBezTo>
                      <a:pt x="22" y="109"/>
                      <a:pt x="23" y="101"/>
                      <a:pt x="23" y="94"/>
                    </a:cubicBezTo>
                    <a:cubicBezTo>
                      <a:pt x="24" y="84"/>
                      <a:pt x="25" y="83"/>
                      <a:pt x="17" y="73"/>
                    </a:cubicBezTo>
                    <a:cubicBezTo>
                      <a:pt x="5" y="56"/>
                      <a:pt x="0" y="37"/>
                      <a:pt x="10" y="24"/>
                    </a:cubicBezTo>
                    <a:cubicBezTo>
                      <a:pt x="19" y="13"/>
                      <a:pt x="40" y="0"/>
                      <a:pt x="60" y="2"/>
                    </a:cubicBezTo>
                    <a:cubicBezTo>
                      <a:pt x="77" y="3"/>
                      <a:pt x="111" y="18"/>
                      <a:pt x="128" y="15"/>
                    </a:cubicBezTo>
                    <a:close/>
                  </a:path>
                </a:pathLst>
              </a:custGeom>
              <a:solidFill>
                <a:srgbClr val="CCE1C3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20" name="Freeform 27"/>
              <p:cNvSpPr>
                <a:spLocks/>
              </p:cNvSpPr>
              <p:nvPr/>
            </p:nvSpPr>
            <p:spPr bwMode="auto">
              <a:xfrm>
                <a:off x="5245901" y="4667067"/>
                <a:ext cx="51026" cy="177327"/>
              </a:xfrm>
              <a:custGeom>
                <a:avLst/>
                <a:gdLst>
                  <a:gd name="T0" fmla="*/ 23 w 23"/>
                  <a:gd name="T1" fmla="*/ 0 h 56"/>
                  <a:gd name="T2" fmla="*/ 3 w 23"/>
                  <a:gd name="T3" fmla="*/ 24 h 56"/>
                  <a:gd name="T4" fmla="*/ 14 w 23"/>
                  <a:gd name="T5" fmla="*/ 56 h 56"/>
                  <a:gd name="T6" fmla="*/ 11 w 23"/>
                  <a:gd name="T7" fmla="*/ 20 h 56"/>
                  <a:gd name="T8" fmla="*/ 21 w 23"/>
                  <a:gd name="T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6">
                    <a:moveTo>
                      <a:pt x="23" y="0"/>
                    </a:moveTo>
                    <a:cubicBezTo>
                      <a:pt x="14" y="7"/>
                      <a:pt x="6" y="12"/>
                      <a:pt x="3" y="24"/>
                    </a:cubicBezTo>
                    <a:cubicBezTo>
                      <a:pt x="0" y="35"/>
                      <a:pt x="11" y="45"/>
                      <a:pt x="14" y="56"/>
                    </a:cubicBezTo>
                    <a:cubicBezTo>
                      <a:pt x="9" y="42"/>
                      <a:pt x="5" y="34"/>
                      <a:pt x="11" y="20"/>
                    </a:cubicBezTo>
                    <a:cubicBezTo>
                      <a:pt x="14" y="13"/>
                      <a:pt x="16" y="8"/>
                      <a:pt x="21" y="3"/>
                    </a:cubicBezTo>
                  </a:path>
                </a:pathLst>
              </a:custGeom>
              <a:solidFill>
                <a:srgbClr val="F7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21" name="Freeform 28"/>
              <p:cNvSpPr>
                <a:spLocks/>
              </p:cNvSpPr>
              <p:nvPr/>
            </p:nvSpPr>
            <p:spPr bwMode="auto">
              <a:xfrm>
                <a:off x="5355115" y="4702532"/>
                <a:ext cx="120851" cy="104031"/>
              </a:xfrm>
              <a:custGeom>
                <a:avLst/>
                <a:gdLst>
                  <a:gd name="T0" fmla="*/ 0 w 54"/>
                  <a:gd name="T1" fmla="*/ 0 h 33"/>
                  <a:gd name="T2" fmla="*/ 19 w 54"/>
                  <a:gd name="T3" fmla="*/ 17 h 33"/>
                  <a:gd name="T4" fmla="*/ 54 w 54"/>
                  <a:gd name="T5" fmla="*/ 21 h 33"/>
                  <a:gd name="T6" fmla="*/ 20 w 54"/>
                  <a:gd name="T7" fmla="*/ 24 h 33"/>
                  <a:gd name="T8" fmla="*/ 0 w 5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3">
                    <a:moveTo>
                      <a:pt x="0" y="0"/>
                    </a:moveTo>
                    <a:cubicBezTo>
                      <a:pt x="5" y="6"/>
                      <a:pt x="11" y="13"/>
                      <a:pt x="19" y="17"/>
                    </a:cubicBezTo>
                    <a:cubicBezTo>
                      <a:pt x="31" y="23"/>
                      <a:pt x="40" y="21"/>
                      <a:pt x="54" y="21"/>
                    </a:cubicBezTo>
                    <a:cubicBezTo>
                      <a:pt x="42" y="23"/>
                      <a:pt x="31" y="33"/>
                      <a:pt x="20" y="24"/>
                    </a:cubicBezTo>
                    <a:cubicBezTo>
                      <a:pt x="13" y="18"/>
                      <a:pt x="6" y="9"/>
                      <a:pt x="0" y="2"/>
                    </a:cubicBezTo>
                  </a:path>
                </a:pathLst>
              </a:custGeom>
              <a:solidFill>
                <a:srgbClr val="F7FC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30" name="Groupe 4221"/>
              <p:cNvGrpSpPr/>
              <p:nvPr/>
            </p:nvGrpSpPr>
            <p:grpSpPr>
              <a:xfrm rot="3447363">
                <a:off x="5412513" y="4842014"/>
                <a:ext cx="94398" cy="76625"/>
                <a:chOff x="2690187" y="5225127"/>
                <a:chExt cx="577850" cy="450850"/>
              </a:xfrm>
            </p:grpSpPr>
            <p:sp>
              <p:nvSpPr>
                <p:cNvPr id="4227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solidFill>
                  <a:srgbClr val="E0D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28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29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231" name="Groupe 4222"/>
              <p:cNvGrpSpPr/>
              <p:nvPr/>
            </p:nvGrpSpPr>
            <p:grpSpPr>
              <a:xfrm rot="3447363">
                <a:off x="5240866" y="4802767"/>
                <a:ext cx="64297" cy="64837"/>
                <a:chOff x="2690187" y="5225127"/>
                <a:chExt cx="577850" cy="450850"/>
              </a:xfrm>
            </p:grpSpPr>
            <p:sp>
              <p:nvSpPr>
                <p:cNvPr id="4224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solidFill>
                  <a:srgbClr val="E0D0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25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226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232" name="Group 26"/>
            <p:cNvGrpSpPr>
              <a:grpSpLocks/>
            </p:cNvGrpSpPr>
            <p:nvPr/>
          </p:nvGrpSpPr>
          <p:grpSpPr bwMode="auto">
            <a:xfrm>
              <a:off x="4751700" y="3458084"/>
              <a:ext cx="180000" cy="180000"/>
              <a:chOff x="770" y="1056"/>
              <a:chExt cx="1036" cy="1029"/>
            </a:xfrm>
          </p:grpSpPr>
          <p:sp>
            <p:nvSpPr>
              <p:cNvPr id="4393" name="Freeform 13"/>
              <p:cNvSpPr>
                <a:spLocks/>
              </p:cNvSpPr>
              <p:nvPr/>
            </p:nvSpPr>
            <p:spPr bwMode="auto">
              <a:xfrm>
                <a:off x="770" y="1059"/>
                <a:ext cx="1036" cy="1026"/>
              </a:xfrm>
              <a:custGeom>
                <a:avLst/>
                <a:gdLst>
                  <a:gd name="T0" fmla="*/ 152 w 414"/>
                  <a:gd name="T1" fmla="*/ 0 h 385"/>
                  <a:gd name="T2" fmla="*/ 102 w 414"/>
                  <a:gd name="T3" fmla="*/ 9 h 385"/>
                  <a:gd name="T4" fmla="*/ 56 w 414"/>
                  <a:gd name="T5" fmla="*/ 57 h 385"/>
                  <a:gd name="T6" fmla="*/ 17 w 414"/>
                  <a:gd name="T7" fmla="*/ 106 h 385"/>
                  <a:gd name="T8" fmla="*/ 2 w 414"/>
                  <a:gd name="T9" fmla="*/ 186 h 385"/>
                  <a:gd name="T10" fmla="*/ 41 w 414"/>
                  <a:gd name="T11" fmla="*/ 289 h 385"/>
                  <a:gd name="T12" fmla="*/ 140 w 414"/>
                  <a:gd name="T13" fmla="*/ 366 h 385"/>
                  <a:gd name="T14" fmla="*/ 268 w 414"/>
                  <a:gd name="T15" fmla="*/ 371 h 385"/>
                  <a:gd name="T16" fmla="*/ 362 w 414"/>
                  <a:gd name="T17" fmla="*/ 288 h 385"/>
                  <a:gd name="T18" fmla="*/ 410 w 414"/>
                  <a:gd name="T19" fmla="*/ 140 h 385"/>
                  <a:gd name="T20" fmla="*/ 345 w 414"/>
                  <a:gd name="T21" fmla="*/ 40 h 385"/>
                  <a:gd name="T22" fmla="*/ 150 w 414"/>
                  <a:gd name="T23" fmla="*/ 0 h 385"/>
                  <a:gd name="T24" fmla="*/ 152 w 414"/>
                  <a:gd name="T25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4" h="385">
                    <a:moveTo>
                      <a:pt x="152" y="0"/>
                    </a:moveTo>
                    <a:cubicBezTo>
                      <a:pt x="134" y="0"/>
                      <a:pt x="118" y="2"/>
                      <a:pt x="102" y="9"/>
                    </a:cubicBezTo>
                    <a:cubicBezTo>
                      <a:pt x="78" y="20"/>
                      <a:pt x="71" y="38"/>
                      <a:pt x="56" y="57"/>
                    </a:cubicBezTo>
                    <a:cubicBezTo>
                      <a:pt x="43" y="73"/>
                      <a:pt x="26" y="86"/>
                      <a:pt x="17" y="106"/>
                    </a:cubicBezTo>
                    <a:cubicBezTo>
                      <a:pt x="6" y="130"/>
                      <a:pt x="3" y="160"/>
                      <a:pt x="2" y="186"/>
                    </a:cubicBezTo>
                    <a:cubicBezTo>
                      <a:pt x="0" y="229"/>
                      <a:pt x="10" y="259"/>
                      <a:pt x="41" y="289"/>
                    </a:cubicBezTo>
                    <a:cubicBezTo>
                      <a:pt x="70" y="318"/>
                      <a:pt x="101" y="350"/>
                      <a:pt x="140" y="366"/>
                    </a:cubicBezTo>
                    <a:cubicBezTo>
                      <a:pt x="179" y="382"/>
                      <a:pt x="228" y="385"/>
                      <a:pt x="268" y="371"/>
                    </a:cubicBezTo>
                    <a:cubicBezTo>
                      <a:pt x="317" y="353"/>
                      <a:pt x="336" y="335"/>
                      <a:pt x="362" y="288"/>
                    </a:cubicBezTo>
                    <a:cubicBezTo>
                      <a:pt x="385" y="247"/>
                      <a:pt x="414" y="188"/>
                      <a:pt x="410" y="140"/>
                    </a:cubicBezTo>
                    <a:cubicBezTo>
                      <a:pt x="407" y="107"/>
                      <a:pt x="376" y="54"/>
                      <a:pt x="345" y="40"/>
                    </a:cubicBezTo>
                    <a:cubicBezTo>
                      <a:pt x="274" y="9"/>
                      <a:pt x="223" y="0"/>
                      <a:pt x="150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4" name="Freeform 14"/>
              <p:cNvSpPr>
                <a:spLocks/>
              </p:cNvSpPr>
              <p:nvPr/>
            </p:nvSpPr>
            <p:spPr bwMode="auto">
              <a:xfrm>
                <a:off x="865" y="1117"/>
                <a:ext cx="868" cy="824"/>
              </a:xfrm>
              <a:custGeom>
                <a:avLst/>
                <a:gdLst>
                  <a:gd name="T0" fmla="*/ 74 w 347"/>
                  <a:gd name="T1" fmla="*/ 28 h 309"/>
                  <a:gd name="T2" fmla="*/ 2 w 347"/>
                  <a:gd name="T3" fmla="*/ 160 h 309"/>
                  <a:gd name="T4" fmla="*/ 37 w 347"/>
                  <a:gd name="T5" fmla="*/ 231 h 309"/>
                  <a:gd name="T6" fmla="*/ 77 w 347"/>
                  <a:gd name="T7" fmla="*/ 281 h 309"/>
                  <a:gd name="T8" fmla="*/ 185 w 347"/>
                  <a:gd name="T9" fmla="*/ 292 h 309"/>
                  <a:gd name="T10" fmla="*/ 222 w 347"/>
                  <a:gd name="T11" fmla="*/ 272 h 309"/>
                  <a:gd name="T12" fmla="*/ 265 w 347"/>
                  <a:gd name="T13" fmla="*/ 252 h 309"/>
                  <a:gd name="T14" fmla="*/ 278 w 347"/>
                  <a:gd name="T15" fmla="*/ 45 h 309"/>
                  <a:gd name="T16" fmla="*/ 148 w 347"/>
                  <a:gd name="T17" fmla="*/ 2 h 309"/>
                  <a:gd name="T18" fmla="*/ 74 w 347"/>
                  <a:gd name="T19" fmla="*/ 28 h 309"/>
                  <a:gd name="T20" fmla="*/ 74 w 347"/>
                  <a:gd name="T21" fmla="*/ 2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7" h="309">
                    <a:moveTo>
                      <a:pt x="74" y="28"/>
                    </a:moveTo>
                    <a:cubicBezTo>
                      <a:pt x="32" y="58"/>
                      <a:pt x="0" y="107"/>
                      <a:pt x="2" y="160"/>
                    </a:cubicBezTo>
                    <a:cubicBezTo>
                      <a:pt x="2" y="188"/>
                      <a:pt x="19" y="210"/>
                      <a:pt x="37" y="231"/>
                    </a:cubicBezTo>
                    <a:cubicBezTo>
                      <a:pt x="50" y="247"/>
                      <a:pt x="61" y="267"/>
                      <a:pt x="77" y="281"/>
                    </a:cubicBezTo>
                    <a:cubicBezTo>
                      <a:pt x="107" y="308"/>
                      <a:pt x="151" y="309"/>
                      <a:pt x="185" y="292"/>
                    </a:cubicBezTo>
                    <a:cubicBezTo>
                      <a:pt x="198" y="285"/>
                      <a:pt x="209" y="277"/>
                      <a:pt x="222" y="272"/>
                    </a:cubicBezTo>
                    <a:cubicBezTo>
                      <a:pt x="240" y="266"/>
                      <a:pt x="253" y="268"/>
                      <a:pt x="265" y="252"/>
                    </a:cubicBezTo>
                    <a:cubicBezTo>
                      <a:pt x="308" y="196"/>
                      <a:pt x="347" y="95"/>
                      <a:pt x="278" y="45"/>
                    </a:cubicBezTo>
                    <a:cubicBezTo>
                      <a:pt x="240" y="18"/>
                      <a:pt x="195" y="6"/>
                      <a:pt x="148" y="2"/>
                    </a:cubicBezTo>
                    <a:cubicBezTo>
                      <a:pt x="127" y="0"/>
                      <a:pt x="95" y="14"/>
                      <a:pt x="74" y="28"/>
                    </a:cubicBezTo>
                    <a:cubicBezTo>
                      <a:pt x="73" y="29"/>
                      <a:pt x="74" y="28"/>
                      <a:pt x="74" y="28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5" name="Freeform 15"/>
              <p:cNvSpPr>
                <a:spLocks/>
              </p:cNvSpPr>
              <p:nvPr/>
            </p:nvSpPr>
            <p:spPr bwMode="auto">
              <a:xfrm>
                <a:off x="795" y="1077"/>
                <a:ext cx="826" cy="942"/>
              </a:xfrm>
              <a:custGeom>
                <a:avLst/>
                <a:gdLst>
                  <a:gd name="T0" fmla="*/ 55 w 330"/>
                  <a:gd name="T1" fmla="*/ 285 h 353"/>
                  <a:gd name="T2" fmla="*/ 18 w 330"/>
                  <a:gd name="T3" fmla="*/ 186 h 353"/>
                  <a:gd name="T4" fmla="*/ 33 w 330"/>
                  <a:gd name="T5" fmla="*/ 109 h 353"/>
                  <a:gd name="T6" fmla="*/ 69 w 330"/>
                  <a:gd name="T7" fmla="*/ 62 h 353"/>
                  <a:gd name="T8" fmla="*/ 112 w 330"/>
                  <a:gd name="T9" fmla="*/ 16 h 353"/>
                  <a:gd name="T10" fmla="*/ 159 w 330"/>
                  <a:gd name="T11" fmla="*/ 8 h 353"/>
                  <a:gd name="T12" fmla="*/ 158 w 330"/>
                  <a:gd name="T13" fmla="*/ 8 h 353"/>
                  <a:gd name="T14" fmla="*/ 330 w 330"/>
                  <a:gd name="T15" fmla="*/ 41 h 353"/>
                  <a:gd name="T16" fmla="*/ 325 w 330"/>
                  <a:gd name="T17" fmla="*/ 38 h 353"/>
                  <a:gd name="T18" fmla="*/ 141 w 330"/>
                  <a:gd name="T19" fmla="*/ 0 h 353"/>
                  <a:gd name="T20" fmla="*/ 143 w 330"/>
                  <a:gd name="T21" fmla="*/ 0 h 353"/>
                  <a:gd name="T22" fmla="*/ 96 w 330"/>
                  <a:gd name="T23" fmla="*/ 9 h 353"/>
                  <a:gd name="T24" fmla="*/ 53 w 330"/>
                  <a:gd name="T25" fmla="*/ 55 h 353"/>
                  <a:gd name="T26" fmla="*/ 16 w 330"/>
                  <a:gd name="T27" fmla="*/ 102 h 353"/>
                  <a:gd name="T28" fmla="*/ 2 w 330"/>
                  <a:gd name="T29" fmla="*/ 179 h 353"/>
                  <a:gd name="T30" fmla="*/ 39 w 330"/>
                  <a:gd name="T31" fmla="*/ 278 h 353"/>
                  <a:gd name="T32" fmla="*/ 132 w 330"/>
                  <a:gd name="T33" fmla="*/ 351 h 353"/>
                  <a:gd name="T34" fmla="*/ 135 w 330"/>
                  <a:gd name="T35" fmla="*/ 353 h 353"/>
                  <a:gd name="T36" fmla="*/ 55 w 330"/>
                  <a:gd name="T37" fmla="*/ 28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0" h="353">
                    <a:moveTo>
                      <a:pt x="55" y="285"/>
                    </a:moveTo>
                    <a:cubicBezTo>
                      <a:pt x="25" y="256"/>
                      <a:pt x="16" y="228"/>
                      <a:pt x="18" y="186"/>
                    </a:cubicBezTo>
                    <a:cubicBezTo>
                      <a:pt x="19" y="161"/>
                      <a:pt x="22" y="133"/>
                      <a:pt x="33" y="109"/>
                    </a:cubicBezTo>
                    <a:cubicBezTo>
                      <a:pt x="41" y="90"/>
                      <a:pt x="56" y="78"/>
                      <a:pt x="69" y="62"/>
                    </a:cubicBezTo>
                    <a:cubicBezTo>
                      <a:pt x="83" y="44"/>
                      <a:pt x="90" y="26"/>
                      <a:pt x="112" y="16"/>
                    </a:cubicBezTo>
                    <a:cubicBezTo>
                      <a:pt x="127" y="10"/>
                      <a:pt x="143" y="7"/>
                      <a:pt x="159" y="8"/>
                    </a:cubicBezTo>
                    <a:cubicBezTo>
                      <a:pt x="158" y="8"/>
                      <a:pt x="158" y="8"/>
                      <a:pt x="158" y="8"/>
                    </a:cubicBezTo>
                    <a:cubicBezTo>
                      <a:pt x="222" y="8"/>
                      <a:pt x="269" y="15"/>
                      <a:pt x="330" y="41"/>
                    </a:cubicBezTo>
                    <a:cubicBezTo>
                      <a:pt x="328" y="40"/>
                      <a:pt x="327" y="39"/>
                      <a:pt x="325" y="38"/>
                    </a:cubicBezTo>
                    <a:cubicBezTo>
                      <a:pt x="258" y="9"/>
                      <a:pt x="210" y="0"/>
                      <a:pt x="141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27" y="0"/>
                      <a:pt x="111" y="2"/>
                      <a:pt x="96" y="9"/>
                    </a:cubicBezTo>
                    <a:cubicBezTo>
                      <a:pt x="74" y="19"/>
                      <a:pt x="67" y="36"/>
                      <a:pt x="53" y="55"/>
                    </a:cubicBezTo>
                    <a:cubicBezTo>
                      <a:pt x="40" y="71"/>
                      <a:pt x="25" y="82"/>
                      <a:pt x="16" y="102"/>
                    </a:cubicBezTo>
                    <a:cubicBezTo>
                      <a:pt x="6" y="125"/>
                      <a:pt x="3" y="153"/>
                      <a:pt x="2" y="179"/>
                    </a:cubicBezTo>
                    <a:cubicBezTo>
                      <a:pt x="0" y="220"/>
                      <a:pt x="9" y="249"/>
                      <a:pt x="39" y="278"/>
                    </a:cubicBezTo>
                    <a:cubicBezTo>
                      <a:pt x="66" y="305"/>
                      <a:pt x="96" y="336"/>
                      <a:pt x="132" y="351"/>
                    </a:cubicBezTo>
                    <a:cubicBezTo>
                      <a:pt x="133" y="352"/>
                      <a:pt x="134" y="352"/>
                      <a:pt x="135" y="353"/>
                    </a:cubicBezTo>
                    <a:cubicBezTo>
                      <a:pt x="105" y="336"/>
                      <a:pt x="79" y="309"/>
                      <a:pt x="55" y="285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6" name="Freeform 16"/>
              <p:cNvSpPr>
                <a:spLocks/>
              </p:cNvSpPr>
              <p:nvPr/>
            </p:nvSpPr>
            <p:spPr bwMode="auto">
              <a:xfrm>
                <a:off x="978" y="1205"/>
                <a:ext cx="803" cy="851"/>
              </a:xfrm>
              <a:custGeom>
                <a:avLst/>
                <a:gdLst>
                  <a:gd name="T0" fmla="*/ 317 w 321"/>
                  <a:gd name="T1" fmla="*/ 89 h 319"/>
                  <a:gd name="T2" fmla="*/ 264 w 321"/>
                  <a:gd name="T3" fmla="*/ 0 h 319"/>
                  <a:gd name="T4" fmla="*/ 301 w 321"/>
                  <a:gd name="T5" fmla="*/ 76 h 319"/>
                  <a:gd name="T6" fmla="*/ 256 w 321"/>
                  <a:gd name="T7" fmla="*/ 214 h 319"/>
                  <a:gd name="T8" fmla="*/ 167 w 321"/>
                  <a:gd name="T9" fmla="*/ 292 h 319"/>
                  <a:gd name="T10" fmla="*/ 47 w 321"/>
                  <a:gd name="T11" fmla="*/ 288 h 319"/>
                  <a:gd name="T12" fmla="*/ 0 w 321"/>
                  <a:gd name="T13" fmla="*/ 258 h 319"/>
                  <a:gd name="T14" fmla="*/ 63 w 321"/>
                  <a:gd name="T15" fmla="*/ 301 h 319"/>
                  <a:gd name="T16" fmla="*/ 183 w 321"/>
                  <a:gd name="T17" fmla="*/ 306 h 319"/>
                  <a:gd name="T18" fmla="*/ 272 w 321"/>
                  <a:gd name="T19" fmla="*/ 228 h 319"/>
                  <a:gd name="T20" fmla="*/ 317 w 321"/>
                  <a:gd name="T21" fmla="*/ 8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319">
                    <a:moveTo>
                      <a:pt x="317" y="89"/>
                    </a:moveTo>
                    <a:cubicBezTo>
                      <a:pt x="314" y="61"/>
                      <a:pt x="291" y="18"/>
                      <a:pt x="264" y="0"/>
                    </a:cubicBezTo>
                    <a:cubicBezTo>
                      <a:pt x="284" y="21"/>
                      <a:pt x="299" y="53"/>
                      <a:pt x="301" y="76"/>
                    </a:cubicBezTo>
                    <a:cubicBezTo>
                      <a:pt x="305" y="121"/>
                      <a:pt x="278" y="176"/>
                      <a:pt x="256" y="214"/>
                    </a:cubicBezTo>
                    <a:cubicBezTo>
                      <a:pt x="232" y="258"/>
                      <a:pt x="213" y="276"/>
                      <a:pt x="167" y="292"/>
                    </a:cubicBezTo>
                    <a:cubicBezTo>
                      <a:pt x="130" y="306"/>
                      <a:pt x="84" y="303"/>
                      <a:pt x="47" y="288"/>
                    </a:cubicBezTo>
                    <a:cubicBezTo>
                      <a:pt x="30" y="281"/>
                      <a:pt x="14" y="270"/>
                      <a:pt x="0" y="258"/>
                    </a:cubicBezTo>
                    <a:cubicBezTo>
                      <a:pt x="19" y="275"/>
                      <a:pt x="39" y="292"/>
                      <a:pt x="63" y="301"/>
                    </a:cubicBezTo>
                    <a:cubicBezTo>
                      <a:pt x="100" y="317"/>
                      <a:pt x="145" y="319"/>
                      <a:pt x="183" y="306"/>
                    </a:cubicBezTo>
                    <a:cubicBezTo>
                      <a:pt x="229" y="289"/>
                      <a:pt x="247" y="272"/>
                      <a:pt x="272" y="228"/>
                    </a:cubicBezTo>
                    <a:cubicBezTo>
                      <a:pt x="293" y="190"/>
                      <a:pt x="321" y="134"/>
                      <a:pt x="317" y="89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7" name="Freeform 17"/>
              <p:cNvSpPr>
                <a:spLocks/>
              </p:cNvSpPr>
              <p:nvPr/>
            </p:nvSpPr>
            <p:spPr bwMode="auto">
              <a:xfrm>
                <a:off x="956" y="1216"/>
                <a:ext cx="680" cy="691"/>
              </a:xfrm>
              <a:custGeom>
                <a:avLst/>
                <a:gdLst>
                  <a:gd name="T0" fmla="*/ 0 w 272"/>
                  <a:gd name="T1" fmla="*/ 172 h 259"/>
                  <a:gd name="T2" fmla="*/ 91 w 272"/>
                  <a:gd name="T3" fmla="*/ 258 h 259"/>
                  <a:gd name="T4" fmla="*/ 155 w 272"/>
                  <a:gd name="T5" fmla="*/ 237 h 259"/>
                  <a:gd name="T6" fmla="*/ 203 w 272"/>
                  <a:gd name="T7" fmla="*/ 220 h 259"/>
                  <a:gd name="T8" fmla="*/ 265 w 272"/>
                  <a:gd name="T9" fmla="*/ 112 h 259"/>
                  <a:gd name="T10" fmla="*/ 224 w 272"/>
                  <a:gd name="T11" fmla="*/ 8 h 259"/>
                  <a:gd name="T12" fmla="*/ 216 w 272"/>
                  <a:gd name="T13" fmla="*/ 1 h 259"/>
                  <a:gd name="T14" fmla="*/ 230 w 272"/>
                  <a:gd name="T15" fmla="*/ 116 h 259"/>
                  <a:gd name="T16" fmla="*/ 201 w 272"/>
                  <a:gd name="T17" fmla="*/ 161 h 259"/>
                  <a:gd name="T18" fmla="*/ 158 w 272"/>
                  <a:gd name="T19" fmla="*/ 185 h 259"/>
                  <a:gd name="T20" fmla="*/ 70 w 272"/>
                  <a:gd name="T21" fmla="*/ 206 h 259"/>
                  <a:gd name="T22" fmla="*/ 4 w 272"/>
                  <a:gd name="T23" fmla="*/ 17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72"/>
                    </a:moveTo>
                    <a:cubicBezTo>
                      <a:pt x="31" y="199"/>
                      <a:pt x="42" y="254"/>
                      <a:pt x="91" y="258"/>
                    </a:cubicBezTo>
                    <a:cubicBezTo>
                      <a:pt x="113" y="259"/>
                      <a:pt x="136" y="247"/>
                      <a:pt x="155" y="237"/>
                    </a:cubicBezTo>
                    <a:cubicBezTo>
                      <a:pt x="170" y="230"/>
                      <a:pt x="188" y="228"/>
                      <a:pt x="203" y="220"/>
                    </a:cubicBezTo>
                    <a:cubicBezTo>
                      <a:pt x="234" y="202"/>
                      <a:pt x="259" y="146"/>
                      <a:pt x="265" y="112"/>
                    </a:cubicBezTo>
                    <a:cubicBezTo>
                      <a:pt x="272" y="75"/>
                      <a:pt x="256" y="28"/>
                      <a:pt x="224" y="8"/>
                    </a:cubicBezTo>
                    <a:cubicBezTo>
                      <a:pt x="221" y="7"/>
                      <a:pt x="216" y="0"/>
                      <a:pt x="216" y="1"/>
                    </a:cubicBezTo>
                    <a:cubicBezTo>
                      <a:pt x="240" y="41"/>
                      <a:pt x="248" y="71"/>
                      <a:pt x="230" y="116"/>
                    </a:cubicBezTo>
                    <a:cubicBezTo>
                      <a:pt x="223" y="133"/>
                      <a:pt x="216" y="150"/>
                      <a:pt x="201" y="161"/>
                    </a:cubicBezTo>
                    <a:cubicBezTo>
                      <a:pt x="188" y="170"/>
                      <a:pt x="171" y="173"/>
                      <a:pt x="158" y="185"/>
                    </a:cubicBezTo>
                    <a:cubicBezTo>
                      <a:pt x="123" y="214"/>
                      <a:pt x="113" y="236"/>
                      <a:pt x="70" y="206"/>
                    </a:cubicBezTo>
                    <a:cubicBezTo>
                      <a:pt x="52" y="194"/>
                      <a:pt x="15" y="190"/>
                      <a:pt x="4" y="172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8" name="Freeform 18"/>
              <p:cNvSpPr>
                <a:spLocks/>
              </p:cNvSpPr>
              <p:nvPr/>
            </p:nvSpPr>
            <p:spPr bwMode="auto">
              <a:xfrm>
                <a:off x="863" y="1149"/>
                <a:ext cx="495" cy="435"/>
              </a:xfrm>
              <a:custGeom>
                <a:avLst/>
                <a:gdLst>
                  <a:gd name="T0" fmla="*/ 188 w 198"/>
                  <a:gd name="T1" fmla="*/ 9 h 163"/>
                  <a:gd name="T2" fmla="*/ 64 w 198"/>
                  <a:gd name="T3" fmla="*/ 51 h 163"/>
                  <a:gd name="T4" fmla="*/ 24 w 198"/>
                  <a:gd name="T5" fmla="*/ 163 h 163"/>
                  <a:gd name="T6" fmla="*/ 98 w 198"/>
                  <a:gd name="T7" fmla="*/ 49 h 163"/>
                  <a:gd name="T8" fmla="*/ 198 w 198"/>
                  <a:gd name="T9" fmla="*/ 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3">
                    <a:moveTo>
                      <a:pt x="188" y="9"/>
                    </a:moveTo>
                    <a:cubicBezTo>
                      <a:pt x="140" y="0"/>
                      <a:pt x="99" y="15"/>
                      <a:pt x="64" y="51"/>
                    </a:cubicBezTo>
                    <a:cubicBezTo>
                      <a:pt x="39" y="76"/>
                      <a:pt x="0" y="127"/>
                      <a:pt x="24" y="163"/>
                    </a:cubicBezTo>
                    <a:cubicBezTo>
                      <a:pt x="3" y="116"/>
                      <a:pt x="68" y="75"/>
                      <a:pt x="98" y="49"/>
                    </a:cubicBezTo>
                    <a:cubicBezTo>
                      <a:pt x="120" y="30"/>
                      <a:pt x="168" y="1"/>
                      <a:pt x="198" y="11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99" name="Freeform 19"/>
              <p:cNvSpPr>
                <a:spLocks/>
              </p:cNvSpPr>
              <p:nvPr/>
            </p:nvSpPr>
            <p:spPr bwMode="auto">
              <a:xfrm>
                <a:off x="1153" y="1448"/>
                <a:ext cx="475" cy="464"/>
              </a:xfrm>
              <a:custGeom>
                <a:avLst/>
                <a:gdLst>
                  <a:gd name="T0" fmla="*/ 0 w 190"/>
                  <a:gd name="T1" fmla="*/ 168 h 174"/>
                  <a:gd name="T2" fmla="*/ 68 w 190"/>
                  <a:gd name="T3" fmla="*/ 151 h 174"/>
                  <a:gd name="T4" fmla="*/ 148 w 190"/>
                  <a:gd name="T5" fmla="*/ 114 h 174"/>
                  <a:gd name="T6" fmla="*/ 187 w 190"/>
                  <a:gd name="T7" fmla="*/ 0 h 174"/>
                  <a:gd name="T8" fmla="*/ 142 w 190"/>
                  <a:gd name="T9" fmla="*/ 100 h 174"/>
                  <a:gd name="T10" fmla="*/ 85 w 190"/>
                  <a:gd name="T11" fmla="*/ 129 h 174"/>
                  <a:gd name="T12" fmla="*/ 0 w 190"/>
                  <a:gd name="T13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74">
                    <a:moveTo>
                      <a:pt x="0" y="168"/>
                    </a:moveTo>
                    <a:cubicBezTo>
                      <a:pt x="29" y="174"/>
                      <a:pt x="40" y="162"/>
                      <a:pt x="68" y="151"/>
                    </a:cubicBezTo>
                    <a:cubicBezTo>
                      <a:pt x="96" y="140"/>
                      <a:pt x="124" y="140"/>
                      <a:pt x="148" y="114"/>
                    </a:cubicBezTo>
                    <a:cubicBezTo>
                      <a:pt x="172" y="88"/>
                      <a:pt x="190" y="37"/>
                      <a:pt x="187" y="0"/>
                    </a:cubicBezTo>
                    <a:cubicBezTo>
                      <a:pt x="187" y="24"/>
                      <a:pt x="164" y="85"/>
                      <a:pt x="142" y="100"/>
                    </a:cubicBezTo>
                    <a:cubicBezTo>
                      <a:pt x="120" y="114"/>
                      <a:pt x="107" y="120"/>
                      <a:pt x="85" y="129"/>
                    </a:cubicBezTo>
                    <a:cubicBezTo>
                      <a:pt x="63" y="138"/>
                      <a:pt x="18" y="174"/>
                      <a:pt x="0" y="168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0" name="Freeform 20"/>
              <p:cNvSpPr>
                <a:spLocks/>
              </p:cNvSpPr>
              <p:nvPr/>
            </p:nvSpPr>
            <p:spPr bwMode="auto">
              <a:xfrm>
                <a:off x="1208" y="1443"/>
                <a:ext cx="578" cy="634"/>
              </a:xfrm>
              <a:custGeom>
                <a:avLst/>
                <a:gdLst>
                  <a:gd name="T0" fmla="*/ 225 w 231"/>
                  <a:gd name="T1" fmla="*/ 0 h 238"/>
                  <a:gd name="T2" fmla="*/ 102 w 231"/>
                  <a:gd name="T3" fmla="*/ 212 h 238"/>
                  <a:gd name="T4" fmla="*/ 0 w 231"/>
                  <a:gd name="T5" fmla="*/ 223 h 238"/>
                  <a:gd name="T6" fmla="*/ 116 w 231"/>
                  <a:gd name="T7" fmla="*/ 193 h 238"/>
                  <a:gd name="T8" fmla="*/ 225 w 231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38">
                    <a:moveTo>
                      <a:pt x="225" y="0"/>
                    </a:moveTo>
                    <a:cubicBezTo>
                      <a:pt x="231" y="26"/>
                      <a:pt x="181" y="185"/>
                      <a:pt x="102" y="212"/>
                    </a:cubicBezTo>
                    <a:cubicBezTo>
                      <a:pt x="23" y="238"/>
                      <a:pt x="0" y="223"/>
                      <a:pt x="0" y="223"/>
                    </a:cubicBezTo>
                    <a:cubicBezTo>
                      <a:pt x="33" y="226"/>
                      <a:pt x="87" y="212"/>
                      <a:pt x="116" y="193"/>
                    </a:cubicBezTo>
                    <a:cubicBezTo>
                      <a:pt x="146" y="175"/>
                      <a:pt x="204" y="93"/>
                      <a:pt x="225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1" name="Freeform 21"/>
              <p:cNvSpPr>
                <a:spLocks/>
              </p:cNvSpPr>
              <p:nvPr/>
            </p:nvSpPr>
            <p:spPr bwMode="auto">
              <a:xfrm>
                <a:off x="865" y="1117"/>
                <a:ext cx="868" cy="824"/>
              </a:xfrm>
              <a:custGeom>
                <a:avLst/>
                <a:gdLst>
                  <a:gd name="T0" fmla="*/ 74 w 347"/>
                  <a:gd name="T1" fmla="*/ 28 h 309"/>
                  <a:gd name="T2" fmla="*/ 2 w 347"/>
                  <a:gd name="T3" fmla="*/ 160 h 309"/>
                  <a:gd name="T4" fmla="*/ 37 w 347"/>
                  <a:gd name="T5" fmla="*/ 231 h 309"/>
                  <a:gd name="T6" fmla="*/ 77 w 347"/>
                  <a:gd name="T7" fmla="*/ 281 h 309"/>
                  <a:gd name="T8" fmla="*/ 185 w 347"/>
                  <a:gd name="T9" fmla="*/ 292 h 309"/>
                  <a:gd name="T10" fmla="*/ 222 w 347"/>
                  <a:gd name="T11" fmla="*/ 272 h 309"/>
                  <a:gd name="T12" fmla="*/ 265 w 347"/>
                  <a:gd name="T13" fmla="*/ 252 h 309"/>
                  <a:gd name="T14" fmla="*/ 278 w 347"/>
                  <a:gd name="T15" fmla="*/ 45 h 309"/>
                  <a:gd name="T16" fmla="*/ 148 w 347"/>
                  <a:gd name="T17" fmla="*/ 2 h 309"/>
                  <a:gd name="T18" fmla="*/ 74 w 347"/>
                  <a:gd name="T19" fmla="*/ 28 h 309"/>
                  <a:gd name="T20" fmla="*/ 74 w 347"/>
                  <a:gd name="T21" fmla="*/ 2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7" h="309">
                    <a:moveTo>
                      <a:pt x="74" y="28"/>
                    </a:moveTo>
                    <a:cubicBezTo>
                      <a:pt x="32" y="58"/>
                      <a:pt x="0" y="107"/>
                      <a:pt x="2" y="160"/>
                    </a:cubicBezTo>
                    <a:cubicBezTo>
                      <a:pt x="2" y="188"/>
                      <a:pt x="19" y="210"/>
                      <a:pt x="37" y="231"/>
                    </a:cubicBezTo>
                    <a:cubicBezTo>
                      <a:pt x="50" y="247"/>
                      <a:pt x="61" y="267"/>
                      <a:pt x="77" y="281"/>
                    </a:cubicBezTo>
                    <a:cubicBezTo>
                      <a:pt x="107" y="308"/>
                      <a:pt x="151" y="309"/>
                      <a:pt x="185" y="292"/>
                    </a:cubicBezTo>
                    <a:cubicBezTo>
                      <a:pt x="198" y="285"/>
                      <a:pt x="209" y="277"/>
                      <a:pt x="222" y="272"/>
                    </a:cubicBezTo>
                    <a:cubicBezTo>
                      <a:pt x="240" y="266"/>
                      <a:pt x="253" y="268"/>
                      <a:pt x="265" y="252"/>
                    </a:cubicBezTo>
                    <a:cubicBezTo>
                      <a:pt x="308" y="196"/>
                      <a:pt x="347" y="95"/>
                      <a:pt x="278" y="45"/>
                    </a:cubicBezTo>
                    <a:cubicBezTo>
                      <a:pt x="240" y="18"/>
                      <a:pt x="195" y="6"/>
                      <a:pt x="148" y="2"/>
                    </a:cubicBezTo>
                    <a:cubicBezTo>
                      <a:pt x="127" y="0"/>
                      <a:pt x="95" y="14"/>
                      <a:pt x="74" y="28"/>
                    </a:cubicBezTo>
                    <a:cubicBezTo>
                      <a:pt x="73" y="29"/>
                      <a:pt x="74" y="28"/>
                      <a:pt x="74" y="2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2" name="Freeform 22"/>
              <p:cNvSpPr>
                <a:spLocks/>
              </p:cNvSpPr>
              <p:nvPr/>
            </p:nvSpPr>
            <p:spPr bwMode="auto">
              <a:xfrm>
                <a:off x="770" y="1056"/>
                <a:ext cx="1036" cy="1029"/>
              </a:xfrm>
              <a:custGeom>
                <a:avLst/>
                <a:gdLst>
                  <a:gd name="T0" fmla="*/ 152 w 414"/>
                  <a:gd name="T1" fmla="*/ 1 h 386"/>
                  <a:gd name="T2" fmla="*/ 102 w 414"/>
                  <a:gd name="T3" fmla="*/ 10 h 386"/>
                  <a:gd name="T4" fmla="*/ 56 w 414"/>
                  <a:gd name="T5" fmla="*/ 57 h 386"/>
                  <a:gd name="T6" fmla="*/ 17 w 414"/>
                  <a:gd name="T7" fmla="*/ 106 h 386"/>
                  <a:gd name="T8" fmla="*/ 2 w 414"/>
                  <a:gd name="T9" fmla="*/ 187 h 386"/>
                  <a:gd name="T10" fmla="*/ 41 w 414"/>
                  <a:gd name="T11" fmla="*/ 290 h 386"/>
                  <a:gd name="T12" fmla="*/ 140 w 414"/>
                  <a:gd name="T13" fmla="*/ 367 h 386"/>
                  <a:gd name="T14" fmla="*/ 268 w 414"/>
                  <a:gd name="T15" fmla="*/ 371 h 386"/>
                  <a:gd name="T16" fmla="*/ 362 w 414"/>
                  <a:gd name="T17" fmla="*/ 288 h 386"/>
                  <a:gd name="T18" fmla="*/ 410 w 414"/>
                  <a:gd name="T19" fmla="*/ 141 h 386"/>
                  <a:gd name="T20" fmla="*/ 345 w 414"/>
                  <a:gd name="T21" fmla="*/ 40 h 386"/>
                  <a:gd name="T22" fmla="*/ 150 w 414"/>
                  <a:gd name="T23" fmla="*/ 1 h 386"/>
                  <a:gd name="T24" fmla="*/ 152 w 414"/>
                  <a:gd name="T25" fmla="*/ 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4" h="386">
                    <a:moveTo>
                      <a:pt x="152" y="1"/>
                    </a:moveTo>
                    <a:cubicBezTo>
                      <a:pt x="134" y="0"/>
                      <a:pt x="118" y="3"/>
                      <a:pt x="102" y="10"/>
                    </a:cubicBezTo>
                    <a:cubicBezTo>
                      <a:pt x="78" y="20"/>
                      <a:pt x="71" y="38"/>
                      <a:pt x="56" y="57"/>
                    </a:cubicBezTo>
                    <a:cubicBezTo>
                      <a:pt x="42" y="74"/>
                      <a:pt x="26" y="86"/>
                      <a:pt x="17" y="106"/>
                    </a:cubicBezTo>
                    <a:cubicBezTo>
                      <a:pt x="6" y="131"/>
                      <a:pt x="3" y="160"/>
                      <a:pt x="2" y="187"/>
                    </a:cubicBezTo>
                    <a:cubicBezTo>
                      <a:pt x="0" y="230"/>
                      <a:pt x="10" y="260"/>
                      <a:pt x="41" y="290"/>
                    </a:cubicBezTo>
                    <a:cubicBezTo>
                      <a:pt x="70" y="318"/>
                      <a:pt x="101" y="351"/>
                      <a:pt x="140" y="367"/>
                    </a:cubicBezTo>
                    <a:cubicBezTo>
                      <a:pt x="179" y="383"/>
                      <a:pt x="228" y="386"/>
                      <a:pt x="268" y="371"/>
                    </a:cubicBezTo>
                    <a:cubicBezTo>
                      <a:pt x="317" y="354"/>
                      <a:pt x="336" y="335"/>
                      <a:pt x="362" y="288"/>
                    </a:cubicBezTo>
                    <a:cubicBezTo>
                      <a:pt x="385" y="248"/>
                      <a:pt x="414" y="189"/>
                      <a:pt x="410" y="141"/>
                    </a:cubicBezTo>
                    <a:cubicBezTo>
                      <a:pt x="407" y="107"/>
                      <a:pt x="376" y="54"/>
                      <a:pt x="345" y="40"/>
                    </a:cubicBezTo>
                    <a:cubicBezTo>
                      <a:pt x="274" y="9"/>
                      <a:pt x="223" y="1"/>
                      <a:pt x="150" y="1"/>
                    </a:cubicBezTo>
                    <a:lnTo>
                      <a:pt x="152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3" name="Oval 23"/>
              <p:cNvSpPr>
                <a:spLocks noChangeArrowheads="1"/>
              </p:cNvSpPr>
              <p:nvPr/>
            </p:nvSpPr>
            <p:spPr bwMode="auto">
              <a:xfrm>
                <a:off x="1003" y="1160"/>
                <a:ext cx="83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4" name="Oval 24"/>
              <p:cNvSpPr>
                <a:spLocks noChangeArrowheads="1"/>
              </p:cNvSpPr>
              <p:nvPr/>
            </p:nvSpPr>
            <p:spPr bwMode="auto">
              <a:xfrm>
                <a:off x="1086" y="1155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5" name="Oval 25"/>
              <p:cNvSpPr>
                <a:spLocks noChangeArrowheads="1"/>
              </p:cNvSpPr>
              <p:nvPr/>
            </p:nvSpPr>
            <p:spPr bwMode="auto">
              <a:xfrm>
                <a:off x="976" y="1221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33" name="Group 40"/>
            <p:cNvGrpSpPr>
              <a:grpSpLocks/>
            </p:cNvGrpSpPr>
            <p:nvPr/>
          </p:nvGrpSpPr>
          <p:grpSpPr bwMode="auto">
            <a:xfrm>
              <a:off x="4465757" y="3294508"/>
              <a:ext cx="180000" cy="180000"/>
              <a:chOff x="2229" y="1373"/>
              <a:chExt cx="1207" cy="1184"/>
            </a:xfrm>
          </p:grpSpPr>
          <p:sp>
            <p:nvSpPr>
              <p:cNvPr id="4407" name="Freeform 27"/>
              <p:cNvSpPr>
                <a:spLocks/>
              </p:cNvSpPr>
              <p:nvPr/>
            </p:nvSpPr>
            <p:spPr bwMode="auto">
              <a:xfrm>
                <a:off x="2241" y="1373"/>
                <a:ext cx="1195" cy="1184"/>
              </a:xfrm>
              <a:custGeom>
                <a:avLst/>
                <a:gdLst>
                  <a:gd name="T0" fmla="*/ 110 w 478"/>
                  <a:gd name="T1" fmla="*/ 33 h 444"/>
                  <a:gd name="T2" fmla="*/ 21 w 478"/>
                  <a:gd name="T3" fmla="*/ 148 h 444"/>
                  <a:gd name="T4" fmla="*/ 33 w 478"/>
                  <a:gd name="T5" fmla="*/ 312 h 444"/>
                  <a:gd name="T6" fmla="*/ 317 w 478"/>
                  <a:gd name="T7" fmla="*/ 393 h 444"/>
                  <a:gd name="T8" fmla="*/ 377 w 478"/>
                  <a:gd name="T9" fmla="*/ 72 h 444"/>
                  <a:gd name="T10" fmla="*/ 253 w 478"/>
                  <a:gd name="T11" fmla="*/ 14 h 444"/>
                  <a:gd name="T12" fmla="*/ 110 w 478"/>
                  <a:gd name="T13" fmla="*/ 3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8" name="Freeform 28"/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82 w 356"/>
                  <a:gd name="T1" fmla="*/ 32 h 351"/>
                  <a:gd name="T2" fmla="*/ 12 w 356"/>
                  <a:gd name="T3" fmla="*/ 147 h 351"/>
                  <a:gd name="T4" fmla="*/ 75 w 356"/>
                  <a:gd name="T5" fmla="*/ 315 h 351"/>
                  <a:gd name="T6" fmla="*/ 215 w 356"/>
                  <a:gd name="T7" fmla="*/ 341 h 351"/>
                  <a:gd name="T8" fmla="*/ 316 w 356"/>
                  <a:gd name="T9" fmla="*/ 255 h 351"/>
                  <a:gd name="T10" fmla="*/ 339 w 356"/>
                  <a:gd name="T11" fmla="*/ 120 h 351"/>
                  <a:gd name="T12" fmla="*/ 255 w 356"/>
                  <a:gd name="T13" fmla="*/ 24 h 351"/>
                  <a:gd name="T14" fmla="*/ 82 w 356"/>
                  <a:gd name="T15" fmla="*/ 32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09" name="Freeform 29"/>
              <p:cNvSpPr>
                <a:spLocks/>
              </p:cNvSpPr>
              <p:nvPr/>
            </p:nvSpPr>
            <p:spPr bwMode="auto">
              <a:xfrm>
                <a:off x="2439" y="1648"/>
                <a:ext cx="847" cy="717"/>
              </a:xfrm>
              <a:custGeom>
                <a:avLst/>
                <a:gdLst>
                  <a:gd name="T0" fmla="*/ 0 w 339"/>
                  <a:gd name="T1" fmla="*/ 173 h 269"/>
                  <a:gd name="T2" fmla="*/ 107 w 339"/>
                  <a:gd name="T3" fmla="*/ 256 h 269"/>
                  <a:gd name="T4" fmla="*/ 234 w 339"/>
                  <a:gd name="T5" fmla="*/ 233 h 269"/>
                  <a:gd name="T6" fmla="*/ 266 w 339"/>
                  <a:gd name="T7" fmla="*/ 0 h 269"/>
                  <a:gd name="T8" fmla="*/ 272 w 339"/>
                  <a:gd name="T9" fmla="*/ 103 h 269"/>
                  <a:gd name="T10" fmla="*/ 239 w 339"/>
                  <a:gd name="T11" fmla="*/ 144 h 269"/>
                  <a:gd name="T12" fmla="*/ 206 w 339"/>
                  <a:gd name="T13" fmla="*/ 187 h 269"/>
                  <a:gd name="T14" fmla="*/ 113 w 339"/>
                  <a:gd name="T15" fmla="*/ 220 h 269"/>
                  <a:gd name="T16" fmla="*/ 47 w 339"/>
                  <a:gd name="T17" fmla="*/ 196 h 269"/>
                  <a:gd name="T18" fmla="*/ 8 w 339"/>
                  <a:gd name="T19" fmla="*/ 17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0" name="Freeform 30"/>
              <p:cNvSpPr>
                <a:spLocks/>
              </p:cNvSpPr>
              <p:nvPr/>
            </p:nvSpPr>
            <p:spPr bwMode="auto">
              <a:xfrm>
                <a:off x="2416" y="1515"/>
                <a:ext cx="430" cy="426"/>
              </a:xfrm>
              <a:custGeom>
                <a:avLst/>
                <a:gdLst>
                  <a:gd name="T0" fmla="*/ 114 w 172"/>
                  <a:gd name="T1" fmla="*/ 4 h 160"/>
                  <a:gd name="T2" fmla="*/ 43 w 172"/>
                  <a:gd name="T3" fmla="*/ 47 h 160"/>
                  <a:gd name="T4" fmla="*/ 5 w 172"/>
                  <a:gd name="T5" fmla="*/ 160 h 160"/>
                  <a:gd name="T6" fmla="*/ 62 w 172"/>
                  <a:gd name="T7" fmla="*/ 51 h 160"/>
                  <a:gd name="T8" fmla="*/ 88 w 172"/>
                  <a:gd name="T9" fmla="*/ 39 h 160"/>
                  <a:gd name="T10" fmla="*/ 104 w 172"/>
                  <a:gd name="T11" fmla="*/ 19 h 160"/>
                  <a:gd name="T12" fmla="*/ 172 w 172"/>
                  <a:gd name="T13" fmla="*/ 4 h 160"/>
                  <a:gd name="T14" fmla="*/ 114 w 172"/>
                  <a:gd name="T15" fmla="*/ 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1" name="Freeform 31"/>
              <p:cNvSpPr>
                <a:spLocks/>
              </p:cNvSpPr>
              <p:nvPr/>
            </p:nvSpPr>
            <p:spPr bwMode="auto">
              <a:xfrm>
                <a:off x="2581" y="1701"/>
                <a:ext cx="777" cy="816"/>
              </a:xfrm>
              <a:custGeom>
                <a:avLst/>
                <a:gdLst>
                  <a:gd name="T0" fmla="*/ 0 w 311"/>
                  <a:gd name="T1" fmla="*/ 268 h 306"/>
                  <a:gd name="T2" fmla="*/ 4 w 311"/>
                  <a:gd name="T3" fmla="*/ 269 h 306"/>
                  <a:gd name="T4" fmla="*/ 209 w 311"/>
                  <a:gd name="T5" fmla="*/ 243 h 306"/>
                  <a:gd name="T6" fmla="*/ 269 w 311"/>
                  <a:gd name="T7" fmla="*/ 0 h 306"/>
                  <a:gd name="T8" fmla="*/ 183 w 311"/>
                  <a:gd name="T9" fmla="*/ 243 h 306"/>
                  <a:gd name="T10" fmla="*/ 0 w 311"/>
                  <a:gd name="T11" fmla="*/ 26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2" name="Freeform 32"/>
              <p:cNvSpPr>
                <a:spLocks/>
              </p:cNvSpPr>
              <p:nvPr/>
            </p:nvSpPr>
            <p:spPr bwMode="auto">
              <a:xfrm>
                <a:off x="2229" y="1536"/>
                <a:ext cx="210" cy="771"/>
              </a:xfrm>
              <a:custGeom>
                <a:avLst/>
                <a:gdLst>
                  <a:gd name="T0" fmla="*/ 84 w 84"/>
                  <a:gd name="T1" fmla="*/ 0 h 289"/>
                  <a:gd name="T2" fmla="*/ 36 w 84"/>
                  <a:gd name="T3" fmla="*/ 83 h 289"/>
                  <a:gd name="T4" fmla="*/ 78 w 84"/>
                  <a:gd name="T5" fmla="*/ 289 h 289"/>
                  <a:gd name="T6" fmla="*/ 40 w 84"/>
                  <a:gd name="T7" fmla="*/ 116 h 289"/>
                  <a:gd name="T8" fmla="*/ 84 w 84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3" name="Freeform 33"/>
              <p:cNvSpPr>
                <a:spLocks/>
              </p:cNvSpPr>
              <p:nvPr/>
            </p:nvSpPr>
            <p:spPr bwMode="auto">
              <a:xfrm>
                <a:off x="2856" y="2059"/>
                <a:ext cx="417" cy="405"/>
              </a:xfrm>
              <a:custGeom>
                <a:avLst/>
                <a:gdLst>
                  <a:gd name="T0" fmla="*/ 167 w 167"/>
                  <a:gd name="T1" fmla="*/ 0 h 152"/>
                  <a:gd name="T2" fmla="*/ 0 w 167"/>
                  <a:gd name="T3" fmla="*/ 152 h 152"/>
                  <a:gd name="T4" fmla="*/ 167 w 167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4" name="Freeform 34"/>
              <p:cNvSpPr>
                <a:spLocks/>
              </p:cNvSpPr>
              <p:nvPr/>
            </p:nvSpPr>
            <p:spPr bwMode="auto">
              <a:xfrm>
                <a:off x="2689" y="1856"/>
                <a:ext cx="527" cy="499"/>
              </a:xfrm>
              <a:custGeom>
                <a:avLst/>
                <a:gdLst>
                  <a:gd name="T0" fmla="*/ 0 w 211"/>
                  <a:gd name="T1" fmla="*/ 173 h 187"/>
                  <a:gd name="T2" fmla="*/ 114 w 211"/>
                  <a:gd name="T3" fmla="*/ 167 h 187"/>
                  <a:gd name="T4" fmla="*/ 185 w 211"/>
                  <a:gd name="T5" fmla="*/ 89 h 187"/>
                  <a:gd name="T6" fmla="*/ 205 w 211"/>
                  <a:gd name="T7" fmla="*/ 0 h 187"/>
                  <a:gd name="T8" fmla="*/ 156 w 211"/>
                  <a:gd name="T9" fmla="*/ 114 h 187"/>
                  <a:gd name="T10" fmla="*/ 62 w 211"/>
                  <a:gd name="T11" fmla="*/ 175 h 187"/>
                  <a:gd name="T12" fmla="*/ 0 w 211"/>
                  <a:gd name="T13" fmla="*/ 17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5" name="Freeform 35"/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82 w 356"/>
                  <a:gd name="T1" fmla="*/ 32 h 351"/>
                  <a:gd name="T2" fmla="*/ 12 w 356"/>
                  <a:gd name="T3" fmla="*/ 147 h 351"/>
                  <a:gd name="T4" fmla="*/ 75 w 356"/>
                  <a:gd name="T5" fmla="*/ 315 h 351"/>
                  <a:gd name="T6" fmla="*/ 215 w 356"/>
                  <a:gd name="T7" fmla="*/ 341 h 351"/>
                  <a:gd name="T8" fmla="*/ 316 w 356"/>
                  <a:gd name="T9" fmla="*/ 255 h 351"/>
                  <a:gd name="T10" fmla="*/ 339 w 356"/>
                  <a:gd name="T11" fmla="*/ 120 h 351"/>
                  <a:gd name="T12" fmla="*/ 255 w 356"/>
                  <a:gd name="T13" fmla="*/ 24 h 351"/>
                  <a:gd name="T14" fmla="*/ 82 w 356"/>
                  <a:gd name="T15" fmla="*/ 32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6" name="Freeform 36"/>
              <p:cNvSpPr>
                <a:spLocks/>
              </p:cNvSpPr>
              <p:nvPr/>
            </p:nvSpPr>
            <p:spPr bwMode="auto">
              <a:xfrm>
                <a:off x="2239" y="1373"/>
                <a:ext cx="1197" cy="1182"/>
              </a:xfrm>
              <a:custGeom>
                <a:avLst/>
                <a:gdLst>
                  <a:gd name="T0" fmla="*/ 111 w 479"/>
                  <a:gd name="T1" fmla="*/ 33 h 443"/>
                  <a:gd name="T2" fmla="*/ 22 w 479"/>
                  <a:gd name="T3" fmla="*/ 147 h 443"/>
                  <a:gd name="T4" fmla="*/ 34 w 479"/>
                  <a:gd name="T5" fmla="*/ 312 h 443"/>
                  <a:gd name="T6" fmla="*/ 318 w 479"/>
                  <a:gd name="T7" fmla="*/ 393 h 443"/>
                  <a:gd name="T8" fmla="*/ 378 w 479"/>
                  <a:gd name="T9" fmla="*/ 71 h 443"/>
                  <a:gd name="T10" fmla="*/ 254 w 479"/>
                  <a:gd name="T11" fmla="*/ 14 h 443"/>
                  <a:gd name="T12" fmla="*/ 111 w 479"/>
                  <a:gd name="T13" fmla="*/ 3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7" name="Oval 37"/>
              <p:cNvSpPr>
                <a:spLocks noChangeArrowheads="1"/>
              </p:cNvSpPr>
              <p:nvPr/>
            </p:nvSpPr>
            <p:spPr bwMode="auto">
              <a:xfrm>
                <a:off x="2524" y="1512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8" name="Oval 38"/>
              <p:cNvSpPr>
                <a:spLocks noChangeArrowheads="1"/>
              </p:cNvSpPr>
              <p:nvPr/>
            </p:nvSpPr>
            <p:spPr bwMode="auto">
              <a:xfrm>
                <a:off x="2606" y="1507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19" name="Oval 39"/>
              <p:cNvSpPr>
                <a:spLocks noChangeArrowheads="1"/>
              </p:cNvSpPr>
              <p:nvPr/>
            </p:nvSpPr>
            <p:spPr bwMode="auto">
              <a:xfrm>
                <a:off x="2499" y="1573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34" name="Group 54"/>
            <p:cNvGrpSpPr>
              <a:grpSpLocks/>
            </p:cNvGrpSpPr>
            <p:nvPr/>
          </p:nvGrpSpPr>
          <p:grpSpPr bwMode="auto">
            <a:xfrm>
              <a:off x="4462043" y="3649819"/>
              <a:ext cx="180000" cy="180000"/>
              <a:chOff x="3711" y="1064"/>
              <a:chExt cx="1081" cy="1069"/>
            </a:xfrm>
          </p:grpSpPr>
          <p:sp>
            <p:nvSpPr>
              <p:cNvPr id="4421" name="Freeform 41"/>
              <p:cNvSpPr>
                <a:spLocks/>
              </p:cNvSpPr>
              <p:nvPr/>
            </p:nvSpPr>
            <p:spPr bwMode="auto">
              <a:xfrm>
                <a:off x="3711" y="1067"/>
                <a:ext cx="1081" cy="1066"/>
              </a:xfrm>
              <a:custGeom>
                <a:avLst/>
                <a:gdLst>
                  <a:gd name="T0" fmla="*/ 115 w 432"/>
                  <a:gd name="T1" fmla="*/ 42 h 400"/>
                  <a:gd name="T2" fmla="*/ 18 w 432"/>
                  <a:gd name="T3" fmla="*/ 235 h 400"/>
                  <a:gd name="T4" fmla="*/ 237 w 432"/>
                  <a:gd name="T5" fmla="*/ 394 h 400"/>
                  <a:gd name="T6" fmla="*/ 389 w 432"/>
                  <a:gd name="T7" fmla="*/ 327 h 400"/>
                  <a:gd name="T8" fmla="*/ 429 w 432"/>
                  <a:gd name="T9" fmla="*/ 174 h 400"/>
                  <a:gd name="T10" fmla="*/ 184 w 432"/>
                  <a:gd name="T11" fmla="*/ 21 h 400"/>
                  <a:gd name="T12" fmla="*/ 115 w 432"/>
                  <a:gd name="T13" fmla="*/ 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2" name="Freeform 42"/>
              <p:cNvSpPr>
                <a:spLocks/>
              </p:cNvSpPr>
              <p:nvPr/>
            </p:nvSpPr>
            <p:spPr bwMode="auto">
              <a:xfrm>
                <a:off x="3816" y="1181"/>
                <a:ext cx="906" cy="848"/>
              </a:xfrm>
              <a:custGeom>
                <a:avLst/>
                <a:gdLst>
                  <a:gd name="T0" fmla="*/ 58 w 362"/>
                  <a:gd name="T1" fmla="*/ 42 h 318"/>
                  <a:gd name="T2" fmla="*/ 11 w 362"/>
                  <a:gd name="T3" fmla="*/ 102 h 318"/>
                  <a:gd name="T4" fmla="*/ 6 w 362"/>
                  <a:gd name="T5" fmla="*/ 174 h 318"/>
                  <a:gd name="T6" fmla="*/ 42 w 362"/>
                  <a:gd name="T7" fmla="*/ 215 h 318"/>
                  <a:gd name="T8" fmla="*/ 85 w 362"/>
                  <a:gd name="T9" fmla="*/ 240 h 318"/>
                  <a:gd name="T10" fmla="*/ 114 w 362"/>
                  <a:gd name="T11" fmla="*/ 281 h 318"/>
                  <a:gd name="T12" fmla="*/ 230 w 362"/>
                  <a:gd name="T13" fmla="*/ 312 h 318"/>
                  <a:gd name="T14" fmla="*/ 345 w 362"/>
                  <a:gd name="T15" fmla="*/ 158 h 318"/>
                  <a:gd name="T16" fmla="*/ 350 w 362"/>
                  <a:gd name="T17" fmla="*/ 117 h 318"/>
                  <a:gd name="T18" fmla="*/ 330 w 362"/>
                  <a:gd name="T19" fmla="*/ 76 h 318"/>
                  <a:gd name="T20" fmla="*/ 265 w 362"/>
                  <a:gd name="T21" fmla="*/ 15 h 318"/>
                  <a:gd name="T22" fmla="*/ 172 w 362"/>
                  <a:gd name="T23" fmla="*/ 0 h 318"/>
                  <a:gd name="T24" fmla="*/ 134 w 362"/>
                  <a:gd name="T25" fmla="*/ 3 h 318"/>
                  <a:gd name="T26" fmla="*/ 99 w 362"/>
                  <a:gd name="T27" fmla="*/ 15 h 318"/>
                  <a:gd name="T28" fmla="*/ 58 w 362"/>
                  <a:gd name="T29" fmla="*/ 4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3" name="Freeform 43"/>
              <p:cNvSpPr>
                <a:spLocks/>
              </p:cNvSpPr>
              <p:nvPr/>
            </p:nvSpPr>
            <p:spPr bwMode="auto">
              <a:xfrm>
                <a:off x="3741" y="1133"/>
                <a:ext cx="743" cy="918"/>
              </a:xfrm>
              <a:custGeom>
                <a:avLst/>
                <a:gdLst>
                  <a:gd name="T0" fmla="*/ 33 w 297"/>
                  <a:gd name="T1" fmla="*/ 213 h 344"/>
                  <a:gd name="T2" fmla="*/ 123 w 297"/>
                  <a:gd name="T3" fmla="*/ 34 h 344"/>
                  <a:gd name="T4" fmla="*/ 186 w 297"/>
                  <a:gd name="T5" fmla="*/ 14 h 344"/>
                  <a:gd name="T6" fmla="*/ 297 w 297"/>
                  <a:gd name="T7" fmla="*/ 21 h 344"/>
                  <a:gd name="T8" fmla="*/ 171 w 297"/>
                  <a:gd name="T9" fmla="*/ 8 h 344"/>
                  <a:gd name="T10" fmla="*/ 107 w 297"/>
                  <a:gd name="T11" fmla="*/ 28 h 344"/>
                  <a:gd name="T12" fmla="*/ 17 w 297"/>
                  <a:gd name="T13" fmla="*/ 207 h 344"/>
                  <a:gd name="T14" fmla="*/ 169 w 297"/>
                  <a:gd name="T15" fmla="*/ 344 h 344"/>
                  <a:gd name="T16" fmla="*/ 33 w 297"/>
                  <a:gd name="T17" fmla="*/ 21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4" name="Freeform 44"/>
              <p:cNvSpPr>
                <a:spLocks/>
              </p:cNvSpPr>
              <p:nvPr/>
            </p:nvSpPr>
            <p:spPr bwMode="auto">
              <a:xfrm>
                <a:off x="3982" y="1224"/>
                <a:ext cx="783" cy="877"/>
              </a:xfrm>
              <a:custGeom>
                <a:avLst/>
                <a:gdLst>
                  <a:gd name="T0" fmla="*/ 310 w 313"/>
                  <a:gd name="T1" fmla="*/ 118 h 329"/>
                  <a:gd name="T2" fmla="*/ 234 w 313"/>
                  <a:gd name="T3" fmla="*/ 0 h 329"/>
                  <a:gd name="T4" fmla="*/ 292 w 313"/>
                  <a:gd name="T5" fmla="*/ 106 h 329"/>
                  <a:gd name="T6" fmla="*/ 255 w 313"/>
                  <a:gd name="T7" fmla="*/ 249 h 329"/>
                  <a:gd name="T8" fmla="*/ 114 w 313"/>
                  <a:gd name="T9" fmla="*/ 311 h 329"/>
                  <a:gd name="T10" fmla="*/ 0 w 313"/>
                  <a:gd name="T11" fmla="*/ 271 h 329"/>
                  <a:gd name="T12" fmla="*/ 131 w 313"/>
                  <a:gd name="T13" fmla="*/ 323 h 329"/>
                  <a:gd name="T14" fmla="*/ 272 w 313"/>
                  <a:gd name="T15" fmla="*/ 260 h 329"/>
                  <a:gd name="T16" fmla="*/ 310 w 313"/>
                  <a:gd name="T17" fmla="*/ 11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5" name="Freeform 45"/>
              <p:cNvSpPr>
                <a:spLocks/>
              </p:cNvSpPr>
              <p:nvPr/>
            </p:nvSpPr>
            <p:spPr bwMode="auto">
              <a:xfrm>
                <a:off x="3984" y="1309"/>
                <a:ext cx="681" cy="691"/>
              </a:xfrm>
              <a:custGeom>
                <a:avLst/>
                <a:gdLst>
                  <a:gd name="T0" fmla="*/ 0 w 272"/>
                  <a:gd name="T1" fmla="*/ 159 h 259"/>
                  <a:gd name="T2" fmla="*/ 100 w 272"/>
                  <a:gd name="T3" fmla="*/ 244 h 259"/>
                  <a:gd name="T4" fmla="*/ 225 w 272"/>
                  <a:gd name="T5" fmla="*/ 226 h 259"/>
                  <a:gd name="T6" fmla="*/ 263 w 272"/>
                  <a:gd name="T7" fmla="*/ 102 h 259"/>
                  <a:gd name="T8" fmla="*/ 261 w 272"/>
                  <a:gd name="T9" fmla="*/ 47 h 259"/>
                  <a:gd name="T10" fmla="*/ 227 w 272"/>
                  <a:gd name="T11" fmla="*/ 0 h 259"/>
                  <a:gd name="T12" fmla="*/ 236 w 272"/>
                  <a:gd name="T13" fmla="*/ 46 h 259"/>
                  <a:gd name="T14" fmla="*/ 230 w 272"/>
                  <a:gd name="T15" fmla="*/ 110 h 259"/>
                  <a:gd name="T16" fmla="*/ 176 w 272"/>
                  <a:gd name="T17" fmla="*/ 201 h 259"/>
                  <a:gd name="T18" fmla="*/ 130 w 272"/>
                  <a:gd name="T19" fmla="*/ 215 h 259"/>
                  <a:gd name="T20" fmla="*/ 89 w 272"/>
                  <a:gd name="T21" fmla="*/ 177 h 259"/>
                  <a:gd name="T22" fmla="*/ 2 w 272"/>
                  <a:gd name="T23" fmla="*/ 1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6" name="Freeform 46"/>
              <p:cNvSpPr>
                <a:spLocks/>
              </p:cNvSpPr>
              <p:nvPr/>
            </p:nvSpPr>
            <p:spPr bwMode="auto">
              <a:xfrm>
                <a:off x="3851" y="1211"/>
                <a:ext cx="578" cy="392"/>
              </a:xfrm>
              <a:custGeom>
                <a:avLst/>
                <a:gdLst>
                  <a:gd name="T0" fmla="*/ 6 w 231"/>
                  <a:gd name="T1" fmla="*/ 147 h 147"/>
                  <a:gd name="T2" fmla="*/ 94 w 231"/>
                  <a:gd name="T3" fmla="*/ 17 h 147"/>
                  <a:gd name="T4" fmla="*/ 169 w 231"/>
                  <a:gd name="T5" fmla="*/ 6 h 147"/>
                  <a:gd name="T6" fmla="*/ 231 w 231"/>
                  <a:gd name="T7" fmla="*/ 20 h 147"/>
                  <a:gd name="T8" fmla="*/ 80 w 231"/>
                  <a:gd name="T9" fmla="*/ 46 h 147"/>
                  <a:gd name="T10" fmla="*/ 10 w 231"/>
                  <a:gd name="T11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7" name="Freeform 47"/>
              <p:cNvSpPr>
                <a:spLocks/>
              </p:cNvSpPr>
              <p:nvPr/>
            </p:nvSpPr>
            <p:spPr bwMode="auto">
              <a:xfrm>
                <a:off x="4119" y="1691"/>
                <a:ext cx="523" cy="336"/>
              </a:xfrm>
              <a:custGeom>
                <a:avLst/>
                <a:gdLst>
                  <a:gd name="T0" fmla="*/ 113 w 209"/>
                  <a:gd name="T1" fmla="*/ 91 h 126"/>
                  <a:gd name="T2" fmla="*/ 209 w 209"/>
                  <a:gd name="T3" fmla="*/ 0 h 126"/>
                  <a:gd name="T4" fmla="*/ 117 w 209"/>
                  <a:gd name="T5" fmla="*/ 105 h 126"/>
                  <a:gd name="T6" fmla="*/ 0 w 209"/>
                  <a:gd name="T7" fmla="*/ 56 h 126"/>
                  <a:gd name="T8" fmla="*/ 113 w 209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8" name="Freeform 48"/>
              <p:cNvSpPr>
                <a:spLocks/>
              </p:cNvSpPr>
              <p:nvPr/>
            </p:nvSpPr>
            <p:spPr bwMode="auto">
              <a:xfrm>
                <a:off x="4404" y="1613"/>
                <a:ext cx="346" cy="470"/>
              </a:xfrm>
              <a:custGeom>
                <a:avLst/>
                <a:gdLst>
                  <a:gd name="T0" fmla="*/ 138 w 138"/>
                  <a:gd name="T1" fmla="*/ 0 h 176"/>
                  <a:gd name="T2" fmla="*/ 0 w 138"/>
                  <a:gd name="T3" fmla="*/ 176 h 176"/>
                  <a:gd name="T4" fmla="*/ 138 w 138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29" name="Freeform 49"/>
              <p:cNvSpPr>
                <a:spLocks/>
              </p:cNvSpPr>
              <p:nvPr/>
            </p:nvSpPr>
            <p:spPr bwMode="auto">
              <a:xfrm>
                <a:off x="3711" y="1064"/>
                <a:ext cx="1081" cy="1069"/>
              </a:xfrm>
              <a:custGeom>
                <a:avLst/>
                <a:gdLst>
                  <a:gd name="T0" fmla="*/ 115 w 432"/>
                  <a:gd name="T1" fmla="*/ 42 h 401"/>
                  <a:gd name="T2" fmla="*/ 18 w 432"/>
                  <a:gd name="T3" fmla="*/ 236 h 401"/>
                  <a:gd name="T4" fmla="*/ 237 w 432"/>
                  <a:gd name="T5" fmla="*/ 395 h 401"/>
                  <a:gd name="T6" fmla="*/ 389 w 432"/>
                  <a:gd name="T7" fmla="*/ 327 h 401"/>
                  <a:gd name="T8" fmla="*/ 429 w 432"/>
                  <a:gd name="T9" fmla="*/ 175 h 401"/>
                  <a:gd name="T10" fmla="*/ 184 w 432"/>
                  <a:gd name="T11" fmla="*/ 21 h 401"/>
                  <a:gd name="T12" fmla="*/ 115 w 432"/>
                  <a:gd name="T13" fmla="*/ 42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0" name="Freeform 50"/>
              <p:cNvSpPr>
                <a:spLocks/>
              </p:cNvSpPr>
              <p:nvPr/>
            </p:nvSpPr>
            <p:spPr bwMode="auto">
              <a:xfrm>
                <a:off x="3816" y="1181"/>
                <a:ext cx="906" cy="848"/>
              </a:xfrm>
              <a:custGeom>
                <a:avLst/>
                <a:gdLst>
                  <a:gd name="T0" fmla="*/ 58 w 362"/>
                  <a:gd name="T1" fmla="*/ 42 h 318"/>
                  <a:gd name="T2" fmla="*/ 11 w 362"/>
                  <a:gd name="T3" fmla="*/ 102 h 318"/>
                  <a:gd name="T4" fmla="*/ 6 w 362"/>
                  <a:gd name="T5" fmla="*/ 174 h 318"/>
                  <a:gd name="T6" fmla="*/ 42 w 362"/>
                  <a:gd name="T7" fmla="*/ 215 h 318"/>
                  <a:gd name="T8" fmla="*/ 85 w 362"/>
                  <a:gd name="T9" fmla="*/ 240 h 318"/>
                  <a:gd name="T10" fmla="*/ 114 w 362"/>
                  <a:gd name="T11" fmla="*/ 281 h 318"/>
                  <a:gd name="T12" fmla="*/ 230 w 362"/>
                  <a:gd name="T13" fmla="*/ 312 h 318"/>
                  <a:gd name="T14" fmla="*/ 345 w 362"/>
                  <a:gd name="T15" fmla="*/ 158 h 318"/>
                  <a:gd name="T16" fmla="*/ 350 w 362"/>
                  <a:gd name="T17" fmla="*/ 117 h 318"/>
                  <a:gd name="T18" fmla="*/ 330 w 362"/>
                  <a:gd name="T19" fmla="*/ 76 h 318"/>
                  <a:gd name="T20" fmla="*/ 265 w 362"/>
                  <a:gd name="T21" fmla="*/ 15 h 318"/>
                  <a:gd name="T22" fmla="*/ 172 w 362"/>
                  <a:gd name="T23" fmla="*/ 0 h 318"/>
                  <a:gd name="T24" fmla="*/ 134 w 362"/>
                  <a:gd name="T25" fmla="*/ 3 h 318"/>
                  <a:gd name="T26" fmla="*/ 99 w 362"/>
                  <a:gd name="T27" fmla="*/ 15 h 318"/>
                  <a:gd name="T28" fmla="*/ 58 w 362"/>
                  <a:gd name="T29" fmla="*/ 4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1" name="Oval 51"/>
              <p:cNvSpPr>
                <a:spLocks noChangeArrowheads="1"/>
              </p:cNvSpPr>
              <p:nvPr/>
            </p:nvSpPr>
            <p:spPr bwMode="auto">
              <a:xfrm>
                <a:off x="3979" y="1213"/>
                <a:ext cx="83" cy="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2" name="Oval 52"/>
              <p:cNvSpPr>
                <a:spLocks noChangeArrowheads="1"/>
              </p:cNvSpPr>
              <p:nvPr/>
            </p:nvSpPr>
            <p:spPr bwMode="auto">
              <a:xfrm>
                <a:off x="4062" y="1208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3" name="Oval 53"/>
              <p:cNvSpPr>
                <a:spLocks noChangeArrowheads="1"/>
              </p:cNvSpPr>
              <p:nvPr/>
            </p:nvSpPr>
            <p:spPr bwMode="auto">
              <a:xfrm>
                <a:off x="3952" y="1275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35" name="Group 82"/>
            <p:cNvGrpSpPr>
              <a:grpSpLocks/>
            </p:cNvGrpSpPr>
            <p:nvPr/>
          </p:nvGrpSpPr>
          <p:grpSpPr bwMode="auto">
            <a:xfrm>
              <a:off x="4277405" y="3577356"/>
              <a:ext cx="180000" cy="180000"/>
              <a:chOff x="1245" y="2488"/>
              <a:chExt cx="1076" cy="1099"/>
            </a:xfrm>
          </p:grpSpPr>
          <p:sp>
            <p:nvSpPr>
              <p:cNvPr id="4435" name="Freeform 69"/>
              <p:cNvSpPr>
                <a:spLocks/>
              </p:cNvSpPr>
              <p:nvPr/>
            </p:nvSpPr>
            <p:spPr bwMode="auto">
              <a:xfrm>
                <a:off x="1245" y="2488"/>
                <a:ext cx="1076" cy="1099"/>
              </a:xfrm>
              <a:custGeom>
                <a:avLst/>
                <a:gdLst>
                  <a:gd name="T0" fmla="*/ 182 w 430"/>
                  <a:gd name="T1" fmla="*/ 5 h 412"/>
                  <a:gd name="T2" fmla="*/ 29 w 430"/>
                  <a:gd name="T3" fmla="*/ 90 h 412"/>
                  <a:gd name="T4" fmla="*/ 6 w 430"/>
                  <a:gd name="T5" fmla="*/ 243 h 412"/>
                  <a:gd name="T6" fmla="*/ 44 w 430"/>
                  <a:gd name="T7" fmla="*/ 350 h 412"/>
                  <a:gd name="T8" fmla="*/ 220 w 430"/>
                  <a:gd name="T9" fmla="*/ 412 h 412"/>
                  <a:gd name="T10" fmla="*/ 384 w 430"/>
                  <a:gd name="T11" fmla="*/ 346 h 412"/>
                  <a:gd name="T12" fmla="*/ 411 w 430"/>
                  <a:gd name="T13" fmla="*/ 147 h 412"/>
                  <a:gd name="T14" fmla="*/ 344 w 430"/>
                  <a:gd name="T15" fmla="*/ 46 h 412"/>
                  <a:gd name="T16" fmla="*/ 182 w 430"/>
                  <a:gd name="T17" fmla="*/ 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412">
                    <a:moveTo>
                      <a:pt x="182" y="5"/>
                    </a:moveTo>
                    <a:cubicBezTo>
                      <a:pt x="117" y="5"/>
                      <a:pt x="62" y="29"/>
                      <a:pt x="29" y="90"/>
                    </a:cubicBezTo>
                    <a:cubicBezTo>
                      <a:pt x="1" y="139"/>
                      <a:pt x="0" y="187"/>
                      <a:pt x="6" y="243"/>
                    </a:cubicBezTo>
                    <a:cubicBezTo>
                      <a:pt x="11" y="289"/>
                      <a:pt x="16" y="312"/>
                      <a:pt x="44" y="350"/>
                    </a:cubicBezTo>
                    <a:cubicBezTo>
                      <a:pt x="91" y="412"/>
                      <a:pt x="147" y="412"/>
                      <a:pt x="220" y="412"/>
                    </a:cubicBezTo>
                    <a:cubicBezTo>
                      <a:pt x="281" y="412"/>
                      <a:pt x="344" y="399"/>
                      <a:pt x="384" y="346"/>
                    </a:cubicBezTo>
                    <a:cubicBezTo>
                      <a:pt x="426" y="290"/>
                      <a:pt x="430" y="215"/>
                      <a:pt x="411" y="147"/>
                    </a:cubicBezTo>
                    <a:cubicBezTo>
                      <a:pt x="400" y="106"/>
                      <a:pt x="376" y="75"/>
                      <a:pt x="344" y="46"/>
                    </a:cubicBezTo>
                    <a:cubicBezTo>
                      <a:pt x="302" y="9"/>
                      <a:pt x="234" y="0"/>
                      <a:pt x="182" y="5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6" name="Freeform 70"/>
              <p:cNvSpPr>
                <a:spLocks/>
              </p:cNvSpPr>
              <p:nvPr/>
            </p:nvSpPr>
            <p:spPr bwMode="auto">
              <a:xfrm>
                <a:off x="1290" y="2595"/>
                <a:ext cx="851" cy="866"/>
              </a:xfrm>
              <a:custGeom>
                <a:avLst/>
                <a:gdLst>
                  <a:gd name="T0" fmla="*/ 121 w 340"/>
                  <a:gd name="T1" fmla="*/ 4 h 325"/>
                  <a:gd name="T2" fmla="*/ 18 w 340"/>
                  <a:gd name="T3" fmla="*/ 98 h 325"/>
                  <a:gd name="T4" fmla="*/ 27 w 340"/>
                  <a:gd name="T5" fmla="*/ 246 h 325"/>
                  <a:gd name="T6" fmla="*/ 117 w 340"/>
                  <a:gd name="T7" fmla="*/ 318 h 325"/>
                  <a:gd name="T8" fmla="*/ 239 w 340"/>
                  <a:gd name="T9" fmla="*/ 316 h 325"/>
                  <a:gd name="T10" fmla="*/ 319 w 340"/>
                  <a:gd name="T11" fmla="*/ 248 h 325"/>
                  <a:gd name="T12" fmla="*/ 327 w 340"/>
                  <a:gd name="T13" fmla="*/ 116 h 325"/>
                  <a:gd name="T14" fmla="*/ 236 w 340"/>
                  <a:gd name="T15" fmla="*/ 24 h 325"/>
                  <a:gd name="T16" fmla="*/ 174 w 340"/>
                  <a:gd name="T17" fmla="*/ 3 h 325"/>
                  <a:gd name="T18" fmla="*/ 121 w 340"/>
                  <a:gd name="T19" fmla="*/ 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25">
                    <a:moveTo>
                      <a:pt x="121" y="4"/>
                    </a:moveTo>
                    <a:cubicBezTo>
                      <a:pt x="70" y="0"/>
                      <a:pt x="33" y="53"/>
                      <a:pt x="18" y="98"/>
                    </a:cubicBezTo>
                    <a:cubicBezTo>
                      <a:pt x="0" y="147"/>
                      <a:pt x="17" y="198"/>
                      <a:pt x="27" y="246"/>
                    </a:cubicBezTo>
                    <a:cubicBezTo>
                      <a:pt x="37" y="292"/>
                      <a:pt x="66" y="304"/>
                      <a:pt x="117" y="318"/>
                    </a:cubicBezTo>
                    <a:cubicBezTo>
                      <a:pt x="145" y="325"/>
                      <a:pt x="218" y="322"/>
                      <a:pt x="239" y="316"/>
                    </a:cubicBezTo>
                    <a:cubicBezTo>
                      <a:pt x="274" y="306"/>
                      <a:pt x="307" y="282"/>
                      <a:pt x="319" y="248"/>
                    </a:cubicBezTo>
                    <a:cubicBezTo>
                      <a:pt x="334" y="209"/>
                      <a:pt x="340" y="157"/>
                      <a:pt x="327" y="116"/>
                    </a:cubicBezTo>
                    <a:cubicBezTo>
                      <a:pt x="314" y="71"/>
                      <a:pt x="273" y="46"/>
                      <a:pt x="236" y="24"/>
                    </a:cubicBezTo>
                    <a:cubicBezTo>
                      <a:pt x="217" y="13"/>
                      <a:pt x="197" y="5"/>
                      <a:pt x="174" y="3"/>
                    </a:cubicBezTo>
                    <a:cubicBezTo>
                      <a:pt x="162" y="2"/>
                      <a:pt x="140" y="3"/>
                      <a:pt x="121" y="4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7" name="Freeform 71"/>
              <p:cNvSpPr>
                <a:spLocks/>
              </p:cNvSpPr>
              <p:nvPr/>
            </p:nvSpPr>
            <p:spPr bwMode="auto">
              <a:xfrm>
                <a:off x="1270" y="2528"/>
                <a:ext cx="678" cy="1005"/>
              </a:xfrm>
              <a:custGeom>
                <a:avLst/>
                <a:gdLst>
                  <a:gd name="T0" fmla="*/ 55 w 271"/>
                  <a:gd name="T1" fmla="*/ 329 h 377"/>
                  <a:gd name="T2" fmla="*/ 20 w 271"/>
                  <a:gd name="T3" fmla="*/ 229 h 377"/>
                  <a:gd name="T4" fmla="*/ 41 w 271"/>
                  <a:gd name="T5" fmla="*/ 86 h 377"/>
                  <a:gd name="T6" fmla="*/ 184 w 271"/>
                  <a:gd name="T7" fmla="*/ 7 h 377"/>
                  <a:gd name="T8" fmla="*/ 271 w 271"/>
                  <a:gd name="T9" fmla="*/ 13 h 377"/>
                  <a:gd name="T10" fmla="*/ 170 w 271"/>
                  <a:gd name="T11" fmla="*/ 3 h 377"/>
                  <a:gd name="T12" fmla="*/ 26 w 271"/>
                  <a:gd name="T13" fmla="*/ 82 h 377"/>
                  <a:gd name="T14" fmla="*/ 5 w 271"/>
                  <a:gd name="T15" fmla="*/ 225 h 377"/>
                  <a:gd name="T16" fmla="*/ 41 w 271"/>
                  <a:gd name="T17" fmla="*/ 325 h 377"/>
                  <a:gd name="T18" fmla="*/ 117 w 271"/>
                  <a:gd name="T19" fmla="*/ 377 h 377"/>
                  <a:gd name="T20" fmla="*/ 55 w 271"/>
                  <a:gd name="T21" fmla="*/ 32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77">
                    <a:moveTo>
                      <a:pt x="55" y="329"/>
                    </a:moveTo>
                    <a:cubicBezTo>
                      <a:pt x="29" y="294"/>
                      <a:pt x="24" y="272"/>
                      <a:pt x="20" y="229"/>
                    </a:cubicBezTo>
                    <a:cubicBezTo>
                      <a:pt x="14" y="178"/>
                      <a:pt x="15" y="133"/>
                      <a:pt x="41" y="86"/>
                    </a:cubicBezTo>
                    <a:cubicBezTo>
                      <a:pt x="72" y="29"/>
                      <a:pt x="123" y="7"/>
                      <a:pt x="184" y="7"/>
                    </a:cubicBezTo>
                    <a:cubicBezTo>
                      <a:pt x="211" y="5"/>
                      <a:pt x="242" y="6"/>
                      <a:pt x="271" y="13"/>
                    </a:cubicBezTo>
                    <a:cubicBezTo>
                      <a:pt x="238" y="2"/>
                      <a:pt x="201" y="0"/>
                      <a:pt x="170" y="3"/>
                    </a:cubicBezTo>
                    <a:cubicBezTo>
                      <a:pt x="108" y="3"/>
                      <a:pt x="58" y="25"/>
                      <a:pt x="26" y="82"/>
                    </a:cubicBezTo>
                    <a:cubicBezTo>
                      <a:pt x="1" y="128"/>
                      <a:pt x="0" y="173"/>
                      <a:pt x="5" y="225"/>
                    </a:cubicBezTo>
                    <a:cubicBezTo>
                      <a:pt x="10" y="268"/>
                      <a:pt x="14" y="290"/>
                      <a:pt x="41" y="325"/>
                    </a:cubicBezTo>
                    <a:cubicBezTo>
                      <a:pt x="64" y="355"/>
                      <a:pt x="89" y="370"/>
                      <a:pt x="117" y="377"/>
                    </a:cubicBezTo>
                    <a:cubicBezTo>
                      <a:pt x="95" y="369"/>
                      <a:pt x="74" y="354"/>
                      <a:pt x="55" y="329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8" name="Freeform 72"/>
              <p:cNvSpPr>
                <a:spLocks/>
              </p:cNvSpPr>
              <p:nvPr/>
            </p:nvSpPr>
            <p:spPr bwMode="auto">
              <a:xfrm>
                <a:off x="1481" y="2587"/>
                <a:ext cx="807" cy="962"/>
              </a:xfrm>
              <a:custGeom>
                <a:avLst/>
                <a:gdLst>
                  <a:gd name="T0" fmla="*/ 306 w 323"/>
                  <a:gd name="T1" fmla="*/ 114 h 361"/>
                  <a:gd name="T2" fmla="*/ 243 w 323"/>
                  <a:gd name="T3" fmla="*/ 21 h 361"/>
                  <a:gd name="T4" fmla="*/ 211 w 323"/>
                  <a:gd name="T5" fmla="*/ 0 h 361"/>
                  <a:gd name="T6" fmla="*/ 226 w 323"/>
                  <a:gd name="T7" fmla="*/ 12 h 361"/>
                  <a:gd name="T8" fmla="*/ 288 w 323"/>
                  <a:gd name="T9" fmla="*/ 105 h 361"/>
                  <a:gd name="T10" fmla="*/ 263 w 323"/>
                  <a:gd name="T11" fmla="*/ 290 h 361"/>
                  <a:gd name="T12" fmla="*/ 111 w 323"/>
                  <a:gd name="T13" fmla="*/ 351 h 361"/>
                  <a:gd name="T14" fmla="*/ 0 w 323"/>
                  <a:gd name="T15" fmla="*/ 337 h 361"/>
                  <a:gd name="T16" fmla="*/ 128 w 323"/>
                  <a:gd name="T17" fmla="*/ 361 h 361"/>
                  <a:gd name="T18" fmla="*/ 280 w 323"/>
                  <a:gd name="T19" fmla="*/ 300 h 361"/>
                  <a:gd name="T20" fmla="*/ 306 w 323"/>
                  <a:gd name="T21" fmla="*/ 11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3" h="361">
                    <a:moveTo>
                      <a:pt x="306" y="114"/>
                    </a:moveTo>
                    <a:cubicBezTo>
                      <a:pt x="295" y="77"/>
                      <a:pt x="273" y="48"/>
                      <a:pt x="243" y="21"/>
                    </a:cubicBezTo>
                    <a:cubicBezTo>
                      <a:pt x="234" y="13"/>
                      <a:pt x="223" y="6"/>
                      <a:pt x="211" y="0"/>
                    </a:cubicBezTo>
                    <a:cubicBezTo>
                      <a:pt x="216" y="4"/>
                      <a:pt x="221" y="8"/>
                      <a:pt x="226" y="12"/>
                    </a:cubicBezTo>
                    <a:cubicBezTo>
                      <a:pt x="255" y="38"/>
                      <a:pt x="278" y="67"/>
                      <a:pt x="288" y="105"/>
                    </a:cubicBezTo>
                    <a:cubicBezTo>
                      <a:pt x="306" y="168"/>
                      <a:pt x="302" y="237"/>
                      <a:pt x="263" y="290"/>
                    </a:cubicBezTo>
                    <a:cubicBezTo>
                      <a:pt x="226" y="339"/>
                      <a:pt x="168" y="351"/>
                      <a:pt x="111" y="351"/>
                    </a:cubicBezTo>
                    <a:cubicBezTo>
                      <a:pt x="68" y="351"/>
                      <a:pt x="32" y="351"/>
                      <a:pt x="0" y="337"/>
                    </a:cubicBezTo>
                    <a:cubicBezTo>
                      <a:pt x="36" y="361"/>
                      <a:pt x="78" y="361"/>
                      <a:pt x="128" y="361"/>
                    </a:cubicBezTo>
                    <a:cubicBezTo>
                      <a:pt x="185" y="360"/>
                      <a:pt x="243" y="349"/>
                      <a:pt x="280" y="300"/>
                    </a:cubicBezTo>
                    <a:cubicBezTo>
                      <a:pt x="319" y="247"/>
                      <a:pt x="323" y="177"/>
                      <a:pt x="306" y="114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39" name="Freeform 73"/>
              <p:cNvSpPr>
                <a:spLocks/>
              </p:cNvSpPr>
              <p:nvPr/>
            </p:nvSpPr>
            <p:spPr bwMode="auto">
              <a:xfrm>
                <a:off x="1398" y="2803"/>
                <a:ext cx="735" cy="634"/>
              </a:xfrm>
              <a:custGeom>
                <a:avLst/>
                <a:gdLst>
                  <a:gd name="T0" fmla="*/ 273 w 294"/>
                  <a:gd name="T1" fmla="*/ 48 h 238"/>
                  <a:gd name="T2" fmla="*/ 256 w 294"/>
                  <a:gd name="T3" fmla="*/ 180 h 238"/>
                  <a:gd name="T4" fmla="*/ 176 w 294"/>
                  <a:gd name="T5" fmla="*/ 230 h 238"/>
                  <a:gd name="T6" fmla="*/ 75 w 294"/>
                  <a:gd name="T7" fmla="*/ 230 h 238"/>
                  <a:gd name="T8" fmla="*/ 0 w 294"/>
                  <a:gd name="T9" fmla="*/ 179 h 238"/>
                  <a:gd name="T10" fmla="*/ 102 w 294"/>
                  <a:gd name="T11" fmla="*/ 205 h 238"/>
                  <a:gd name="T12" fmla="*/ 151 w 294"/>
                  <a:gd name="T13" fmla="*/ 179 h 238"/>
                  <a:gd name="T14" fmla="*/ 213 w 294"/>
                  <a:gd name="T15" fmla="*/ 152 h 238"/>
                  <a:gd name="T16" fmla="*/ 254 w 294"/>
                  <a:gd name="T17" fmla="*/ 66 h 238"/>
                  <a:gd name="T18" fmla="*/ 237 w 294"/>
                  <a:gd name="T19" fmla="*/ 0 h 238"/>
                  <a:gd name="T20" fmla="*/ 273 w 294"/>
                  <a:gd name="T21" fmla="*/ 5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" h="238">
                    <a:moveTo>
                      <a:pt x="273" y="48"/>
                    </a:moveTo>
                    <a:cubicBezTo>
                      <a:pt x="294" y="74"/>
                      <a:pt x="270" y="153"/>
                      <a:pt x="256" y="180"/>
                    </a:cubicBezTo>
                    <a:cubicBezTo>
                      <a:pt x="243" y="204"/>
                      <a:pt x="203" y="224"/>
                      <a:pt x="176" y="230"/>
                    </a:cubicBezTo>
                    <a:cubicBezTo>
                      <a:pt x="146" y="235"/>
                      <a:pt x="103" y="238"/>
                      <a:pt x="75" y="230"/>
                    </a:cubicBezTo>
                    <a:cubicBezTo>
                      <a:pt x="41" y="220"/>
                      <a:pt x="8" y="215"/>
                      <a:pt x="0" y="179"/>
                    </a:cubicBezTo>
                    <a:cubicBezTo>
                      <a:pt x="11" y="205"/>
                      <a:pt x="79" y="211"/>
                      <a:pt x="102" y="205"/>
                    </a:cubicBezTo>
                    <a:cubicBezTo>
                      <a:pt x="121" y="199"/>
                      <a:pt x="134" y="189"/>
                      <a:pt x="151" y="179"/>
                    </a:cubicBezTo>
                    <a:cubicBezTo>
                      <a:pt x="171" y="168"/>
                      <a:pt x="195" y="166"/>
                      <a:pt x="213" y="152"/>
                    </a:cubicBezTo>
                    <a:cubicBezTo>
                      <a:pt x="239" y="132"/>
                      <a:pt x="254" y="98"/>
                      <a:pt x="254" y="66"/>
                    </a:cubicBezTo>
                    <a:cubicBezTo>
                      <a:pt x="255" y="51"/>
                      <a:pt x="254" y="4"/>
                      <a:pt x="237" y="0"/>
                    </a:cubicBezTo>
                    <a:cubicBezTo>
                      <a:pt x="262" y="13"/>
                      <a:pt x="270" y="25"/>
                      <a:pt x="273" y="52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0" name="Freeform 74"/>
              <p:cNvSpPr>
                <a:spLocks/>
              </p:cNvSpPr>
              <p:nvPr/>
            </p:nvSpPr>
            <p:spPr bwMode="auto">
              <a:xfrm>
                <a:off x="1353" y="2613"/>
                <a:ext cx="525" cy="416"/>
              </a:xfrm>
              <a:custGeom>
                <a:avLst/>
                <a:gdLst>
                  <a:gd name="T0" fmla="*/ 0 w 210"/>
                  <a:gd name="T1" fmla="*/ 156 h 156"/>
                  <a:gd name="T2" fmla="*/ 78 w 210"/>
                  <a:gd name="T3" fmla="*/ 22 h 156"/>
                  <a:gd name="T4" fmla="*/ 210 w 210"/>
                  <a:gd name="T5" fmla="*/ 36 h 156"/>
                  <a:gd name="T6" fmla="*/ 8 w 210"/>
                  <a:gd name="T7" fmla="*/ 1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156">
                    <a:moveTo>
                      <a:pt x="0" y="156"/>
                    </a:moveTo>
                    <a:cubicBezTo>
                      <a:pt x="6" y="101"/>
                      <a:pt x="23" y="46"/>
                      <a:pt x="78" y="22"/>
                    </a:cubicBezTo>
                    <a:cubicBezTo>
                      <a:pt x="118" y="4"/>
                      <a:pt x="177" y="7"/>
                      <a:pt x="210" y="36"/>
                    </a:cubicBezTo>
                    <a:cubicBezTo>
                      <a:pt x="140" y="0"/>
                      <a:pt x="21" y="37"/>
                      <a:pt x="8" y="121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1" name="Freeform 75"/>
              <p:cNvSpPr>
                <a:spLocks/>
              </p:cNvSpPr>
              <p:nvPr/>
            </p:nvSpPr>
            <p:spPr bwMode="auto">
              <a:xfrm>
                <a:off x="1603" y="3035"/>
                <a:ext cx="495" cy="408"/>
              </a:xfrm>
              <a:custGeom>
                <a:avLst/>
                <a:gdLst>
                  <a:gd name="T0" fmla="*/ 0 w 198"/>
                  <a:gd name="T1" fmla="*/ 140 h 153"/>
                  <a:gd name="T2" fmla="*/ 155 w 198"/>
                  <a:gd name="T3" fmla="*/ 113 h 153"/>
                  <a:gd name="T4" fmla="*/ 198 w 198"/>
                  <a:gd name="T5" fmla="*/ 0 h 153"/>
                  <a:gd name="T6" fmla="*/ 139 w 198"/>
                  <a:gd name="T7" fmla="*/ 111 h 153"/>
                  <a:gd name="T8" fmla="*/ 0 w 198"/>
                  <a:gd name="T9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53">
                    <a:moveTo>
                      <a:pt x="0" y="140"/>
                    </a:moveTo>
                    <a:cubicBezTo>
                      <a:pt x="37" y="148"/>
                      <a:pt x="115" y="153"/>
                      <a:pt x="155" y="113"/>
                    </a:cubicBezTo>
                    <a:cubicBezTo>
                      <a:pt x="196" y="72"/>
                      <a:pt x="194" y="16"/>
                      <a:pt x="198" y="0"/>
                    </a:cubicBezTo>
                    <a:cubicBezTo>
                      <a:pt x="194" y="16"/>
                      <a:pt x="165" y="96"/>
                      <a:pt x="139" y="111"/>
                    </a:cubicBezTo>
                    <a:cubicBezTo>
                      <a:pt x="113" y="126"/>
                      <a:pt x="57" y="148"/>
                      <a:pt x="0" y="140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2" name="Freeform 76"/>
              <p:cNvSpPr>
                <a:spLocks/>
              </p:cNvSpPr>
              <p:nvPr/>
            </p:nvSpPr>
            <p:spPr bwMode="auto">
              <a:xfrm>
                <a:off x="1888" y="3019"/>
                <a:ext cx="395" cy="528"/>
              </a:xfrm>
              <a:custGeom>
                <a:avLst/>
                <a:gdLst>
                  <a:gd name="T0" fmla="*/ 0 w 158"/>
                  <a:gd name="T1" fmla="*/ 198 h 198"/>
                  <a:gd name="T2" fmla="*/ 153 w 158"/>
                  <a:gd name="T3" fmla="*/ 0 h 198"/>
                  <a:gd name="T4" fmla="*/ 0 w 158"/>
                  <a:gd name="T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" h="198">
                    <a:moveTo>
                      <a:pt x="0" y="198"/>
                    </a:moveTo>
                    <a:cubicBezTo>
                      <a:pt x="43" y="192"/>
                      <a:pt x="158" y="167"/>
                      <a:pt x="153" y="0"/>
                    </a:cubicBezTo>
                    <a:cubicBezTo>
                      <a:pt x="150" y="19"/>
                      <a:pt x="139" y="168"/>
                      <a:pt x="0" y="198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3" name="Freeform 77"/>
              <p:cNvSpPr>
                <a:spLocks/>
              </p:cNvSpPr>
              <p:nvPr/>
            </p:nvSpPr>
            <p:spPr bwMode="auto">
              <a:xfrm>
                <a:off x="1245" y="2488"/>
                <a:ext cx="1076" cy="1099"/>
              </a:xfrm>
              <a:custGeom>
                <a:avLst/>
                <a:gdLst>
                  <a:gd name="T0" fmla="*/ 182 w 430"/>
                  <a:gd name="T1" fmla="*/ 5 h 412"/>
                  <a:gd name="T2" fmla="*/ 28 w 430"/>
                  <a:gd name="T3" fmla="*/ 89 h 412"/>
                  <a:gd name="T4" fmla="*/ 6 w 430"/>
                  <a:gd name="T5" fmla="*/ 242 h 412"/>
                  <a:gd name="T6" fmla="*/ 44 w 430"/>
                  <a:gd name="T7" fmla="*/ 349 h 412"/>
                  <a:gd name="T8" fmla="*/ 220 w 430"/>
                  <a:gd name="T9" fmla="*/ 412 h 412"/>
                  <a:gd name="T10" fmla="*/ 383 w 430"/>
                  <a:gd name="T11" fmla="*/ 346 h 412"/>
                  <a:gd name="T12" fmla="*/ 411 w 430"/>
                  <a:gd name="T13" fmla="*/ 146 h 412"/>
                  <a:gd name="T14" fmla="*/ 344 w 430"/>
                  <a:gd name="T15" fmla="*/ 46 h 412"/>
                  <a:gd name="T16" fmla="*/ 182 w 430"/>
                  <a:gd name="T17" fmla="*/ 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412">
                    <a:moveTo>
                      <a:pt x="182" y="5"/>
                    </a:moveTo>
                    <a:cubicBezTo>
                      <a:pt x="116" y="5"/>
                      <a:pt x="62" y="28"/>
                      <a:pt x="28" y="89"/>
                    </a:cubicBezTo>
                    <a:cubicBezTo>
                      <a:pt x="1" y="139"/>
                      <a:pt x="0" y="187"/>
                      <a:pt x="6" y="242"/>
                    </a:cubicBezTo>
                    <a:cubicBezTo>
                      <a:pt x="11" y="288"/>
                      <a:pt x="16" y="312"/>
                      <a:pt x="44" y="349"/>
                    </a:cubicBezTo>
                    <a:cubicBezTo>
                      <a:pt x="91" y="412"/>
                      <a:pt x="147" y="412"/>
                      <a:pt x="220" y="412"/>
                    </a:cubicBezTo>
                    <a:cubicBezTo>
                      <a:pt x="281" y="411"/>
                      <a:pt x="344" y="399"/>
                      <a:pt x="383" y="346"/>
                    </a:cubicBezTo>
                    <a:cubicBezTo>
                      <a:pt x="426" y="289"/>
                      <a:pt x="430" y="214"/>
                      <a:pt x="411" y="146"/>
                    </a:cubicBezTo>
                    <a:cubicBezTo>
                      <a:pt x="400" y="106"/>
                      <a:pt x="376" y="75"/>
                      <a:pt x="344" y="46"/>
                    </a:cubicBezTo>
                    <a:cubicBezTo>
                      <a:pt x="302" y="8"/>
                      <a:pt x="234" y="0"/>
                      <a:pt x="182" y="5"/>
                    </a:cubicBezTo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4" name="Freeform 78"/>
              <p:cNvSpPr>
                <a:spLocks/>
              </p:cNvSpPr>
              <p:nvPr/>
            </p:nvSpPr>
            <p:spPr bwMode="auto">
              <a:xfrm>
                <a:off x="1290" y="2595"/>
                <a:ext cx="851" cy="866"/>
              </a:xfrm>
              <a:custGeom>
                <a:avLst/>
                <a:gdLst>
                  <a:gd name="T0" fmla="*/ 121 w 340"/>
                  <a:gd name="T1" fmla="*/ 4 h 325"/>
                  <a:gd name="T2" fmla="*/ 18 w 340"/>
                  <a:gd name="T3" fmla="*/ 98 h 325"/>
                  <a:gd name="T4" fmla="*/ 27 w 340"/>
                  <a:gd name="T5" fmla="*/ 246 h 325"/>
                  <a:gd name="T6" fmla="*/ 117 w 340"/>
                  <a:gd name="T7" fmla="*/ 318 h 325"/>
                  <a:gd name="T8" fmla="*/ 239 w 340"/>
                  <a:gd name="T9" fmla="*/ 316 h 325"/>
                  <a:gd name="T10" fmla="*/ 319 w 340"/>
                  <a:gd name="T11" fmla="*/ 248 h 325"/>
                  <a:gd name="T12" fmla="*/ 327 w 340"/>
                  <a:gd name="T13" fmla="*/ 116 h 325"/>
                  <a:gd name="T14" fmla="*/ 236 w 340"/>
                  <a:gd name="T15" fmla="*/ 24 h 325"/>
                  <a:gd name="T16" fmla="*/ 174 w 340"/>
                  <a:gd name="T17" fmla="*/ 3 h 325"/>
                  <a:gd name="T18" fmla="*/ 121 w 340"/>
                  <a:gd name="T19" fmla="*/ 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25">
                    <a:moveTo>
                      <a:pt x="121" y="4"/>
                    </a:moveTo>
                    <a:cubicBezTo>
                      <a:pt x="70" y="0"/>
                      <a:pt x="33" y="53"/>
                      <a:pt x="18" y="98"/>
                    </a:cubicBezTo>
                    <a:cubicBezTo>
                      <a:pt x="0" y="147"/>
                      <a:pt x="17" y="198"/>
                      <a:pt x="27" y="246"/>
                    </a:cubicBezTo>
                    <a:cubicBezTo>
                      <a:pt x="37" y="292"/>
                      <a:pt x="66" y="304"/>
                      <a:pt x="117" y="318"/>
                    </a:cubicBezTo>
                    <a:cubicBezTo>
                      <a:pt x="145" y="325"/>
                      <a:pt x="218" y="322"/>
                      <a:pt x="239" y="316"/>
                    </a:cubicBezTo>
                    <a:cubicBezTo>
                      <a:pt x="274" y="306"/>
                      <a:pt x="307" y="282"/>
                      <a:pt x="319" y="248"/>
                    </a:cubicBezTo>
                    <a:cubicBezTo>
                      <a:pt x="334" y="209"/>
                      <a:pt x="340" y="157"/>
                      <a:pt x="327" y="116"/>
                    </a:cubicBezTo>
                    <a:cubicBezTo>
                      <a:pt x="314" y="71"/>
                      <a:pt x="273" y="46"/>
                      <a:pt x="236" y="24"/>
                    </a:cubicBezTo>
                    <a:cubicBezTo>
                      <a:pt x="217" y="13"/>
                      <a:pt x="197" y="5"/>
                      <a:pt x="174" y="3"/>
                    </a:cubicBezTo>
                    <a:cubicBezTo>
                      <a:pt x="162" y="2"/>
                      <a:pt x="140" y="3"/>
                      <a:pt x="121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5" name="Oval 79"/>
              <p:cNvSpPr>
                <a:spLocks noChangeArrowheads="1"/>
              </p:cNvSpPr>
              <p:nvPr/>
            </p:nvSpPr>
            <p:spPr bwMode="auto">
              <a:xfrm>
                <a:off x="1450" y="2597"/>
                <a:ext cx="83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6" name="Oval 80"/>
              <p:cNvSpPr>
                <a:spLocks noChangeArrowheads="1"/>
              </p:cNvSpPr>
              <p:nvPr/>
            </p:nvSpPr>
            <p:spPr bwMode="auto">
              <a:xfrm>
                <a:off x="1533" y="2592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47" name="Oval 81"/>
              <p:cNvSpPr>
                <a:spLocks noChangeArrowheads="1"/>
              </p:cNvSpPr>
              <p:nvPr/>
            </p:nvSpPr>
            <p:spPr bwMode="auto">
              <a:xfrm>
                <a:off x="1423" y="2659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36" name="Group 68"/>
            <p:cNvGrpSpPr>
              <a:grpSpLocks/>
            </p:cNvGrpSpPr>
            <p:nvPr/>
          </p:nvGrpSpPr>
          <p:grpSpPr bwMode="auto">
            <a:xfrm>
              <a:off x="4509750" y="3123373"/>
              <a:ext cx="180000" cy="180000"/>
              <a:chOff x="3155" y="2533"/>
              <a:chExt cx="1086" cy="1064"/>
            </a:xfrm>
          </p:grpSpPr>
          <p:sp>
            <p:nvSpPr>
              <p:cNvPr id="4449" name="Freeform 55"/>
              <p:cNvSpPr>
                <a:spLocks/>
              </p:cNvSpPr>
              <p:nvPr/>
            </p:nvSpPr>
            <p:spPr bwMode="auto">
              <a:xfrm>
                <a:off x="3155" y="2533"/>
                <a:ext cx="1086" cy="1064"/>
              </a:xfrm>
              <a:custGeom>
                <a:avLst/>
                <a:gdLst>
                  <a:gd name="T0" fmla="*/ 199 w 434"/>
                  <a:gd name="T1" fmla="*/ 4 h 399"/>
                  <a:gd name="T2" fmla="*/ 60 w 434"/>
                  <a:gd name="T3" fmla="*/ 76 h 399"/>
                  <a:gd name="T4" fmla="*/ 10 w 434"/>
                  <a:gd name="T5" fmla="*/ 263 h 399"/>
                  <a:gd name="T6" fmla="*/ 119 w 434"/>
                  <a:gd name="T7" fmla="*/ 370 h 399"/>
                  <a:gd name="T8" fmla="*/ 296 w 434"/>
                  <a:gd name="T9" fmla="*/ 369 h 399"/>
                  <a:gd name="T10" fmla="*/ 377 w 434"/>
                  <a:gd name="T11" fmla="*/ 103 h 399"/>
                  <a:gd name="T12" fmla="*/ 199 w 434"/>
                  <a:gd name="T13" fmla="*/ 4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4" h="399">
                    <a:moveTo>
                      <a:pt x="199" y="4"/>
                    </a:moveTo>
                    <a:cubicBezTo>
                      <a:pt x="142" y="0"/>
                      <a:pt x="97" y="38"/>
                      <a:pt x="60" y="76"/>
                    </a:cubicBezTo>
                    <a:cubicBezTo>
                      <a:pt x="17" y="121"/>
                      <a:pt x="0" y="200"/>
                      <a:pt x="10" y="263"/>
                    </a:cubicBezTo>
                    <a:cubicBezTo>
                      <a:pt x="18" y="315"/>
                      <a:pt x="76" y="348"/>
                      <a:pt x="119" y="370"/>
                    </a:cubicBezTo>
                    <a:cubicBezTo>
                      <a:pt x="176" y="399"/>
                      <a:pt x="240" y="395"/>
                      <a:pt x="296" y="369"/>
                    </a:cubicBezTo>
                    <a:cubicBezTo>
                      <a:pt x="389" y="326"/>
                      <a:pt x="434" y="196"/>
                      <a:pt x="377" y="103"/>
                    </a:cubicBezTo>
                    <a:cubicBezTo>
                      <a:pt x="345" y="51"/>
                      <a:pt x="263" y="2"/>
                      <a:pt x="199" y="4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0" name="Freeform 56"/>
              <p:cNvSpPr>
                <a:spLocks/>
              </p:cNvSpPr>
              <p:nvPr/>
            </p:nvSpPr>
            <p:spPr bwMode="auto">
              <a:xfrm>
                <a:off x="3246" y="2645"/>
                <a:ext cx="885" cy="790"/>
              </a:xfrm>
              <a:custGeom>
                <a:avLst/>
                <a:gdLst>
                  <a:gd name="T0" fmla="*/ 71 w 354"/>
                  <a:gd name="T1" fmla="*/ 31 h 296"/>
                  <a:gd name="T2" fmla="*/ 11 w 354"/>
                  <a:gd name="T3" fmla="*/ 200 h 296"/>
                  <a:gd name="T4" fmla="*/ 68 w 354"/>
                  <a:gd name="T5" fmla="*/ 256 h 296"/>
                  <a:gd name="T6" fmla="*/ 156 w 354"/>
                  <a:gd name="T7" fmla="*/ 288 h 296"/>
                  <a:gd name="T8" fmla="*/ 238 w 354"/>
                  <a:gd name="T9" fmla="*/ 270 h 296"/>
                  <a:gd name="T10" fmla="*/ 309 w 354"/>
                  <a:gd name="T11" fmla="*/ 235 h 296"/>
                  <a:gd name="T12" fmla="*/ 300 w 354"/>
                  <a:gd name="T13" fmla="*/ 61 h 296"/>
                  <a:gd name="T14" fmla="*/ 257 w 354"/>
                  <a:gd name="T15" fmla="*/ 25 h 296"/>
                  <a:gd name="T16" fmla="*/ 183 w 354"/>
                  <a:gd name="T17" fmla="*/ 5 h 296"/>
                  <a:gd name="T18" fmla="*/ 71 w 354"/>
                  <a:gd name="T19" fmla="*/ 3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4" h="296">
                    <a:moveTo>
                      <a:pt x="71" y="31"/>
                    </a:moveTo>
                    <a:cubicBezTo>
                      <a:pt x="26" y="68"/>
                      <a:pt x="0" y="148"/>
                      <a:pt x="11" y="200"/>
                    </a:cubicBezTo>
                    <a:cubicBezTo>
                      <a:pt x="19" y="234"/>
                      <a:pt x="46" y="234"/>
                      <a:pt x="68" y="256"/>
                    </a:cubicBezTo>
                    <a:cubicBezTo>
                      <a:pt x="94" y="282"/>
                      <a:pt x="119" y="296"/>
                      <a:pt x="156" y="288"/>
                    </a:cubicBezTo>
                    <a:cubicBezTo>
                      <a:pt x="184" y="282"/>
                      <a:pt x="209" y="271"/>
                      <a:pt x="238" y="270"/>
                    </a:cubicBezTo>
                    <a:cubicBezTo>
                      <a:pt x="268" y="270"/>
                      <a:pt x="294" y="262"/>
                      <a:pt x="309" y="235"/>
                    </a:cubicBezTo>
                    <a:cubicBezTo>
                      <a:pt x="340" y="180"/>
                      <a:pt x="354" y="104"/>
                      <a:pt x="300" y="61"/>
                    </a:cubicBezTo>
                    <a:cubicBezTo>
                      <a:pt x="285" y="49"/>
                      <a:pt x="275" y="35"/>
                      <a:pt x="257" y="25"/>
                    </a:cubicBezTo>
                    <a:cubicBezTo>
                      <a:pt x="234" y="11"/>
                      <a:pt x="209" y="8"/>
                      <a:pt x="183" y="5"/>
                    </a:cubicBezTo>
                    <a:cubicBezTo>
                      <a:pt x="148" y="0"/>
                      <a:pt x="97" y="8"/>
                      <a:pt x="71" y="31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1" name="Freeform 57"/>
              <p:cNvSpPr>
                <a:spLocks/>
              </p:cNvSpPr>
              <p:nvPr/>
            </p:nvSpPr>
            <p:spPr bwMode="auto">
              <a:xfrm>
                <a:off x="3178" y="2563"/>
                <a:ext cx="635" cy="957"/>
              </a:xfrm>
              <a:custGeom>
                <a:avLst/>
                <a:gdLst>
                  <a:gd name="T0" fmla="*/ 127 w 254"/>
                  <a:gd name="T1" fmla="*/ 354 h 359"/>
                  <a:gd name="T2" fmla="*/ 25 w 254"/>
                  <a:gd name="T3" fmla="*/ 253 h 359"/>
                  <a:gd name="T4" fmla="*/ 72 w 254"/>
                  <a:gd name="T5" fmla="*/ 78 h 359"/>
                  <a:gd name="T6" fmla="*/ 202 w 254"/>
                  <a:gd name="T7" fmla="*/ 10 h 359"/>
                  <a:gd name="T8" fmla="*/ 254 w 254"/>
                  <a:gd name="T9" fmla="*/ 18 h 359"/>
                  <a:gd name="T10" fmla="*/ 186 w 254"/>
                  <a:gd name="T11" fmla="*/ 4 h 359"/>
                  <a:gd name="T12" fmla="*/ 56 w 254"/>
                  <a:gd name="T13" fmla="*/ 72 h 359"/>
                  <a:gd name="T14" fmla="*/ 9 w 254"/>
                  <a:gd name="T15" fmla="*/ 247 h 359"/>
                  <a:gd name="T16" fmla="*/ 111 w 254"/>
                  <a:gd name="T17" fmla="*/ 348 h 359"/>
                  <a:gd name="T18" fmla="*/ 138 w 254"/>
                  <a:gd name="T19" fmla="*/ 359 h 359"/>
                  <a:gd name="T20" fmla="*/ 127 w 254"/>
                  <a:gd name="T21" fmla="*/ 35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59">
                    <a:moveTo>
                      <a:pt x="127" y="354"/>
                    </a:moveTo>
                    <a:cubicBezTo>
                      <a:pt x="87" y="333"/>
                      <a:pt x="32" y="302"/>
                      <a:pt x="25" y="253"/>
                    </a:cubicBezTo>
                    <a:cubicBezTo>
                      <a:pt x="16" y="194"/>
                      <a:pt x="31" y="120"/>
                      <a:pt x="72" y="78"/>
                    </a:cubicBezTo>
                    <a:cubicBezTo>
                      <a:pt x="106" y="42"/>
                      <a:pt x="148" y="6"/>
                      <a:pt x="202" y="10"/>
                    </a:cubicBezTo>
                    <a:cubicBezTo>
                      <a:pt x="218" y="10"/>
                      <a:pt x="236" y="13"/>
                      <a:pt x="254" y="18"/>
                    </a:cubicBezTo>
                    <a:cubicBezTo>
                      <a:pt x="231" y="9"/>
                      <a:pt x="207" y="4"/>
                      <a:pt x="186" y="4"/>
                    </a:cubicBezTo>
                    <a:cubicBezTo>
                      <a:pt x="132" y="0"/>
                      <a:pt x="90" y="36"/>
                      <a:pt x="56" y="72"/>
                    </a:cubicBezTo>
                    <a:cubicBezTo>
                      <a:pt x="15" y="114"/>
                      <a:pt x="0" y="189"/>
                      <a:pt x="9" y="247"/>
                    </a:cubicBezTo>
                    <a:cubicBezTo>
                      <a:pt x="16" y="296"/>
                      <a:pt x="71" y="327"/>
                      <a:pt x="111" y="348"/>
                    </a:cubicBezTo>
                    <a:cubicBezTo>
                      <a:pt x="120" y="353"/>
                      <a:pt x="129" y="356"/>
                      <a:pt x="138" y="359"/>
                    </a:cubicBezTo>
                    <a:cubicBezTo>
                      <a:pt x="135" y="357"/>
                      <a:pt x="131" y="356"/>
                      <a:pt x="127" y="354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2" name="Freeform 58"/>
              <p:cNvSpPr>
                <a:spLocks/>
              </p:cNvSpPr>
              <p:nvPr/>
            </p:nvSpPr>
            <p:spPr bwMode="auto">
              <a:xfrm>
                <a:off x="3288" y="2704"/>
                <a:ext cx="926" cy="869"/>
              </a:xfrm>
              <a:custGeom>
                <a:avLst/>
                <a:gdLst>
                  <a:gd name="T0" fmla="*/ 316 w 370"/>
                  <a:gd name="T1" fmla="*/ 45 h 326"/>
                  <a:gd name="T2" fmla="*/ 274 w 370"/>
                  <a:gd name="T3" fmla="*/ 0 h 326"/>
                  <a:gd name="T4" fmla="*/ 302 w 370"/>
                  <a:gd name="T5" fmla="*/ 33 h 326"/>
                  <a:gd name="T6" fmla="*/ 225 w 370"/>
                  <a:gd name="T7" fmla="*/ 285 h 326"/>
                  <a:gd name="T8" fmla="*/ 58 w 370"/>
                  <a:gd name="T9" fmla="*/ 286 h 326"/>
                  <a:gd name="T10" fmla="*/ 0 w 370"/>
                  <a:gd name="T11" fmla="*/ 251 h 326"/>
                  <a:gd name="T12" fmla="*/ 71 w 370"/>
                  <a:gd name="T13" fmla="*/ 298 h 326"/>
                  <a:gd name="T14" fmla="*/ 239 w 370"/>
                  <a:gd name="T15" fmla="*/ 297 h 326"/>
                  <a:gd name="T16" fmla="*/ 316 w 370"/>
                  <a:gd name="T17" fmla="*/ 4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26">
                    <a:moveTo>
                      <a:pt x="316" y="45"/>
                    </a:moveTo>
                    <a:cubicBezTo>
                      <a:pt x="306" y="29"/>
                      <a:pt x="291" y="14"/>
                      <a:pt x="274" y="0"/>
                    </a:cubicBezTo>
                    <a:cubicBezTo>
                      <a:pt x="285" y="10"/>
                      <a:pt x="295" y="22"/>
                      <a:pt x="302" y="33"/>
                    </a:cubicBezTo>
                    <a:cubicBezTo>
                      <a:pt x="356" y="121"/>
                      <a:pt x="314" y="244"/>
                      <a:pt x="225" y="285"/>
                    </a:cubicBezTo>
                    <a:cubicBezTo>
                      <a:pt x="172" y="309"/>
                      <a:pt x="111" y="314"/>
                      <a:pt x="58" y="286"/>
                    </a:cubicBezTo>
                    <a:cubicBezTo>
                      <a:pt x="39" y="277"/>
                      <a:pt x="18" y="265"/>
                      <a:pt x="0" y="251"/>
                    </a:cubicBezTo>
                    <a:cubicBezTo>
                      <a:pt x="21" y="271"/>
                      <a:pt x="48" y="286"/>
                      <a:pt x="71" y="298"/>
                    </a:cubicBezTo>
                    <a:cubicBezTo>
                      <a:pt x="125" y="326"/>
                      <a:pt x="186" y="321"/>
                      <a:pt x="239" y="297"/>
                    </a:cubicBezTo>
                    <a:cubicBezTo>
                      <a:pt x="327" y="256"/>
                      <a:pt x="370" y="133"/>
                      <a:pt x="316" y="45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3" name="Freeform 59"/>
              <p:cNvSpPr>
                <a:spLocks/>
              </p:cNvSpPr>
              <p:nvPr/>
            </p:nvSpPr>
            <p:spPr bwMode="auto">
              <a:xfrm>
                <a:off x="3336" y="2821"/>
                <a:ext cx="717" cy="568"/>
              </a:xfrm>
              <a:custGeom>
                <a:avLst/>
                <a:gdLst>
                  <a:gd name="T0" fmla="*/ 0 w 287"/>
                  <a:gd name="T1" fmla="*/ 157 h 213"/>
                  <a:gd name="T2" fmla="*/ 115 w 287"/>
                  <a:gd name="T3" fmla="*/ 210 h 213"/>
                  <a:gd name="T4" fmla="*/ 182 w 287"/>
                  <a:gd name="T5" fmla="*/ 194 h 213"/>
                  <a:gd name="T6" fmla="*/ 230 w 287"/>
                  <a:gd name="T7" fmla="*/ 186 h 213"/>
                  <a:gd name="T8" fmla="*/ 282 w 287"/>
                  <a:gd name="T9" fmla="*/ 97 h 213"/>
                  <a:gd name="T10" fmla="*/ 282 w 287"/>
                  <a:gd name="T11" fmla="*/ 45 h 213"/>
                  <a:gd name="T12" fmla="*/ 249 w 287"/>
                  <a:gd name="T13" fmla="*/ 0 h 213"/>
                  <a:gd name="T14" fmla="*/ 265 w 287"/>
                  <a:gd name="T15" fmla="*/ 90 h 213"/>
                  <a:gd name="T16" fmla="*/ 182 w 287"/>
                  <a:gd name="T17" fmla="*/ 148 h 213"/>
                  <a:gd name="T18" fmla="*/ 135 w 287"/>
                  <a:gd name="T19" fmla="*/ 171 h 213"/>
                  <a:gd name="T20" fmla="*/ 87 w 287"/>
                  <a:gd name="T21" fmla="*/ 169 h 213"/>
                  <a:gd name="T22" fmla="*/ 0 w 287"/>
                  <a:gd name="T23" fmla="*/ 15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7" h="213">
                    <a:moveTo>
                      <a:pt x="0" y="157"/>
                    </a:moveTo>
                    <a:cubicBezTo>
                      <a:pt x="47" y="158"/>
                      <a:pt x="65" y="213"/>
                      <a:pt x="115" y="210"/>
                    </a:cubicBezTo>
                    <a:cubicBezTo>
                      <a:pt x="138" y="209"/>
                      <a:pt x="159" y="196"/>
                      <a:pt x="182" y="194"/>
                    </a:cubicBezTo>
                    <a:cubicBezTo>
                      <a:pt x="199" y="192"/>
                      <a:pt x="214" y="194"/>
                      <a:pt x="230" y="186"/>
                    </a:cubicBezTo>
                    <a:cubicBezTo>
                      <a:pt x="263" y="168"/>
                      <a:pt x="274" y="133"/>
                      <a:pt x="282" y="97"/>
                    </a:cubicBezTo>
                    <a:cubicBezTo>
                      <a:pt x="285" y="80"/>
                      <a:pt x="287" y="61"/>
                      <a:pt x="282" y="45"/>
                    </a:cubicBezTo>
                    <a:cubicBezTo>
                      <a:pt x="276" y="23"/>
                      <a:pt x="262" y="16"/>
                      <a:pt x="249" y="0"/>
                    </a:cubicBezTo>
                    <a:cubicBezTo>
                      <a:pt x="269" y="23"/>
                      <a:pt x="271" y="63"/>
                      <a:pt x="265" y="90"/>
                    </a:cubicBezTo>
                    <a:cubicBezTo>
                      <a:pt x="255" y="133"/>
                      <a:pt x="221" y="136"/>
                      <a:pt x="182" y="148"/>
                    </a:cubicBezTo>
                    <a:cubicBezTo>
                      <a:pt x="165" y="154"/>
                      <a:pt x="151" y="164"/>
                      <a:pt x="135" y="171"/>
                    </a:cubicBezTo>
                    <a:cubicBezTo>
                      <a:pt x="113" y="180"/>
                      <a:pt x="107" y="175"/>
                      <a:pt x="87" y="169"/>
                    </a:cubicBezTo>
                    <a:cubicBezTo>
                      <a:pt x="61" y="161"/>
                      <a:pt x="18" y="160"/>
                      <a:pt x="0" y="15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4" name="Freeform 60"/>
              <p:cNvSpPr>
                <a:spLocks/>
              </p:cNvSpPr>
              <p:nvPr/>
            </p:nvSpPr>
            <p:spPr bwMode="auto">
              <a:xfrm>
                <a:off x="3298" y="2691"/>
                <a:ext cx="433" cy="392"/>
              </a:xfrm>
              <a:custGeom>
                <a:avLst/>
                <a:gdLst>
                  <a:gd name="T0" fmla="*/ 173 w 173"/>
                  <a:gd name="T1" fmla="*/ 1 h 147"/>
                  <a:gd name="T2" fmla="*/ 48 w 173"/>
                  <a:gd name="T3" fmla="*/ 30 h 147"/>
                  <a:gd name="T4" fmla="*/ 9 w 173"/>
                  <a:gd name="T5" fmla="*/ 147 h 147"/>
                  <a:gd name="T6" fmla="*/ 75 w 173"/>
                  <a:gd name="T7" fmla="*/ 28 h 147"/>
                  <a:gd name="T8" fmla="*/ 131 w 173"/>
                  <a:gd name="T9" fmla="*/ 12 h 147"/>
                  <a:gd name="T10" fmla="*/ 173 w 173"/>
                  <a:gd name="T11" fmla="*/ 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47">
                    <a:moveTo>
                      <a:pt x="173" y="1"/>
                    </a:moveTo>
                    <a:cubicBezTo>
                      <a:pt x="132" y="1"/>
                      <a:pt x="80" y="0"/>
                      <a:pt x="48" y="30"/>
                    </a:cubicBezTo>
                    <a:cubicBezTo>
                      <a:pt x="22" y="54"/>
                      <a:pt x="0" y="111"/>
                      <a:pt x="9" y="147"/>
                    </a:cubicBezTo>
                    <a:cubicBezTo>
                      <a:pt x="15" y="107"/>
                      <a:pt x="40" y="51"/>
                      <a:pt x="75" y="28"/>
                    </a:cubicBezTo>
                    <a:cubicBezTo>
                      <a:pt x="89" y="19"/>
                      <a:pt x="115" y="16"/>
                      <a:pt x="131" y="12"/>
                    </a:cubicBezTo>
                    <a:cubicBezTo>
                      <a:pt x="145" y="8"/>
                      <a:pt x="159" y="6"/>
                      <a:pt x="173" y="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5" name="Freeform 61"/>
              <p:cNvSpPr>
                <a:spLocks/>
              </p:cNvSpPr>
              <p:nvPr/>
            </p:nvSpPr>
            <p:spPr bwMode="auto">
              <a:xfrm>
                <a:off x="3551" y="3040"/>
                <a:ext cx="495" cy="360"/>
              </a:xfrm>
              <a:custGeom>
                <a:avLst/>
                <a:gdLst>
                  <a:gd name="T0" fmla="*/ 0 w 198"/>
                  <a:gd name="T1" fmla="*/ 122 h 135"/>
                  <a:gd name="T2" fmla="*/ 61 w 198"/>
                  <a:gd name="T3" fmla="*/ 120 h 135"/>
                  <a:gd name="T4" fmla="*/ 152 w 198"/>
                  <a:gd name="T5" fmla="*/ 103 h 135"/>
                  <a:gd name="T6" fmla="*/ 198 w 198"/>
                  <a:gd name="T7" fmla="*/ 0 h 135"/>
                  <a:gd name="T8" fmla="*/ 150 w 198"/>
                  <a:gd name="T9" fmla="*/ 90 h 135"/>
                  <a:gd name="T10" fmla="*/ 59 w 198"/>
                  <a:gd name="T11" fmla="*/ 107 h 135"/>
                  <a:gd name="T12" fmla="*/ 0 w 198"/>
                  <a:gd name="T13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135">
                    <a:moveTo>
                      <a:pt x="0" y="122"/>
                    </a:moveTo>
                    <a:cubicBezTo>
                      <a:pt x="30" y="135"/>
                      <a:pt x="31" y="129"/>
                      <a:pt x="61" y="120"/>
                    </a:cubicBezTo>
                    <a:cubicBezTo>
                      <a:pt x="91" y="111"/>
                      <a:pt x="124" y="116"/>
                      <a:pt x="152" y="103"/>
                    </a:cubicBezTo>
                    <a:cubicBezTo>
                      <a:pt x="179" y="90"/>
                      <a:pt x="192" y="48"/>
                      <a:pt x="198" y="0"/>
                    </a:cubicBezTo>
                    <a:cubicBezTo>
                      <a:pt x="194" y="29"/>
                      <a:pt x="176" y="79"/>
                      <a:pt x="150" y="90"/>
                    </a:cubicBezTo>
                    <a:cubicBezTo>
                      <a:pt x="124" y="102"/>
                      <a:pt x="80" y="92"/>
                      <a:pt x="59" y="107"/>
                    </a:cubicBezTo>
                    <a:cubicBezTo>
                      <a:pt x="39" y="122"/>
                      <a:pt x="20" y="135"/>
                      <a:pt x="0" y="122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6" name="Freeform 62"/>
              <p:cNvSpPr>
                <a:spLocks/>
              </p:cNvSpPr>
              <p:nvPr/>
            </p:nvSpPr>
            <p:spPr bwMode="auto">
              <a:xfrm>
                <a:off x="3648" y="3064"/>
                <a:ext cx="491" cy="480"/>
              </a:xfrm>
              <a:custGeom>
                <a:avLst/>
                <a:gdLst>
                  <a:gd name="T0" fmla="*/ 0 w 196"/>
                  <a:gd name="T1" fmla="*/ 180 h 180"/>
                  <a:gd name="T2" fmla="*/ 196 w 196"/>
                  <a:gd name="T3" fmla="*/ 0 h 180"/>
                  <a:gd name="T4" fmla="*/ 0 w 196"/>
                  <a:gd name="T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" h="180">
                    <a:moveTo>
                      <a:pt x="0" y="180"/>
                    </a:moveTo>
                    <a:cubicBezTo>
                      <a:pt x="39" y="180"/>
                      <a:pt x="179" y="170"/>
                      <a:pt x="196" y="0"/>
                    </a:cubicBezTo>
                    <a:cubicBezTo>
                      <a:pt x="191" y="27"/>
                      <a:pt x="152" y="170"/>
                      <a:pt x="0" y="18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7" name="Freeform 63"/>
              <p:cNvSpPr>
                <a:spLocks/>
              </p:cNvSpPr>
              <p:nvPr/>
            </p:nvSpPr>
            <p:spPr bwMode="auto">
              <a:xfrm>
                <a:off x="3155" y="2533"/>
                <a:ext cx="1086" cy="1064"/>
              </a:xfrm>
              <a:custGeom>
                <a:avLst/>
                <a:gdLst>
                  <a:gd name="T0" fmla="*/ 198 w 434"/>
                  <a:gd name="T1" fmla="*/ 4 h 399"/>
                  <a:gd name="T2" fmla="*/ 60 w 434"/>
                  <a:gd name="T3" fmla="*/ 76 h 399"/>
                  <a:gd name="T4" fmla="*/ 10 w 434"/>
                  <a:gd name="T5" fmla="*/ 263 h 399"/>
                  <a:gd name="T6" fmla="*/ 119 w 434"/>
                  <a:gd name="T7" fmla="*/ 370 h 399"/>
                  <a:gd name="T8" fmla="*/ 296 w 434"/>
                  <a:gd name="T9" fmla="*/ 368 h 399"/>
                  <a:gd name="T10" fmla="*/ 377 w 434"/>
                  <a:gd name="T11" fmla="*/ 103 h 399"/>
                  <a:gd name="T12" fmla="*/ 198 w 434"/>
                  <a:gd name="T13" fmla="*/ 4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4" h="399">
                    <a:moveTo>
                      <a:pt x="198" y="4"/>
                    </a:moveTo>
                    <a:cubicBezTo>
                      <a:pt x="141" y="0"/>
                      <a:pt x="96" y="38"/>
                      <a:pt x="60" y="76"/>
                    </a:cubicBezTo>
                    <a:cubicBezTo>
                      <a:pt x="17" y="121"/>
                      <a:pt x="0" y="200"/>
                      <a:pt x="10" y="263"/>
                    </a:cubicBezTo>
                    <a:cubicBezTo>
                      <a:pt x="18" y="315"/>
                      <a:pt x="76" y="348"/>
                      <a:pt x="119" y="370"/>
                    </a:cubicBezTo>
                    <a:cubicBezTo>
                      <a:pt x="176" y="399"/>
                      <a:pt x="240" y="394"/>
                      <a:pt x="296" y="368"/>
                    </a:cubicBezTo>
                    <a:cubicBezTo>
                      <a:pt x="389" y="326"/>
                      <a:pt x="434" y="195"/>
                      <a:pt x="377" y="103"/>
                    </a:cubicBezTo>
                    <a:cubicBezTo>
                      <a:pt x="345" y="50"/>
                      <a:pt x="263" y="2"/>
                      <a:pt x="198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8" name="Freeform 64"/>
              <p:cNvSpPr>
                <a:spLocks/>
              </p:cNvSpPr>
              <p:nvPr/>
            </p:nvSpPr>
            <p:spPr bwMode="auto">
              <a:xfrm>
                <a:off x="3246" y="2645"/>
                <a:ext cx="885" cy="790"/>
              </a:xfrm>
              <a:custGeom>
                <a:avLst/>
                <a:gdLst>
                  <a:gd name="T0" fmla="*/ 71 w 354"/>
                  <a:gd name="T1" fmla="*/ 31 h 296"/>
                  <a:gd name="T2" fmla="*/ 11 w 354"/>
                  <a:gd name="T3" fmla="*/ 200 h 296"/>
                  <a:gd name="T4" fmla="*/ 68 w 354"/>
                  <a:gd name="T5" fmla="*/ 256 h 296"/>
                  <a:gd name="T6" fmla="*/ 156 w 354"/>
                  <a:gd name="T7" fmla="*/ 288 h 296"/>
                  <a:gd name="T8" fmla="*/ 238 w 354"/>
                  <a:gd name="T9" fmla="*/ 270 h 296"/>
                  <a:gd name="T10" fmla="*/ 309 w 354"/>
                  <a:gd name="T11" fmla="*/ 235 h 296"/>
                  <a:gd name="T12" fmla="*/ 300 w 354"/>
                  <a:gd name="T13" fmla="*/ 61 h 296"/>
                  <a:gd name="T14" fmla="*/ 257 w 354"/>
                  <a:gd name="T15" fmla="*/ 25 h 296"/>
                  <a:gd name="T16" fmla="*/ 183 w 354"/>
                  <a:gd name="T17" fmla="*/ 5 h 296"/>
                  <a:gd name="T18" fmla="*/ 71 w 354"/>
                  <a:gd name="T19" fmla="*/ 3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4" h="296">
                    <a:moveTo>
                      <a:pt x="71" y="31"/>
                    </a:moveTo>
                    <a:cubicBezTo>
                      <a:pt x="26" y="68"/>
                      <a:pt x="0" y="148"/>
                      <a:pt x="11" y="200"/>
                    </a:cubicBezTo>
                    <a:cubicBezTo>
                      <a:pt x="19" y="234"/>
                      <a:pt x="46" y="234"/>
                      <a:pt x="68" y="256"/>
                    </a:cubicBezTo>
                    <a:cubicBezTo>
                      <a:pt x="94" y="282"/>
                      <a:pt x="119" y="296"/>
                      <a:pt x="156" y="288"/>
                    </a:cubicBezTo>
                    <a:cubicBezTo>
                      <a:pt x="184" y="282"/>
                      <a:pt x="209" y="271"/>
                      <a:pt x="238" y="270"/>
                    </a:cubicBezTo>
                    <a:cubicBezTo>
                      <a:pt x="268" y="270"/>
                      <a:pt x="294" y="262"/>
                      <a:pt x="309" y="235"/>
                    </a:cubicBezTo>
                    <a:cubicBezTo>
                      <a:pt x="340" y="180"/>
                      <a:pt x="354" y="104"/>
                      <a:pt x="300" y="61"/>
                    </a:cubicBezTo>
                    <a:cubicBezTo>
                      <a:pt x="285" y="49"/>
                      <a:pt x="275" y="35"/>
                      <a:pt x="257" y="25"/>
                    </a:cubicBezTo>
                    <a:cubicBezTo>
                      <a:pt x="234" y="11"/>
                      <a:pt x="209" y="8"/>
                      <a:pt x="183" y="5"/>
                    </a:cubicBezTo>
                    <a:cubicBezTo>
                      <a:pt x="148" y="0"/>
                      <a:pt x="97" y="8"/>
                      <a:pt x="71" y="3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59" name="Oval 65"/>
              <p:cNvSpPr>
                <a:spLocks noChangeArrowheads="1"/>
              </p:cNvSpPr>
              <p:nvPr/>
            </p:nvSpPr>
            <p:spPr bwMode="auto">
              <a:xfrm>
                <a:off x="3428" y="2653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0" name="Oval 66"/>
              <p:cNvSpPr>
                <a:spLocks noChangeArrowheads="1"/>
              </p:cNvSpPr>
              <p:nvPr/>
            </p:nvSpPr>
            <p:spPr bwMode="auto">
              <a:xfrm>
                <a:off x="3511" y="2648"/>
                <a:ext cx="32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1" name="Oval 67"/>
              <p:cNvSpPr>
                <a:spLocks noChangeArrowheads="1"/>
              </p:cNvSpPr>
              <p:nvPr/>
            </p:nvSpPr>
            <p:spPr bwMode="auto">
              <a:xfrm>
                <a:off x="3403" y="2715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37" name="Group 26"/>
            <p:cNvGrpSpPr>
              <a:grpSpLocks/>
            </p:cNvGrpSpPr>
            <p:nvPr/>
          </p:nvGrpSpPr>
          <p:grpSpPr bwMode="auto">
            <a:xfrm>
              <a:off x="5052675" y="3317333"/>
              <a:ext cx="180000" cy="180000"/>
              <a:chOff x="770" y="1056"/>
              <a:chExt cx="1036" cy="1029"/>
            </a:xfrm>
          </p:grpSpPr>
          <p:sp>
            <p:nvSpPr>
              <p:cNvPr id="4463" name="Freeform 13"/>
              <p:cNvSpPr>
                <a:spLocks/>
              </p:cNvSpPr>
              <p:nvPr/>
            </p:nvSpPr>
            <p:spPr bwMode="auto">
              <a:xfrm>
                <a:off x="770" y="1059"/>
                <a:ext cx="1036" cy="1026"/>
              </a:xfrm>
              <a:custGeom>
                <a:avLst/>
                <a:gdLst>
                  <a:gd name="T0" fmla="*/ 152 w 414"/>
                  <a:gd name="T1" fmla="*/ 0 h 385"/>
                  <a:gd name="T2" fmla="*/ 102 w 414"/>
                  <a:gd name="T3" fmla="*/ 9 h 385"/>
                  <a:gd name="T4" fmla="*/ 56 w 414"/>
                  <a:gd name="T5" fmla="*/ 57 h 385"/>
                  <a:gd name="T6" fmla="*/ 17 w 414"/>
                  <a:gd name="T7" fmla="*/ 106 h 385"/>
                  <a:gd name="T8" fmla="*/ 2 w 414"/>
                  <a:gd name="T9" fmla="*/ 186 h 385"/>
                  <a:gd name="T10" fmla="*/ 41 w 414"/>
                  <a:gd name="T11" fmla="*/ 289 h 385"/>
                  <a:gd name="T12" fmla="*/ 140 w 414"/>
                  <a:gd name="T13" fmla="*/ 366 h 385"/>
                  <a:gd name="T14" fmla="*/ 268 w 414"/>
                  <a:gd name="T15" fmla="*/ 371 h 385"/>
                  <a:gd name="T16" fmla="*/ 362 w 414"/>
                  <a:gd name="T17" fmla="*/ 288 h 385"/>
                  <a:gd name="T18" fmla="*/ 410 w 414"/>
                  <a:gd name="T19" fmla="*/ 140 h 385"/>
                  <a:gd name="T20" fmla="*/ 345 w 414"/>
                  <a:gd name="T21" fmla="*/ 40 h 385"/>
                  <a:gd name="T22" fmla="*/ 150 w 414"/>
                  <a:gd name="T23" fmla="*/ 0 h 385"/>
                  <a:gd name="T24" fmla="*/ 152 w 414"/>
                  <a:gd name="T25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4" h="385">
                    <a:moveTo>
                      <a:pt x="152" y="0"/>
                    </a:moveTo>
                    <a:cubicBezTo>
                      <a:pt x="134" y="0"/>
                      <a:pt x="118" y="2"/>
                      <a:pt x="102" y="9"/>
                    </a:cubicBezTo>
                    <a:cubicBezTo>
                      <a:pt x="78" y="20"/>
                      <a:pt x="71" y="38"/>
                      <a:pt x="56" y="57"/>
                    </a:cubicBezTo>
                    <a:cubicBezTo>
                      <a:pt x="43" y="73"/>
                      <a:pt x="26" y="86"/>
                      <a:pt x="17" y="106"/>
                    </a:cubicBezTo>
                    <a:cubicBezTo>
                      <a:pt x="6" y="130"/>
                      <a:pt x="3" y="160"/>
                      <a:pt x="2" y="186"/>
                    </a:cubicBezTo>
                    <a:cubicBezTo>
                      <a:pt x="0" y="229"/>
                      <a:pt x="10" y="259"/>
                      <a:pt x="41" y="289"/>
                    </a:cubicBezTo>
                    <a:cubicBezTo>
                      <a:pt x="70" y="318"/>
                      <a:pt x="101" y="350"/>
                      <a:pt x="140" y="366"/>
                    </a:cubicBezTo>
                    <a:cubicBezTo>
                      <a:pt x="179" y="382"/>
                      <a:pt x="228" y="385"/>
                      <a:pt x="268" y="371"/>
                    </a:cubicBezTo>
                    <a:cubicBezTo>
                      <a:pt x="317" y="353"/>
                      <a:pt x="336" y="335"/>
                      <a:pt x="362" y="288"/>
                    </a:cubicBezTo>
                    <a:cubicBezTo>
                      <a:pt x="385" y="247"/>
                      <a:pt x="414" y="188"/>
                      <a:pt x="410" y="140"/>
                    </a:cubicBezTo>
                    <a:cubicBezTo>
                      <a:pt x="407" y="107"/>
                      <a:pt x="376" y="54"/>
                      <a:pt x="345" y="40"/>
                    </a:cubicBezTo>
                    <a:cubicBezTo>
                      <a:pt x="274" y="9"/>
                      <a:pt x="223" y="0"/>
                      <a:pt x="150" y="0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4" name="Freeform 14"/>
              <p:cNvSpPr>
                <a:spLocks/>
              </p:cNvSpPr>
              <p:nvPr/>
            </p:nvSpPr>
            <p:spPr bwMode="auto">
              <a:xfrm>
                <a:off x="865" y="1117"/>
                <a:ext cx="868" cy="824"/>
              </a:xfrm>
              <a:custGeom>
                <a:avLst/>
                <a:gdLst>
                  <a:gd name="T0" fmla="*/ 74 w 347"/>
                  <a:gd name="T1" fmla="*/ 28 h 309"/>
                  <a:gd name="T2" fmla="*/ 2 w 347"/>
                  <a:gd name="T3" fmla="*/ 160 h 309"/>
                  <a:gd name="T4" fmla="*/ 37 w 347"/>
                  <a:gd name="T5" fmla="*/ 231 h 309"/>
                  <a:gd name="T6" fmla="*/ 77 w 347"/>
                  <a:gd name="T7" fmla="*/ 281 h 309"/>
                  <a:gd name="T8" fmla="*/ 185 w 347"/>
                  <a:gd name="T9" fmla="*/ 292 h 309"/>
                  <a:gd name="T10" fmla="*/ 222 w 347"/>
                  <a:gd name="T11" fmla="*/ 272 h 309"/>
                  <a:gd name="T12" fmla="*/ 265 w 347"/>
                  <a:gd name="T13" fmla="*/ 252 h 309"/>
                  <a:gd name="T14" fmla="*/ 278 w 347"/>
                  <a:gd name="T15" fmla="*/ 45 h 309"/>
                  <a:gd name="T16" fmla="*/ 148 w 347"/>
                  <a:gd name="T17" fmla="*/ 2 h 309"/>
                  <a:gd name="T18" fmla="*/ 74 w 347"/>
                  <a:gd name="T19" fmla="*/ 28 h 309"/>
                  <a:gd name="T20" fmla="*/ 74 w 347"/>
                  <a:gd name="T21" fmla="*/ 2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7" h="309">
                    <a:moveTo>
                      <a:pt x="74" y="28"/>
                    </a:moveTo>
                    <a:cubicBezTo>
                      <a:pt x="32" y="58"/>
                      <a:pt x="0" y="107"/>
                      <a:pt x="2" y="160"/>
                    </a:cubicBezTo>
                    <a:cubicBezTo>
                      <a:pt x="2" y="188"/>
                      <a:pt x="19" y="210"/>
                      <a:pt x="37" y="231"/>
                    </a:cubicBezTo>
                    <a:cubicBezTo>
                      <a:pt x="50" y="247"/>
                      <a:pt x="61" y="267"/>
                      <a:pt x="77" y="281"/>
                    </a:cubicBezTo>
                    <a:cubicBezTo>
                      <a:pt x="107" y="308"/>
                      <a:pt x="151" y="309"/>
                      <a:pt x="185" y="292"/>
                    </a:cubicBezTo>
                    <a:cubicBezTo>
                      <a:pt x="198" y="285"/>
                      <a:pt x="209" y="277"/>
                      <a:pt x="222" y="272"/>
                    </a:cubicBezTo>
                    <a:cubicBezTo>
                      <a:pt x="240" y="266"/>
                      <a:pt x="253" y="268"/>
                      <a:pt x="265" y="252"/>
                    </a:cubicBezTo>
                    <a:cubicBezTo>
                      <a:pt x="308" y="196"/>
                      <a:pt x="347" y="95"/>
                      <a:pt x="278" y="45"/>
                    </a:cubicBezTo>
                    <a:cubicBezTo>
                      <a:pt x="240" y="18"/>
                      <a:pt x="195" y="6"/>
                      <a:pt x="148" y="2"/>
                    </a:cubicBezTo>
                    <a:cubicBezTo>
                      <a:pt x="127" y="0"/>
                      <a:pt x="95" y="14"/>
                      <a:pt x="74" y="28"/>
                    </a:cubicBezTo>
                    <a:cubicBezTo>
                      <a:pt x="73" y="29"/>
                      <a:pt x="74" y="28"/>
                      <a:pt x="74" y="28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5" name="Freeform 15"/>
              <p:cNvSpPr>
                <a:spLocks/>
              </p:cNvSpPr>
              <p:nvPr/>
            </p:nvSpPr>
            <p:spPr bwMode="auto">
              <a:xfrm>
                <a:off x="795" y="1077"/>
                <a:ext cx="826" cy="942"/>
              </a:xfrm>
              <a:custGeom>
                <a:avLst/>
                <a:gdLst>
                  <a:gd name="T0" fmla="*/ 55 w 330"/>
                  <a:gd name="T1" fmla="*/ 285 h 353"/>
                  <a:gd name="T2" fmla="*/ 18 w 330"/>
                  <a:gd name="T3" fmla="*/ 186 h 353"/>
                  <a:gd name="T4" fmla="*/ 33 w 330"/>
                  <a:gd name="T5" fmla="*/ 109 h 353"/>
                  <a:gd name="T6" fmla="*/ 69 w 330"/>
                  <a:gd name="T7" fmla="*/ 62 h 353"/>
                  <a:gd name="T8" fmla="*/ 112 w 330"/>
                  <a:gd name="T9" fmla="*/ 16 h 353"/>
                  <a:gd name="T10" fmla="*/ 159 w 330"/>
                  <a:gd name="T11" fmla="*/ 8 h 353"/>
                  <a:gd name="T12" fmla="*/ 158 w 330"/>
                  <a:gd name="T13" fmla="*/ 8 h 353"/>
                  <a:gd name="T14" fmla="*/ 330 w 330"/>
                  <a:gd name="T15" fmla="*/ 41 h 353"/>
                  <a:gd name="T16" fmla="*/ 325 w 330"/>
                  <a:gd name="T17" fmla="*/ 38 h 353"/>
                  <a:gd name="T18" fmla="*/ 141 w 330"/>
                  <a:gd name="T19" fmla="*/ 0 h 353"/>
                  <a:gd name="T20" fmla="*/ 143 w 330"/>
                  <a:gd name="T21" fmla="*/ 0 h 353"/>
                  <a:gd name="T22" fmla="*/ 96 w 330"/>
                  <a:gd name="T23" fmla="*/ 9 h 353"/>
                  <a:gd name="T24" fmla="*/ 53 w 330"/>
                  <a:gd name="T25" fmla="*/ 55 h 353"/>
                  <a:gd name="T26" fmla="*/ 16 w 330"/>
                  <a:gd name="T27" fmla="*/ 102 h 353"/>
                  <a:gd name="T28" fmla="*/ 2 w 330"/>
                  <a:gd name="T29" fmla="*/ 179 h 353"/>
                  <a:gd name="T30" fmla="*/ 39 w 330"/>
                  <a:gd name="T31" fmla="*/ 278 h 353"/>
                  <a:gd name="T32" fmla="*/ 132 w 330"/>
                  <a:gd name="T33" fmla="*/ 351 h 353"/>
                  <a:gd name="T34" fmla="*/ 135 w 330"/>
                  <a:gd name="T35" fmla="*/ 353 h 353"/>
                  <a:gd name="T36" fmla="*/ 55 w 330"/>
                  <a:gd name="T37" fmla="*/ 285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0" h="353">
                    <a:moveTo>
                      <a:pt x="55" y="285"/>
                    </a:moveTo>
                    <a:cubicBezTo>
                      <a:pt x="25" y="256"/>
                      <a:pt x="16" y="228"/>
                      <a:pt x="18" y="186"/>
                    </a:cubicBezTo>
                    <a:cubicBezTo>
                      <a:pt x="19" y="161"/>
                      <a:pt x="22" y="133"/>
                      <a:pt x="33" y="109"/>
                    </a:cubicBezTo>
                    <a:cubicBezTo>
                      <a:pt x="41" y="90"/>
                      <a:pt x="56" y="78"/>
                      <a:pt x="69" y="62"/>
                    </a:cubicBezTo>
                    <a:cubicBezTo>
                      <a:pt x="83" y="44"/>
                      <a:pt x="90" y="26"/>
                      <a:pt x="112" y="16"/>
                    </a:cubicBezTo>
                    <a:cubicBezTo>
                      <a:pt x="127" y="10"/>
                      <a:pt x="143" y="7"/>
                      <a:pt x="159" y="8"/>
                    </a:cubicBezTo>
                    <a:cubicBezTo>
                      <a:pt x="158" y="8"/>
                      <a:pt x="158" y="8"/>
                      <a:pt x="158" y="8"/>
                    </a:cubicBezTo>
                    <a:cubicBezTo>
                      <a:pt x="222" y="8"/>
                      <a:pt x="269" y="15"/>
                      <a:pt x="330" y="41"/>
                    </a:cubicBezTo>
                    <a:cubicBezTo>
                      <a:pt x="328" y="40"/>
                      <a:pt x="327" y="39"/>
                      <a:pt x="325" y="38"/>
                    </a:cubicBezTo>
                    <a:cubicBezTo>
                      <a:pt x="258" y="9"/>
                      <a:pt x="210" y="0"/>
                      <a:pt x="141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27" y="0"/>
                      <a:pt x="111" y="2"/>
                      <a:pt x="96" y="9"/>
                    </a:cubicBezTo>
                    <a:cubicBezTo>
                      <a:pt x="74" y="19"/>
                      <a:pt x="67" y="36"/>
                      <a:pt x="53" y="55"/>
                    </a:cubicBezTo>
                    <a:cubicBezTo>
                      <a:pt x="40" y="71"/>
                      <a:pt x="25" y="82"/>
                      <a:pt x="16" y="102"/>
                    </a:cubicBezTo>
                    <a:cubicBezTo>
                      <a:pt x="6" y="125"/>
                      <a:pt x="3" y="153"/>
                      <a:pt x="2" y="179"/>
                    </a:cubicBezTo>
                    <a:cubicBezTo>
                      <a:pt x="0" y="220"/>
                      <a:pt x="9" y="249"/>
                      <a:pt x="39" y="278"/>
                    </a:cubicBezTo>
                    <a:cubicBezTo>
                      <a:pt x="66" y="305"/>
                      <a:pt x="96" y="336"/>
                      <a:pt x="132" y="351"/>
                    </a:cubicBezTo>
                    <a:cubicBezTo>
                      <a:pt x="133" y="352"/>
                      <a:pt x="134" y="352"/>
                      <a:pt x="135" y="353"/>
                    </a:cubicBezTo>
                    <a:cubicBezTo>
                      <a:pt x="105" y="336"/>
                      <a:pt x="79" y="309"/>
                      <a:pt x="55" y="285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6" name="Freeform 16"/>
              <p:cNvSpPr>
                <a:spLocks/>
              </p:cNvSpPr>
              <p:nvPr/>
            </p:nvSpPr>
            <p:spPr bwMode="auto">
              <a:xfrm>
                <a:off x="978" y="1205"/>
                <a:ext cx="803" cy="851"/>
              </a:xfrm>
              <a:custGeom>
                <a:avLst/>
                <a:gdLst>
                  <a:gd name="T0" fmla="*/ 317 w 321"/>
                  <a:gd name="T1" fmla="*/ 89 h 319"/>
                  <a:gd name="T2" fmla="*/ 264 w 321"/>
                  <a:gd name="T3" fmla="*/ 0 h 319"/>
                  <a:gd name="T4" fmla="*/ 301 w 321"/>
                  <a:gd name="T5" fmla="*/ 76 h 319"/>
                  <a:gd name="T6" fmla="*/ 256 w 321"/>
                  <a:gd name="T7" fmla="*/ 214 h 319"/>
                  <a:gd name="T8" fmla="*/ 167 w 321"/>
                  <a:gd name="T9" fmla="*/ 292 h 319"/>
                  <a:gd name="T10" fmla="*/ 47 w 321"/>
                  <a:gd name="T11" fmla="*/ 288 h 319"/>
                  <a:gd name="T12" fmla="*/ 0 w 321"/>
                  <a:gd name="T13" fmla="*/ 258 h 319"/>
                  <a:gd name="T14" fmla="*/ 63 w 321"/>
                  <a:gd name="T15" fmla="*/ 301 h 319"/>
                  <a:gd name="T16" fmla="*/ 183 w 321"/>
                  <a:gd name="T17" fmla="*/ 306 h 319"/>
                  <a:gd name="T18" fmla="*/ 272 w 321"/>
                  <a:gd name="T19" fmla="*/ 228 h 319"/>
                  <a:gd name="T20" fmla="*/ 317 w 321"/>
                  <a:gd name="T21" fmla="*/ 8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1" h="319">
                    <a:moveTo>
                      <a:pt x="317" y="89"/>
                    </a:moveTo>
                    <a:cubicBezTo>
                      <a:pt x="314" y="61"/>
                      <a:pt x="291" y="18"/>
                      <a:pt x="264" y="0"/>
                    </a:cubicBezTo>
                    <a:cubicBezTo>
                      <a:pt x="284" y="21"/>
                      <a:pt x="299" y="53"/>
                      <a:pt x="301" y="76"/>
                    </a:cubicBezTo>
                    <a:cubicBezTo>
                      <a:pt x="305" y="121"/>
                      <a:pt x="278" y="176"/>
                      <a:pt x="256" y="214"/>
                    </a:cubicBezTo>
                    <a:cubicBezTo>
                      <a:pt x="232" y="258"/>
                      <a:pt x="213" y="276"/>
                      <a:pt x="167" y="292"/>
                    </a:cubicBezTo>
                    <a:cubicBezTo>
                      <a:pt x="130" y="306"/>
                      <a:pt x="84" y="303"/>
                      <a:pt x="47" y="288"/>
                    </a:cubicBezTo>
                    <a:cubicBezTo>
                      <a:pt x="30" y="281"/>
                      <a:pt x="14" y="270"/>
                      <a:pt x="0" y="258"/>
                    </a:cubicBezTo>
                    <a:cubicBezTo>
                      <a:pt x="19" y="275"/>
                      <a:pt x="39" y="292"/>
                      <a:pt x="63" y="301"/>
                    </a:cubicBezTo>
                    <a:cubicBezTo>
                      <a:pt x="100" y="317"/>
                      <a:pt x="145" y="319"/>
                      <a:pt x="183" y="306"/>
                    </a:cubicBezTo>
                    <a:cubicBezTo>
                      <a:pt x="229" y="289"/>
                      <a:pt x="247" y="272"/>
                      <a:pt x="272" y="228"/>
                    </a:cubicBezTo>
                    <a:cubicBezTo>
                      <a:pt x="293" y="190"/>
                      <a:pt x="321" y="134"/>
                      <a:pt x="317" y="89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7" name="Freeform 17"/>
              <p:cNvSpPr>
                <a:spLocks/>
              </p:cNvSpPr>
              <p:nvPr/>
            </p:nvSpPr>
            <p:spPr bwMode="auto">
              <a:xfrm>
                <a:off x="956" y="1216"/>
                <a:ext cx="680" cy="691"/>
              </a:xfrm>
              <a:custGeom>
                <a:avLst/>
                <a:gdLst>
                  <a:gd name="T0" fmla="*/ 0 w 272"/>
                  <a:gd name="T1" fmla="*/ 172 h 259"/>
                  <a:gd name="T2" fmla="*/ 91 w 272"/>
                  <a:gd name="T3" fmla="*/ 258 h 259"/>
                  <a:gd name="T4" fmla="*/ 155 w 272"/>
                  <a:gd name="T5" fmla="*/ 237 h 259"/>
                  <a:gd name="T6" fmla="*/ 203 w 272"/>
                  <a:gd name="T7" fmla="*/ 220 h 259"/>
                  <a:gd name="T8" fmla="*/ 265 w 272"/>
                  <a:gd name="T9" fmla="*/ 112 h 259"/>
                  <a:gd name="T10" fmla="*/ 224 w 272"/>
                  <a:gd name="T11" fmla="*/ 8 h 259"/>
                  <a:gd name="T12" fmla="*/ 216 w 272"/>
                  <a:gd name="T13" fmla="*/ 1 h 259"/>
                  <a:gd name="T14" fmla="*/ 230 w 272"/>
                  <a:gd name="T15" fmla="*/ 116 h 259"/>
                  <a:gd name="T16" fmla="*/ 201 w 272"/>
                  <a:gd name="T17" fmla="*/ 161 h 259"/>
                  <a:gd name="T18" fmla="*/ 158 w 272"/>
                  <a:gd name="T19" fmla="*/ 185 h 259"/>
                  <a:gd name="T20" fmla="*/ 70 w 272"/>
                  <a:gd name="T21" fmla="*/ 206 h 259"/>
                  <a:gd name="T22" fmla="*/ 4 w 272"/>
                  <a:gd name="T23" fmla="*/ 17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72"/>
                    </a:moveTo>
                    <a:cubicBezTo>
                      <a:pt x="31" y="199"/>
                      <a:pt x="42" y="254"/>
                      <a:pt x="91" y="258"/>
                    </a:cubicBezTo>
                    <a:cubicBezTo>
                      <a:pt x="113" y="259"/>
                      <a:pt x="136" y="247"/>
                      <a:pt x="155" y="237"/>
                    </a:cubicBezTo>
                    <a:cubicBezTo>
                      <a:pt x="170" y="230"/>
                      <a:pt x="188" y="228"/>
                      <a:pt x="203" y="220"/>
                    </a:cubicBezTo>
                    <a:cubicBezTo>
                      <a:pt x="234" y="202"/>
                      <a:pt x="259" y="146"/>
                      <a:pt x="265" y="112"/>
                    </a:cubicBezTo>
                    <a:cubicBezTo>
                      <a:pt x="272" y="75"/>
                      <a:pt x="256" y="28"/>
                      <a:pt x="224" y="8"/>
                    </a:cubicBezTo>
                    <a:cubicBezTo>
                      <a:pt x="221" y="7"/>
                      <a:pt x="216" y="0"/>
                      <a:pt x="216" y="1"/>
                    </a:cubicBezTo>
                    <a:cubicBezTo>
                      <a:pt x="240" y="41"/>
                      <a:pt x="248" y="71"/>
                      <a:pt x="230" y="116"/>
                    </a:cubicBezTo>
                    <a:cubicBezTo>
                      <a:pt x="223" y="133"/>
                      <a:pt x="216" y="150"/>
                      <a:pt x="201" y="161"/>
                    </a:cubicBezTo>
                    <a:cubicBezTo>
                      <a:pt x="188" y="170"/>
                      <a:pt x="171" y="173"/>
                      <a:pt x="158" y="185"/>
                    </a:cubicBezTo>
                    <a:cubicBezTo>
                      <a:pt x="123" y="214"/>
                      <a:pt x="113" y="236"/>
                      <a:pt x="70" y="206"/>
                    </a:cubicBezTo>
                    <a:cubicBezTo>
                      <a:pt x="52" y="194"/>
                      <a:pt x="15" y="190"/>
                      <a:pt x="4" y="172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8" name="Freeform 18"/>
              <p:cNvSpPr>
                <a:spLocks/>
              </p:cNvSpPr>
              <p:nvPr/>
            </p:nvSpPr>
            <p:spPr bwMode="auto">
              <a:xfrm>
                <a:off x="863" y="1149"/>
                <a:ext cx="495" cy="435"/>
              </a:xfrm>
              <a:custGeom>
                <a:avLst/>
                <a:gdLst>
                  <a:gd name="T0" fmla="*/ 188 w 198"/>
                  <a:gd name="T1" fmla="*/ 9 h 163"/>
                  <a:gd name="T2" fmla="*/ 64 w 198"/>
                  <a:gd name="T3" fmla="*/ 51 h 163"/>
                  <a:gd name="T4" fmla="*/ 24 w 198"/>
                  <a:gd name="T5" fmla="*/ 163 h 163"/>
                  <a:gd name="T6" fmla="*/ 98 w 198"/>
                  <a:gd name="T7" fmla="*/ 49 h 163"/>
                  <a:gd name="T8" fmla="*/ 198 w 198"/>
                  <a:gd name="T9" fmla="*/ 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63">
                    <a:moveTo>
                      <a:pt x="188" y="9"/>
                    </a:moveTo>
                    <a:cubicBezTo>
                      <a:pt x="140" y="0"/>
                      <a:pt x="99" y="15"/>
                      <a:pt x="64" y="51"/>
                    </a:cubicBezTo>
                    <a:cubicBezTo>
                      <a:pt x="39" y="76"/>
                      <a:pt x="0" y="127"/>
                      <a:pt x="24" y="163"/>
                    </a:cubicBezTo>
                    <a:cubicBezTo>
                      <a:pt x="3" y="116"/>
                      <a:pt x="68" y="75"/>
                      <a:pt x="98" y="49"/>
                    </a:cubicBezTo>
                    <a:cubicBezTo>
                      <a:pt x="120" y="30"/>
                      <a:pt x="168" y="1"/>
                      <a:pt x="198" y="11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69" name="Freeform 19"/>
              <p:cNvSpPr>
                <a:spLocks/>
              </p:cNvSpPr>
              <p:nvPr/>
            </p:nvSpPr>
            <p:spPr bwMode="auto">
              <a:xfrm>
                <a:off x="1153" y="1448"/>
                <a:ext cx="475" cy="464"/>
              </a:xfrm>
              <a:custGeom>
                <a:avLst/>
                <a:gdLst>
                  <a:gd name="T0" fmla="*/ 0 w 190"/>
                  <a:gd name="T1" fmla="*/ 168 h 174"/>
                  <a:gd name="T2" fmla="*/ 68 w 190"/>
                  <a:gd name="T3" fmla="*/ 151 h 174"/>
                  <a:gd name="T4" fmla="*/ 148 w 190"/>
                  <a:gd name="T5" fmla="*/ 114 h 174"/>
                  <a:gd name="T6" fmla="*/ 187 w 190"/>
                  <a:gd name="T7" fmla="*/ 0 h 174"/>
                  <a:gd name="T8" fmla="*/ 142 w 190"/>
                  <a:gd name="T9" fmla="*/ 100 h 174"/>
                  <a:gd name="T10" fmla="*/ 85 w 190"/>
                  <a:gd name="T11" fmla="*/ 129 h 174"/>
                  <a:gd name="T12" fmla="*/ 0 w 190"/>
                  <a:gd name="T13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74">
                    <a:moveTo>
                      <a:pt x="0" y="168"/>
                    </a:moveTo>
                    <a:cubicBezTo>
                      <a:pt x="29" y="174"/>
                      <a:pt x="40" y="162"/>
                      <a:pt x="68" y="151"/>
                    </a:cubicBezTo>
                    <a:cubicBezTo>
                      <a:pt x="96" y="140"/>
                      <a:pt x="124" y="140"/>
                      <a:pt x="148" y="114"/>
                    </a:cubicBezTo>
                    <a:cubicBezTo>
                      <a:pt x="172" y="88"/>
                      <a:pt x="190" y="37"/>
                      <a:pt x="187" y="0"/>
                    </a:cubicBezTo>
                    <a:cubicBezTo>
                      <a:pt x="187" y="24"/>
                      <a:pt x="164" y="85"/>
                      <a:pt x="142" y="100"/>
                    </a:cubicBezTo>
                    <a:cubicBezTo>
                      <a:pt x="120" y="114"/>
                      <a:pt x="107" y="120"/>
                      <a:pt x="85" y="129"/>
                    </a:cubicBezTo>
                    <a:cubicBezTo>
                      <a:pt x="63" y="138"/>
                      <a:pt x="18" y="174"/>
                      <a:pt x="0" y="168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0" name="Freeform 20"/>
              <p:cNvSpPr>
                <a:spLocks/>
              </p:cNvSpPr>
              <p:nvPr/>
            </p:nvSpPr>
            <p:spPr bwMode="auto">
              <a:xfrm>
                <a:off x="1208" y="1443"/>
                <a:ext cx="578" cy="634"/>
              </a:xfrm>
              <a:custGeom>
                <a:avLst/>
                <a:gdLst>
                  <a:gd name="T0" fmla="*/ 225 w 231"/>
                  <a:gd name="T1" fmla="*/ 0 h 238"/>
                  <a:gd name="T2" fmla="*/ 102 w 231"/>
                  <a:gd name="T3" fmla="*/ 212 h 238"/>
                  <a:gd name="T4" fmla="*/ 0 w 231"/>
                  <a:gd name="T5" fmla="*/ 223 h 238"/>
                  <a:gd name="T6" fmla="*/ 116 w 231"/>
                  <a:gd name="T7" fmla="*/ 193 h 238"/>
                  <a:gd name="T8" fmla="*/ 225 w 231"/>
                  <a:gd name="T9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38">
                    <a:moveTo>
                      <a:pt x="225" y="0"/>
                    </a:moveTo>
                    <a:cubicBezTo>
                      <a:pt x="231" y="26"/>
                      <a:pt x="181" y="185"/>
                      <a:pt x="102" y="212"/>
                    </a:cubicBezTo>
                    <a:cubicBezTo>
                      <a:pt x="23" y="238"/>
                      <a:pt x="0" y="223"/>
                      <a:pt x="0" y="223"/>
                    </a:cubicBezTo>
                    <a:cubicBezTo>
                      <a:pt x="33" y="226"/>
                      <a:pt x="87" y="212"/>
                      <a:pt x="116" y="193"/>
                    </a:cubicBezTo>
                    <a:cubicBezTo>
                      <a:pt x="146" y="175"/>
                      <a:pt x="204" y="93"/>
                      <a:pt x="225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1" name="Freeform 21"/>
              <p:cNvSpPr>
                <a:spLocks/>
              </p:cNvSpPr>
              <p:nvPr/>
            </p:nvSpPr>
            <p:spPr bwMode="auto">
              <a:xfrm>
                <a:off x="865" y="1117"/>
                <a:ext cx="868" cy="824"/>
              </a:xfrm>
              <a:custGeom>
                <a:avLst/>
                <a:gdLst>
                  <a:gd name="T0" fmla="*/ 74 w 347"/>
                  <a:gd name="T1" fmla="*/ 28 h 309"/>
                  <a:gd name="T2" fmla="*/ 2 w 347"/>
                  <a:gd name="T3" fmla="*/ 160 h 309"/>
                  <a:gd name="T4" fmla="*/ 37 w 347"/>
                  <a:gd name="T5" fmla="*/ 231 h 309"/>
                  <a:gd name="T6" fmla="*/ 77 w 347"/>
                  <a:gd name="T7" fmla="*/ 281 h 309"/>
                  <a:gd name="T8" fmla="*/ 185 w 347"/>
                  <a:gd name="T9" fmla="*/ 292 h 309"/>
                  <a:gd name="T10" fmla="*/ 222 w 347"/>
                  <a:gd name="T11" fmla="*/ 272 h 309"/>
                  <a:gd name="T12" fmla="*/ 265 w 347"/>
                  <a:gd name="T13" fmla="*/ 252 h 309"/>
                  <a:gd name="T14" fmla="*/ 278 w 347"/>
                  <a:gd name="T15" fmla="*/ 45 h 309"/>
                  <a:gd name="T16" fmla="*/ 148 w 347"/>
                  <a:gd name="T17" fmla="*/ 2 h 309"/>
                  <a:gd name="T18" fmla="*/ 74 w 347"/>
                  <a:gd name="T19" fmla="*/ 28 h 309"/>
                  <a:gd name="T20" fmla="*/ 74 w 347"/>
                  <a:gd name="T21" fmla="*/ 28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7" h="309">
                    <a:moveTo>
                      <a:pt x="74" y="28"/>
                    </a:moveTo>
                    <a:cubicBezTo>
                      <a:pt x="32" y="58"/>
                      <a:pt x="0" y="107"/>
                      <a:pt x="2" y="160"/>
                    </a:cubicBezTo>
                    <a:cubicBezTo>
                      <a:pt x="2" y="188"/>
                      <a:pt x="19" y="210"/>
                      <a:pt x="37" y="231"/>
                    </a:cubicBezTo>
                    <a:cubicBezTo>
                      <a:pt x="50" y="247"/>
                      <a:pt x="61" y="267"/>
                      <a:pt x="77" y="281"/>
                    </a:cubicBezTo>
                    <a:cubicBezTo>
                      <a:pt x="107" y="308"/>
                      <a:pt x="151" y="309"/>
                      <a:pt x="185" y="292"/>
                    </a:cubicBezTo>
                    <a:cubicBezTo>
                      <a:pt x="198" y="285"/>
                      <a:pt x="209" y="277"/>
                      <a:pt x="222" y="272"/>
                    </a:cubicBezTo>
                    <a:cubicBezTo>
                      <a:pt x="240" y="266"/>
                      <a:pt x="253" y="268"/>
                      <a:pt x="265" y="252"/>
                    </a:cubicBezTo>
                    <a:cubicBezTo>
                      <a:pt x="308" y="196"/>
                      <a:pt x="347" y="95"/>
                      <a:pt x="278" y="45"/>
                    </a:cubicBezTo>
                    <a:cubicBezTo>
                      <a:pt x="240" y="18"/>
                      <a:pt x="195" y="6"/>
                      <a:pt x="148" y="2"/>
                    </a:cubicBezTo>
                    <a:cubicBezTo>
                      <a:pt x="127" y="0"/>
                      <a:pt x="95" y="14"/>
                      <a:pt x="74" y="28"/>
                    </a:cubicBezTo>
                    <a:cubicBezTo>
                      <a:pt x="73" y="29"/>
                      <a:pt x="74" y="28"/>
                      <a:pt x="74" y="2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2" name="Freeform 22"/>
              <p:cNvSpPr>
                <a:spLocks/>
              </p:cNvSpPr>
              <p:nvPr/>
            </p:nvSpPr>
            <p:spPr bwMode="auto">
              <a:xfrm>
                <a:off x="770" y="1056"/>
                <a:ext cx="1036" cy="1029"/>
              </a:xfrm>
              <a:custGeom>
                <a:avLst/>
                <a:gdLst>
                  <a:gd name="T0" fmla="*/ 152 w 414"/>
                  <a:gd name="T1" fmla="*/ 1 h 386"/>
                  <a:gd name="T2" fmla="*/ 102 w 414"/>
                  <a:gd name="T3" fmla="*/ 10 h 386"/>
                  <a:gd name="T4" fmla="*/ 56 w 414"/>
                  <a:gd name="T5" fmla="*/ 57 h 386"/>
                  <a:gd name="T6" fmla="*/ 17 w 414"/>
                  <a:gd name="T7" fmla="*/ 106 h 386"/>
                  <a:gd name="T8" fmla="*/ 2 w 414"/>
                  <a:gd name="T9" fmla="*/ 187 h 386"/>
                  <a:gd name="T10" fmla="*/ 41 w 414"/>
                  <a:gd name="T11" fmla="*/ 290 h 386"/>
                  <a:gd name="T12" fmla="*/ 140 w 414"/>
                  <a:gd name="T13" fmla="*/ 367 h 386"/>
                  <a:gd name="T14" fmla="*/ 268 w 414"/>
                  <a:gd name="T15" fmla="*/ 371 h 386"/>
                  <a:gd name="T16" fmla="*/ 362 w 414"/>
                  <a:gd name="T17" fmla="*/ 288 h 386"/>
                  <a:gd name="T18" fmla="*/ 410 w 414"/>
                  <a:gd name="T19" fmla="*/ 141 h 386"/>
                  <a:gd name="T20" fmla="*/ 345 w 414"/>
                  <a:gd name="T21" fmla="*/ 40 h 386"/>
                  <a:gd name="T22" fmla="*/ 150 w 414"/>
                  <a:gd name="T23" fmla="*/ 1 h 386"/>
                  <a:gd name="T24" fmla="*/ 152 w 414"/>
                  <a:gd name="T25" fmla="*/ 1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4" h="386">
                    <a:moveTo>
                      <a:pt x="152" y="1"/>
                    </a:moveTo>
                    <a:cubicBezTo>
                      <a:pt x="134" y="0"/>
                      <a:pt x="118" y="3"/>
                      <a:pt x="102" y="10"/>
                    </a:cubicBezTo>
                    <a:cubicBezTo>
                      <a:pt x="78" y="20"/>
                      <a:pt x="71" y="38"/>
                      <a:pt x="56" y="57"/>
                    </a:cubicBezTo>
                    <a:cubicBezTo>
                      <a:pt x="42" y="74"/>
                      <a:pt x="26" y="86"/>
                      <a:pt x="17" y="106"/>
                    </a:cubicBezTo>
                    <a:cubicBezTo>
                      <a:pt x="6" y="131"/>
                      <a:pt x="3" y="160"/>
                      <a:pt x="2" y="187"/>
                    </a:cubicBezTo>
                    <a:cubicBezTo>
                      <a:pt x="0" y="230"/>
                      <a:pt x="10" y="260"/>
                      <a:pt x="41" y="290"/>
                    </a:cubicBezTo>
                    <a:cubicBezTo>
                      <a:pt x="70" y="318"/>
                      <a:pt x="101" y="351"/>
                      <a:pt x="140" y="367"/>
                    </a:cubicBezTo>
                    <a:cubicBezTo>
                      <a:pt x="179" y="383"/>
                      <a:pt x="228" y="386"/>
                      <a:pt x="268" y="371"/>
                    </a:cubicBezTo>
                    <a:cubicBezTo>
                      <a:pt x="317" y="354"/>
                      <a:pt x="336" y="335"/>
                      <a:pt x="362" y="288"/>
                    </a:cubicBezTo>
                    <a:cubicBezTo>
                      <a:pt x="385" y="248"/>
                      <a:pt x="414" y="189"/>
                      <a:pt x="410" y="141"/>
                    </a:cubicBezTo>
                    <a:cubicBezTo>
                      <a:pt x="407" y="107"/>
                      <a:pt x="376" y="54"/>
                      <a:pt x="345" y="40"/>
                    </a:cubicBezTo>
                    <a:cubicBezTo>
                      <a:pt x="274" y="9"/>
                      <a:pt x="223" y="1"/>
                      <a:pt x="150" y="1"/>
                    </a:cubicBezTo>
                    <a:lnTo>
                      <a:pt x="152" y="1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3" name="Oval 23"/>
              <p:cNvSpPr>
                <a:spLocks noChangeArrowheads="1"/>
              </p:cNvSpPr>
              <p:nvPr/>
            </p:nvSpPr>
            <p:spPr bwMode="auto">
              <a:xfrm>
                <a:off x="1003" y="1160"/>
                <a:ext cx="83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4" name="Oval 24"/>
              <p:cNvSpPr>
                <a:spLocks noChangeArrowheads="1"/>
              </p:cNvSpPr>
              <p:nvPr/>
            </p:nvSpPr>
            <p:spPr bwMode="auto">
              <a:xfrm>
                <a:off x="1086" y="1155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5" name="Oval 25"/>
              <p:cNvSpPr>
                <a:spLocks noChangeArrowheads="1"/>
              </p:cNvSpPr>
              <p:nvPr/>
            </p:nvSpPr>
            <p:spPr bwMode="auto">
              <a:xfrm>
                <a:off x="976" y="1221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38" name="Group 40"/>
            <p:cNvGrpSpPr>
              <a:grpSpLocks/>
            </p:cNvGrpSpPr>
            <p:nvPr/>
          </p:nvGrpSpPr>
          <p:grpSpPr bwMode="auto">
            <a:xfrm>
              <a:off x="4654755" y="3673901"/>
              <a:ext cx="180000" cy="180000"/>
              <a:chOff x="2229" y="1373"/>
              <a:chExt cx="1207" cy="1184"/>
            </a:xfrm>
          </p:grpSpPr>
          <p:sp>
            <p:nvSpPr>
              <p:cNvPr id="4477" name="Freeform 27"/>
              <p:cNvSpPr>
                <a:spLocks/>
              </p:cNvSpPr>
              <p:nvPr/>
            </p:nvSpPr>
            <p:spPr bwMode="auto">
              <a:xfrm>
                <a:off x="2241" y="1373"/>
                <a:ext cx="1195" cy="1184"/>
              </a:xfrm>
              <a:custGeom>
                <a:avLst/>
                <a:gdLst>
                  <a:gd name="T0" fmla="*/ 110 w 478"/>
                  <a:gd name="T1" fmla="*/ 33 h 444"/>
                  <a:gd name="T2" fmla="*/ 21 w 478"/>
                  <a:gd name="T3" fmla="*/ 148 h 444"/>
                  <a:gd name="T4" fmla="*/ 33 w 478"/>
                  <a:gd name="T5" fmla="*/ 312 h 444"/>
                  <a:gd name="T6" fmla="*/ 317 w 478"/>
                  <a:gd name="T7" fmla="*/ 393 h 444"/>
                  <a:gd name="T8" fmla="*/ 377 w 478"/>
                  <a:gd name="T9" fmla="*/ 72 h 444"/>
                  <a:gd name="T10" fmla="*/ 253 w 478"/>
                  <a:gd name="T11" fmla="*/ 14 h 444"/>
                  <a:gd name="T12" fmla="*/ 110 w 478"/>
                  <a:gd name="T13" fmla="*/ 3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8" h="444">
                    <a:moveTo>
                      <a:pt x="110" y="33"/>
                    </a:moveTo>
                    <a:cubicBezTo>
                      <a:pt x="53" y="66"/>
                      <a:pt x="45" y="92"/>
                      <a:pt x="21" y="148"/>
                    </a:cubicBezTo>
                    <a:cubicBezTo>
                      <a:pt x="0" y="199"/>
                      <a:pt x="7" y="264"/>
                      <a:pt x="33" y="312"/>
                    </a:cubicBezTo>
                    <a:cubicBezTo>
                      <a:pt x="82" y="404"/>
                      <a:pt x="227" y="444"/>
                      <a:pt x="317" y="393"/>
                    </a:cubicBezTo>
                    <a:cubicBezTo>
                      <a:pt x="424" y="333"/>
                      <a:pt x="478" y="167"/>
                      <a:pt x="377" y="72"/>
                    </a:cubicBezTo>
                    <a:cubicBezTo>
                      <a:pt x="342" y="39"/>
                      <a:pt x="298" y="23"/>
                      <a:pt x="253" y="14"/>
                    </a:cubicBezTo>
                    <a:cubicBezTo>
                      <a:pt x="183" y="0"/>
                      <a:pt x="150" y="12"/>
                      <a:pt x="110" y="33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8" name="Freeform 28"/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82 w 356"/>
                  <a:gd name="T1" fmla="*/ 32 h 351"/>
                  <a:gd name="T2" fmla="*/ 12 w 356"/>
                  <a:gd name="T3" fmla="*/ 147 h 351"/>
                  <a:gd name="T4" fmla="*/ 75 w 356"/>
                  <a:gd name="T5" fmla="*/ 315 h 351"/>
                  <a:gd name="T6" fmla="*/ 215 w 356"/>
                  <a:gd name="T7" fmla="*/ 341 h 351"/>
                  <a:gd name="T8" fmla="*/ 316 w 356"/>
                  <a:gd name="T9" fmla="*/ 255 h 351"/>
                  <a:gd name="T10" fmla="*/ 339 w 356"/>
                  <a:gd name="T11" fmla="*/ 120 h 351"/>
                  <a:gd name="T12" fmla="*/ 255 w 356"/>
                  <a:gd name="T13" fmla="*/ 24 h 351"/>
                  <a:gd name="T14" fmla="*/ 82 w 356"/>
                  <a:gd name="T15" fmla="*/ 32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79" name="Freeform 29"/>
              <p:cNvSpPr>
                <a:spLocks/>
              </p:cNvSpPr>
              <p:nvPr/>
            </p:nvSpPr>
            <p:spPr bwMode="auto">
              <a:xfrm>
                <a:off x="2439" y="1648"/>
                <a:ext cx="847" cy="717"/>
              </a:xfrm>
              <a:custGeom>
                <a:avLst/>
                <a:gdLst>
                  <a:gd name="T0" fmla="*/ 0 w 339"/>
                  <a:gd name="T1" fmla="*/ 173 h 269"/>
                  <a:gd name="T2" fmla="*/ 107 w 339"/>
                  <a:gd name="T3" fmla="*/ 256 h 269"/>
                  <a:gd name="T4" fmla="*/ 234 w 339"/>
                  <a:gd name="T5" fmla="*/ 233 h 269"/>
                  <a:gd name="T6" fmla="*/ 266 w 339"/>
                  <a:gd name="T7" fmla="*/ 0 h 269"/>
                  <a:gd name="T8" fmla="*/ 272 w 339"/>
                  <a:gd name="T9" fmla="*/ 103 h 269"/>
                  <a:gd name="T10" fmla="*/ 239 w 339"/>
                  <a:gd name="T11" fmla="*/ 144 h 269"/>
                  <a:gd name="T12" fmla="*/ 206 w 339"/>
                  <a:gd name="T13" fmla="*/ 187 h 269"/>
                  <a:gd name="T14" fmla="*/ 113 w 339"/>
                  <a:gd name="T15" fmla="*/ 220 h 269"/>
                  <a:gd name="T16" fmla="*/ 47 w 339"/>
                  <a:gd name="T17" fmla="*/ 196 h 269"/>
                  <a:gd name="T18" fmla="*/ 8 w 339"/>
                  <a:gd name="T19" fmla="*/ 17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9" h="269">
                    <a:moveTo>
                      <a:pt x="0" y="173"/>
                    </a:moveTo>
                    <a:cubicBezTo>
                      <a:pt x="10" y="229"/>
                      <a:pt x="64" y="243"/>
                      <a:pt x="107" y="256"/>
                    </a:cubicBezTo>
                    <a:cubicBezTo>
                      <a:pt x="154" y="269"/>
                      <a:pt x="196" y="265"/>
                      <a:pt x="234" y="233"/>
                    </a:cubicBezTo>
                    <a:cubicBezTo>
                      <a:pt x="295" y="179"/>
                      <a:pt x="339" y="58"/>
                      <a:pt x="266" y="0"/>
                    </a:cubicBezTo>
                    <a:cubicBezTo>
                      <a:pt x="273" y="33"/>
                      <a:pt x="287" y="70"/>
                      <a:pt x="272" y="103"/>
                    </a:cubicBezTo>
                    <a:cubicBezTo>
                      <a:pt x="265" y="118"/>
                      <a:pt x="251" y="132"/>
                      <a:pt x="239" y="144"/>
                    </a:cubicBezTo>
                    <a:cubicBezTo>
                      <a:pt x="225" y="158"/>
                      <a:pt x="218" y="173"/>
                      <a:pt x="206" y="187"/>
                    </a:cubicBezTo>
                    <a:cubicBezTo>
                      <a:pt x="187" y="211"/>
                      <a:pt x="144" y="222"/>
                      <a:pt x="113" y="220"/>
                    </a:cubicBezTo>
                    <a:cubicBezTo>
                      <a:pt x="85" y="219"/>
                      <a:pt x="68" y="208"/>
                      <a:pt x="47" y="196"/>
                    </a:cubicBezTo>
                    <a:cubicBezTo>
                      <a:pt x="35" y="188"/>
                      <a:pt x="14" y="192"/>
                      <a:pt x="8" y="17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0" name="Freeform 30"/>
              <p:cNvSpPr>
                <a:spLocks/>
              </p:cNvSpPr>
              <p:nvPr/>
            </p:nvSpPr>
            <p:spPr bwMode="auto">
              <a:xfrm>
                <a:off x="2416" y="1515"/>
                <a:ext cx="430" cy="426"/>
              </a:xfrm>
              <a:custGeom>
                <a:avLst/>
                <a:gdLst>
                  <a:gd name="T0" fmla="*/ 114 w 172"/>
                  <a:gd name="T1" fmla="*/ 4 h 160"/>
                  <a:gd name="T2" fmla="*/ 43 w 172"/>
                  <a:gd name="T3" fmla="*/ 47 h 160"/>
                  <a:gd name="T4" fmla="*/ 5 w 172"/>
                  <a:gd name="T5" fmla="*/ 160 h 160"/>
                  <a:gd name="T6" fmla="*/ 62 w 172"/>
                  <a:gd name="T7" fmla="*/ 51 h 160"/>
                  <a:gd name="T8" fmla="*/ 88 w 172"/>
                  <a:gd name="T9" fmla="*/ 39 h 160"/>
                  <a:gd name="T10" fmla="*/ 104 w 172"/>
                  <a:gd name="T11" fmla="*/ 19 h 160"/>
                  <a:gd name="T12" fmla="*/ 172 w 172"/>
                  <a:gd name="T13" fmla="*/ 4 h 160"/>
                  <a:gd name="T14" fmla="*/ 114 w 172"/>
                  <a:gd name="T15" fmla="*/ 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2" h="160">
                    <a:moveTo>
                      <a:pt x="114" y="4"/>
                    </a:moveTo>
                    <a:cubicBezTo>
                      <a:pt x="86" y="17"/>
                      <a:pt x="64" y="24"/>
                      <a:pt x="43" y="47"/>
                    </a:cubicBezTo>
                    <a:cubicBezTo>
                      <a:pt x="17" y="76"/>
                      <a:pt x="0" y="120"/>
                      <a:pt x="5" y="160"/>
                    </a:cubicBezTo>
                    <a:cubicBezTo>
                      <a:pt x="13" y="120"/>
                      <a:pt x="27" y="74"/>
                      <a:pt x="62" y="51"/>
                    </a:cubicBezTo>
                    <a:cubicBezTo>
                      <a:pt x="70" y="46"/>
                      <a:pt x="81" y="44"/>
                      <a:pt x="88" y="39"/>
                    </a:cubicBezTo>
                    <a:cubicBezTo>
                      <a:pt x="96" y="32"/>
                      <a:pt x="96" y="25"/>
                      <a:pt x="104" y="19"/>
                    </a:cubicBezTo>
                    <a:cubicBezTo>
                      <a:pt x="116" y="8"/>
                      <a:pt x="158" y="9"/>
                      <a:pt x="172" y="4"/>
                    </a:cubicBezTo>
                    <a:cubicBezTo>
                      <a:pt x="163" y="0"/>
                      <a:pt x="123" y="2"/>
                      <a:pt x="114" y="6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1" name="Freeform 31"/>
              <p:cNvSpPr>
                <a:spLocks/>
              </p:cNvSpPr>
              <p:nvPr/>
            </p:nvSpPr>
            <p:spPr bwMode="auto">
              <a:xfrm>
                <a:off x="2581" y="1701"/>
                <a:ext cx="777" cy="816"/>
              </a:xfrm>
              <a:custGeom>
                <a:avLst/>
                <a:gdLst>
                  <a:gd name="T0" fmla="*/ 0 w 311"/>
                  <a:gd name="T1" fmla="*/ 268 h 306"/>
                  <a:gd name="T2" fmla="*/ 4 w 311"/>
                  <a:gd name="T3" fmla="*/ 269 h 306"/>
                  <a:gd name="T4" fmla="*/ 209 w 311"/>
                  <a:gd name="T5" fmla="*/ 243 h 306"/>
                  <a:gd name="T6" fmla="*/ 269 w 311"/>
                  <a:gd name="T7" fmla="*/ 0 h 306"/>
                  <a:gd name="T8" fmla="*/ 183 w 311"/>
                  <a:gd name="T9" fmla="*/ 243 h 306"/>
                  <a:gd name="T10" fmla="*/ 0 w 311"/>
                  <a:gd name="T11" fmla="*/ 268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1" h="306">
                    <a:moveTo>
                      <a:pt x="0" y="268"/>
                    </a:moveTo>
                    <a:cubicBezTo>
                      <a:pt x="1" y="268"/>
                      <a:pt x="2" y="269"/>
                      <a:pt x="4" y="269"/>
                    </a:cubicBezTo>
                    <a:cubicBezTo>
                      <a:pt x="46" y="287"/>
                      <a:pt x="137" y="306"/>
                      <a:pt x="209" y="243"/>
                    </a:cubicBezTo>
                    <a:cubicBezTo>
                      <a:pt x="284" y="178"/>
                      <a:pt x="311" y="54"/>
                      <a:pt x="269" y="0"/>
                    </a:cubicBezTo>
                    <a:cubicBezTo>
                      <a:pt x="288" y="52"/>
                      <a:pt x="288" y="176"/>
                      <a:pt x="183" y="243"/>
                    </a:cubicBezTo>
                    <a:cubicBezTo>
                      <a:pt x="139" y="263"/>
                      <a:pt x="99" y="294"/>
                      <a:pt x="0" y="26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2" name="Freeform 32"/>
              <p:cNvSpPr>
                <a:spLocks/>
              </p:cNvSpPr>
              <p:nvPr/>
            </p:nvSpPr>
            <p:spPr bwMode="auto">
              <a:xfrm>
                <a:off x="2229" y="1536"/>
                <a:ext cx="210" cy="771"/>
              </a:xfrm>
              <a:custGeom>
                <a:avLst/>
                <a:gdLst>
                  <a:gd name="T0" fmla="*/ 84 w 84"/>
                  <a:gd name="T1" fmla="*/ 0 h 289"/>
                  <a:gd name="T2" fmla="*/ 36 w 84"/>
                  <a:gd name="T3" fmla="*/ 83 h 289"/>
                  <a:gd name="T4" fmla="*/ 78 w 84"/>
                  <a:gd name="T5" fmla="*/ 289 h 289"/>
                  <a:gd name="T6" fmla="*/ 40 w 84"/>
                  <a:gd name="T7" fmla="*/ 116 h 289"/>
                  <a:gd name="T8" fmla="*/ 84 w 84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289">
                    <a:moveTo>
                      <a:pt x="84" y="0"/>
                    </a:moveTo>
                    <a:cubicBezTo>
                      <a:pt x="55" y="24"/>
                      <a:pt x="45" y="59"/>
                      <a:pt x="36" y="83"/>
                    </a:cubicBezTo>
                    <a:cubicBezTo>
                      <a:pt x="19" y="123"/>
                      <a:pt x="0" y="215"/>
                      <a:pt x="78" y="289"/>
                    </a:cubicBezTo>
                    <a:cubicBezTo>
                      <a:pt x="59" y="268"/>
                      <a:pt x="19" y="180"/>
                      <a:pt x="40" y="116"/>
                    </a:cubicBezTo>
                    <a:cubicBezTo>
                      <a:pt x="62" y="52"/>
                      <a:pt x="57" y="26"/>
                      <a:pt x="84" y="0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3" name="Freeform 33"/>
              <p:cNvSpPr>
                <a:spLocks/>
              </p:cNvSpPr>
              <p:nvPr/>
            </p:nvSpPr>
            <p:spPr bwMode="auto">
              <a:xfrm>
                <a:off x="2856" y="2059"/>
                <a:ext cx="417" cy="405"/>
              </a:xfrm>
              <a:custGeom>
                <a:avLst/>
                <a:gdLst>
                  <a:gd name="T0" fmla="*/ 167 w 167"/>
                  <a:gd name="T1" fmla="*/ 0 h 152"/>
                  <a:gd name="T2" fmla="*/ 0 w 167"/>
                  <a:gd name="T3" fmla="*/ 152 h 152"/>
                  <a:gd name="T4" fmla="*/ 167 w 167"/>
                  <a:gd name="T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" h="152">
                    <a:moveTo>
                      <a:pt x="167" y="0"/>
                    </a:moveTo>
                    <a:cubicBezTo>
                      <a:pt x="159" y="26"/>
                      <a:pt x="119" y="140"/>
                      <a:pt x="0" y="152"/>
                    </a:cubicBezTo>
                    <a:cubicBezTo>
                      <a:pt x="27" y="148"/>
                      <a:pt x="127" y="107"/>
                      <a:pt x="167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4" name="Freeform 34"/>
              <p:cNvSpPr>
                <a:spLocks/>
              </p:cNvSpPr>
              <p:nvPr/>
            </p:nvSpPr>
            <p:spPr bwMode="auto">
              <a:xfrm>
                <a:off x="2689" y="1856"/>
                <a:ext cx="527" cy="499"/>
              </a:xfrm>
              <a:custGeom>
                <a:avLst/>
                <a:gdLst>
                  <a:gd name="T0" fmla="*/ 0 w 211"/>
                  <a:gd name="T1" fmla="*/ 173 h 187"/>
                  <a:gd name="T2" fmla="*/ 114 w 211"/>
                  <a:gd name="T3" fmla="*/ 167 h 187"/>
                  <a:gd name="T4" fmla="*/ 185 w 211"/>
                  <a:gd name="T5" fmla="*/ 89 h 187"/>
                  <a:gd name="T6" fmla="*/ 205 w 211"/>
                  <a:gd name="T7" fmla="*/ 0 h 187"/>
                  <a:gd name="T8" fmla="*/ 156 w 211"/>
                  <a:gd name="T9" fmla="*/ 114 h 187"/>
                  <a:gd name="T10" fmla="*/ 62 w 211"/>
                  <a:gd name="T11" fmla="*/ 175 h 187"/>
                  <a:gd name="T12" fmla="*/ 0 w 211"/>
                  <a:gd name="T13" fmla="*/ 17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187">
                    <a:moveTo>
                      <a:pt x="0" y="173"/>
                    </a:moveTo>
                    <a:cubicBezTo>
                      <a:pt x="42" y="187"/>
                      <a:pt x="77" y="187"/>
                      <a:pt x="114" y="167"/>
                    </a:cubicBezTo>
                    <a:cubicBezTo>
                      <a:pt x="150" y="146"/>
                      <a:pt x="170" y="118"/>
                      <a:pt x="185" y="89"/>
                    </a:cubicBezTo>
                    <a:cubicBezTo>
                      <a:pt x="199" y="60"/>
                      <a:pt x="211" y="26"/>
                      <a:pt x="205" y="0"/>
                    </a:cubicBezTo>
                    <a:cubicBezTo>
                      <a:pt x="205" y="16"/>
                      <a:pt x="177" y="88"/>
                      <a:pt x="156" y="114"/>
                    </a:cubicBezTo>
                    <a:cubicBezTo>
                      <a:pt x="135" y="140"/>
                      <a:pt x="81" y="173"/>
                      <a:pt x="62" y="175"/>
                    </a:cubicBezTo>
                    <a:cubicBezTo>
                      <a:pt x="44" y="176"/>
                      <a:pt x="10" y="178"/>
                      <a:pt x="0" y="173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5" name="Freeform 35"/>
              <p:cNvSpPr>
                <a:spLocks/>
              </p:cNvSpPr>
              <p:nvPr/>
            </p:nvSpPr>
            <p:spPr bwMode="auto">
              <a:xfrm>
                <a:off x="2366" y="1459"/>
                <a:ext cx="890" cy="936"/>
              </a:xfrm>
              <a:custGeom>
                <a:avLst/>
                <a:gdLst>
                  <a:gd name="T0" fmla="*/ 82 w 356"/>
                  <a:gd name="T1" fmla="*/ 32 h 351"/>
                  <a:gd name="T2" fmla="*/ 12 w 356"/>
                  <a:gd name="T3" fmla="*/ 147 h 351"/>
                  <a:gd name="T4" fmla="*/ 75 w 356"/>
                  <a:gd name="T5" fmla="*/ 315 h 351"/>
                  <a:gd name="T6" fmla="*/ 215 w 356"/>
                  <a:gd name="T7" fmla="*/ 341 h 351"/>
                  <a:gd name="T8" fmla="*/ 316 w 356"/>
                  <a:gd name="T9" fmla="*/ 255 h 351"/>
                  <a:gd name="T10" fmla="*/ 339 w 356"/>
                  <a:gd name="T11" fmla="*/ 120 h 351"/>
                  <a:gd name="T12" fmla="*/ 255 w 356"/>
                  <a:gd name="T13" fmla="*/ 24 h 351"/>
                  <a:gd name="T14" fmla="*/ 82 w 356"/>
                  <a:gd name="T15" fmla="*/ 32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6" h="351">
                    <a:moveTo>
                      <a:pt x="82" y="32"/>
                    </a:moveTo>
                    <a:cubicBezTo>
                      <a:pt x="32" y="58"/>
                      <a:pt x="19" y="110"/>
                      <a:pt x="12" y="147"/>
                    </a:cubicBezTo>
                    <a:cubicBezTo>
                      <a:pt x="0" y="215"/>
                      <a:pt x="10" y="278"/>
                      <a:pt x="75" y="315"/>
                    </a:cubicBezTo>
                    <a:cubicBezTo>
                      <a:pt x="108" y="333"/>
                      <a:pt x="177" y="351"/>
                      <a:pt x="215" y="341"/>
                    </a:cubicBezTo>
                    <a:cubicBezTo>
                      <a:pt x="263" y="328"/>
                      <a:pt x="290" y="291"/>
                      <a:pt x="316" y="255"/>
                    </a:cubicBezTo>
                    <a:cubicBezTo>
                      <a:pt x="345" y="215"/>
                      <a:pt x="356" y="176"/>
                      <a:pt x="339" y="120"/>
                    </a:cubicBezTo>
                    <a:cubicBezTo>
                      <a:pt x="326" y="78"/>
                      <a:pt x="297" y="38"/>
                      <a:pt x="255" y="24"/>
                    </a:cubicBezTo>
                    <a:cubicBezTo>
                      <a:pt x="182" y="0"/>
                      <a:pt x="143" y="3"/>
                      <a:pt x="82" y="3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6" name="Freeform 36"/>
              <p:cNvSpPr>
                <a:spLocks/>
              </p:cNvSpPr>
              <p:nvPr/>
            </p:nvSpPr>
            <p:spPr bwMode="auto">
              <a:xfrm>
                <a:off x="2239" y="1373"/>
                <a:ext cx="1197" cy="1182"/>
              </a:xfrm>
              <a:custGeom>
                <a:avLst/>
                <a:gdLst>
                  <a:gd name="T0" fmla="*/ 111 w 479"/>
                  <a:gd name="T1" fmla="*/ 33 h 443"/>
                  <a:gd name="T2" fmla="*/ 22 w 479"/>
                  <a:gd name="T3" fmla="*/ 147 h 443"/>
                  <a:gd name="T4" fmla="*/ 34 w 479"/>
                  <a:gd name="T5" fmla="*/ 312 h 443"/>
                  <a:gd name="T6" fmla="*/ 318 w 479"/>
                  <a:gd name="T7" fmla="*/ 393 h 443"/>
                  <a:gd name="T8" fmla="*/ 378 w 479"/>
                  <a:gd name="T9" fmla="*/ 71 h 443"/>
                  <a:gd name="T10" fmla="*/ 254 w 479"/>
                  <a:gd name="T11" fmla="*/ 14 h 443"/>
                  <a:gd name="T12" fmla="*/ 111 w 479"/>
                  <a:gd name="T13" fmla="*/ 3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9" h="443">
                    <a:moveTo>
                      <a:pt x="111" y="33"/>
                    </a:moveTo>
                    <a:cubicBezTo>
                      <a:pt x="54" y="65"/>
                      <a:pt x="46" y="92"/>
                      <a:pt x="22" y="147"/>
                    </a:cubicBezTo>
                    <a:cubicBezTo>
                      <a:pt x="0" y="198"/>
                      <a:pt x="8" y="264"/>
                      <a:pt x="34" y="312"/>
                    </a:cubicBezTo>
                    <a:cubicBezTo>
                      <a:pt x="83" y="403"/>
                      <a:pt x="228" y="443"/>
                      <a:pt x="318" y="393"/>
                    </a:cubicBezTo>
                    <a:cubicBezTo>
                      <a:pt x="425" y="333"/>
                      <a:pt x="479" y="167"/>
                      <a:pt x="378" y="71"/>
                    </a:cubicBezTo>
                    <a:cubicBezTo>
                      <a:pt x="343" y="38"/>
                      <a:pt x="299" y="23"/>
                      <a:pt x="254" y="14"/>
                    </a:cubicBezTo>
                    <a:cubicBezTo>
                      <a:pt x="184" y="0"/>
                      <a:pt x="150" y="11"/>
                      <a:pt x="111" y="3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7" name="Oval 37"/>
              <p:cNvSpPr>
                <a:spLocks noChangeArrowheads="1"/>
              </p:cNvSpPr>
              <p:nvPr/>
            </p:nvSpPr>
            <p:spPr bwMode="auto">
              <a:xfrm>
                <a:off x="2524" y="1512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8" name="Oval 38"/>
              <p:cNvSpPr>
                <a:spLocks noChangeArrowheads="1"/>
              </p:cNvSpPr>
              <p:nvPr/>
            </p:nvSpPr>
            <p:spPr bwMode="auto">
              <a:xfrm>
                <a:off x="2606" y="1507"/>
                <a:ext cx="33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89" name="Oval 39"/>
              <p:cNvSpPr>
                <a:spLocks noChangeArrowheads="1"/>
              </p:cNvSpPr>
              <p:nvPr/>
            </p:nvSpPr>
            <p:spPr bwMode="auto">
              <a:xfrm>
                <a:off x="2499" y="1573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39" name="Group 82"/>
            <p:cNvGrpSpPr>
              <a:grpSpLocks/>
            </p:cNvGrpSpPr>
            <p:nvPr/>
          </p:nvGrpSpPr>
          <p:grpSpPr bwMode="auto">
            <a:xfrm>
              <a:off x="4296314" y="1832801"/>
              <a:ext cx="216000" cy="216000"/>
              <a:chOff x="1245" y="2488"/>
              <a:chExt cx="1076" cy="1099"/>
            </a:xfrm>
          </p:grpSpPr>
          <p:sp>
            <p:nvSpPr>
              <p:cNvPr id="4505" name="Freeform 69"/>
              <p:cNvSpPr>
                <a:spLocks/>
              </p:cNvSpPr>
              <p:nvPr/>
            </p:nvSpPr>
            <p:spPr bwMode="auto">
              <a:xfrm>
                <a:off x="1245" y="2488"/>
                <a:ext cx="1076" cy="1099"/>
              </a:xfrm>
              <a:custGeom>
                <a:avLst/>
                <a:gdLst>
                  <a:gd name="T0" fmla="*/ 182 w 430"/>
                  <a:gd name="T1" fmla="*/ 5 h 412"/>
                  <a:gd name="T2" fmla="*/ 29 w 430"/>
                  <a:gd name="T3" fmla="*/ 90 h 412"/>
                  <a:gd name="T4" fmla="*/ 6 w 430"/>
                  <a:gd name="T5" fmla="*/ 243 h 412"/>
                  <a:gd name="T6" fmla="*/ 44 w 430"/>
                  <a:gd name="T7" fmla="*/ 350 h 412"/>
                  <a:gd name="T8" fmla="*/ 220 w 430"/>
                  <a:gd name="T9" fmla="*/ 412 h 412"/>
                  <a:gd name="T10" fmla="*/ 384 w 430"/>
                  <a:gd name="T11" fmla="*/ 346 h 412"/>
                  <a:gd name="T12" fmla="*/ 411 w 430"/>
                  <a:gd name="T13" fmla="*/ 147 h 412"/>
                  <a:gd name="T14" fmla="*/ 344 w 430"/>
                  <a:gd name="T15" fmla="*/ 46 h 412"/>
                  <a:gd name="T16" fmla="*/ 182 w 430"/>
                  <a:gd name="T17" fmla="*/ 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412">
                    <a:moveTo>
                      <a:pt x="182" y="5"/>
                    </a:moveTo>
                    <a:cubicBezTo>
                      <a:pt x="117" y="5"/>
                      <a:pt x="62" y="29"/>
                      <a:pt x="29" y="90"/>
                    </a:cubicBezTo>
                    <a:cubicBezTo>
                      <a:pt x="1" y="139"/>
                      <a:pt x="0" y="187"/>
                      <a:pt x="6" y="243"/>
                    </a:cubicBezTo>
                    <a:cubicBezTo>
                      <a:pt x="11" y="289"/>
                      <a:pt x="16" y="312"/>
                      <a:pt x="44" y="350"/>
                    </a:cubicBezTo>
                    <a:cubicBezTo>
                      <a:pt x="91" y="412"/>
                      <a:pt x="147" y="412"/>
                      <a:pt x="220" y="412"/>
                    </a:cubicBezTo>
                    <a:cubicBezTo>
                      <a:pt x="281" y="412"/>
                      <a:pt x="344" y="399"/>
                      <a:pt x="384" y="346"/>
                    </a:cubicBezTo>
                    <a:cubicBezTo>
                      <a:pt x="426" y="290"/>
                      <a:pt x="430" y="215"/>
                      <a:pt x="411" y="147"/>
                    </a:cubicBezTo>
                    <a:cubicBezTo>
                      <a:pt x="400" y="106"/>
                      <a:pt x="376" y="75"/>
                      <a:pt x="344" y="46"/>
                    </a:cubicBezTo>
                    <a:cubicBezTo>
                      <a:pt x="302" y="9"/>
                      <a:pt x="234" y="0"/>
                      <a:pt x="182" y="5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06" name="Freeform 70"/>
              <p:cNvSpPr>
                <a:spLocks/>
              </p:cNvSpPr>
              <p:nvPr/>
            </p:nvSpPr>
            <p:spPr bwMode="auto">
              <a:xfrm>
                <a:off x="1290" y="2595"/>
                <a:ext cx="851" cy="866"/>
              </a:xfrm>
              <a:custGeom>
                <a:avLst/>
                <a:gdLst>
                  <a:gd name="T0" fmla="*/ 121 w 340"/>
                  <a:gd name="T1" fmla="*/ 4 h 325"/>
                  <a:gd name="T2" fmla="*/ 18 w 340"/>
                  <a:gd name="T3" fmla="*/ 98 h 325"/>
                  <a:gd name="T4" fmla="*/ 27 w 340"/>
                  <a:gd name="T5" fmla="*/ 246 h 325"/>
                  <a:gd name="T6" fmla="*/ 117 w 340"/>
                  <a:gd name="T7" fmla="*/ 318 h 325"/>
                  <a:gd name="T8" fmla="*/ 239 w 340"/>
                  <a:gd name="T9" fmla="*/ 316 h 325"/>
                  <a:gd name="T10" fmla="*/ 319 w 340"/>
                  <a:gd name="T11" fmla="*/ 248 h 325"/>
                  <a:gd name="T12" fmla="*/ 327 w 340"/>
                  <a:gd name="T13" fmla="*/ 116 h 325"/>
                  <a:gd name="T14" fmla="*/ 236 w 340"/>
                  <a:gd name="T15" fmla="*/ 24 h 325"/>
                  <a:gd name="T16" fmla="*/ 174 w 340"/>
                  <a:gd name="T17" fmla="*/ 3 h 325"/>
                  <a:gd name="T18" fmla="*/ 121 w 340"/>
                  <a:gd name="T19" fmla="*/ 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25">
                    <a:moveTo>
                      <a:pt x="121" y="4"/>
                    </a:moveTo>
                    <a:cubicBezTo>
                      <a:pt x="70" y="0"/>
                      <a:pt x="33" y="53"/>
                      <a:pt x="18" y="98"/>
                    </a:cubicBezTo>
                    <a:cubicBezTo>
                      <a:pt x="0" y="147"/>
                      <a:pt x="17" y="198"/>
                      <a:pt x="27" y="246"/>
                    </a:cubicBezTo>
                    <a:cubicBezTo>
                      <a:pt x="37" y="292"/>
                      <a:pt x="66" y="304"/>
                      <a:pt x="117" y="318"/>
                    </a:cubicBezTo>
                    <a:cubicBezTo>
                      <a:pt x="145" y="325"/>
                      <a:pt x="218" y="322"/>
                      <a:pt x="239" y="316"/>
                    </a:cubicBezTo>
                    <a:cubicBezTo>
                      <a:pt x="274" y="306"/>
                      <a:pt x="307" y="282"/>
                      <a:pt x="319" y="248"/>
                    </a:cubicBezTo>
                    <a:cubicBezTo>
                      <a:pt x="334" y="209"/>
                      <a:pt x="340" y="157"/>
                      <a:pt x="327" y="116"/>
                    </a:cubicBezTo>
                    <a:cubicBezTo>
                      <a:pt x="314" y="71"/>
                      <a:pt x="273" y="46"/>
                      <a:pt x="236" y="24"/>
                    </a:cubicBezTo>
                    <a:cubicBezTo>
                      <a:pt x="217" y="13"/>
                      <a:pt x="197" y="5"/>
                      <a:pt x="174" y="3"/>
                    </a:cubicBezTo>
                    <a:cubicBezTo>
                      <a:pt x="162" y="2"/>
                      <a:pt x="140" y="3"/>
                      <a:pt x="121" y="4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07" name="Freeform 71"/>
              <p:cNvSpPr>
                <a:spLocks/>
              </p:cNvSpPr>
              <p:nvPr/>
            </p:nvSpPr>
            <p:spPr bwMode="auto">
              <a:xfrm>
                <a:off x="1270" y="2528"/>
                <a:ext cx="678" cy="1005"/>
              </a:xfrm>
              <a:custGeom>
                <a:avLst/>
                <a:gdLst>
                  <a:gd name="T0" fmla="*/ 55 w 271"/>
                  <a:gd name="T1" fmla="*/ 329 h 377"/>
                  <a:gd name="T2" fmla="*/ 20 w 271"/>
                  <a:gd name="T3" fmla="*/ 229 h 377"/>
                  <a:gd name="T4" fmla="*/ 41 w 271"/>
                  <a:gd name="T5" fmla="*/ 86 h 377"/>
                  <a:gd name="T6" fmla="*/ 184 w 271"/>
                  <a:gd name="T7" fmla="*/ 7 h 377"/>
                  <a:gd name="T8" fmla="*/ 271 w 271"/>
                  <a:gd name="T9" fmla="*/ 13 h 377"/>
                  <a:gd name="T10" fmla="*/ 170 w 271"/>
                  <a:gd name="T11" fmla="*/ 3 h 377"/>
                  <a:gd name="T12" fmla="*/ 26 w 271"/>
                  <a:gd name="T13" fmla="*/ 82 h 377"/>
                  <a:gd name="T14" fmla="*/ 5 w 271"/>
                  <a:gd name="T15" fmla="*/ 225 h 377"/>
                  <a:gd name="T16" fmla="*/ 41 w 271"/>
                  <a:gd name="T17" fmla="*/ 325 h 377"/>
                  <a:gd name="T18" fmla="*/ 117 w 271"/>
                  <a:gd name="T19" fmla="*/ 377 h 377"/>
                  <a:gd name="T20" fmla="*/ 55 w 271"/>
                  <a:gd name="T21" fmla="*/ 329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1" h="377">
                    <a:moveTo>
                      <a:pt x="55" y="329"/>
                    </a:moveTo>
                    <a:cubicBezTo>
                      <a:pt x="29" y="294"/>
                      <a:pt x="24" y="272"/>
                      <a:pt x="20" y="229"/>
                    </a:cubicBezTo>
                    <a:cubicBezTo>
                      <a:pt x="14" y="178"/>
                      <a:pt x="15" y="133"/>
                      <a:pt x="41" y="86"/>
                    </a:cubicBezTo>
                    <a:cubicBezTo>
                      <a:pt x="72" y="29"/>
                      <a:pt x="123" y="7"/>
                      <a:pt x="184" y="7"/>
                    </a:cubicBezTo>
                    <a:cubicBezTo>
                      <a:pt x="211" y="5"/>
                      <a:pt x="242" y="6"/>
                      <a:pt x="271" y="13"/>
                    </a:cubicBezTo>
                    <a:cubicBezTo>
                      <a:pt x="238" y="2"/>
                      <a:pt x="201" y="0"/>
                      <a:pt x="170" y="3"/>
                    </a:cubicBezTo>
                    <a:cubicBezTo>
                      <a:pt x="108" y="3"/>
                      <a:pt x="58" y="25"/>
                      <a:pt x="26" y="82"/>
                    </a:cubicBezTo>
                    <a:cubicBezTo>
                      <a:pt x="1" y="128"/>
                      <a:pt x="0" y="173"/>
                      <a:pt x="5" y="225"/>
                    </a:cubicBezTo>
                    <a:cubicBezTo>
                      <a:pt x="10" y="268"/>
                      <a:pt x="14" y="290"/>
                      <a:pt x="41" y="325"/>
                    </a:cubicBezTo>
                    <a:cubicBezTo>
                      <a:pt x="64" y="355"/>
                      <a:pt x="89" y="370"/>
                      <a:pt x="117" y="377"/>
                    </a:cubicBezTo>
                    <a:cubicBezTo>
                      <a:pt x="95" y="369"/>
                      <a:pt x="74" y="354"/>
                      <a:pt x="55" y="329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08" name="Freeform 72"/>
              <p:cNvSpPr>
                <a:spLocks/>
              </p:cNvSpPr>
              <p:nvPr/>
            </p:nvSpPr>
            <p:spPr bwMode="auto">
              <a:xfrm>
                <a:off x="1481" y="2587"/>
                <a:ext cx="807" cy="962"/>
              </a:xfrm>
              <a:custGeom>
                <a:avLst/>
                <a:gdLst>
                  <a:gd name="T0" fmla="*/ 306 w 323"/>
                  <a:gd name="T1" fmla="*/ 114 h 361"/>
                  <a:gd name="T2" fmla="*/ 243 w 323"/>
                  <a:gd name="T3" fmla="*/ 21 h 361"/>
                  <a:gd name="T4" fmla="*/ 211 w 323"/>
                  <a:gd name="T5" fmla="*/ 0 h 361"/>
                  <a:gd name="T6" fmla="*/ 226 w 323"/>
                  <a:gd name="T7" fmla="*/ 12 h 361"/>
                  <a:gd name="T8" fmla="*/ 288 w 323"/>
                  <a:gd name="T9" fmla="*/ 105 h 361"/>
                  <a:gd name="T10" fmla="*/ 263 w 323"/>
                  <a:gd name="T11" fmla="*/ 290 h 361"/>
                  <a:gd name="T12" fmla="*/ 111 w 323"/>
                  <a:gd name="T13" fmla="*/ 351 h 361"/>
                  <a:gd name="T14" fmla="*/ 0 w 323"/>
                  <a:gd name="T15" fmla="*/ 337 h 361"/>
                  <a:gd name="T16" fmla="*/ 128 w 323"/>
                  <a:gd name="T17" fmla="*/ 361 h 361"/>
                  <a:gd name="T18" fmla="*/ 280 w 323"/>
                  <a:gd name="T19" fmla="*/ 300 h 361"/>
                  <a:gd name="T20" fmla="*/ 306 w 323"/>
                  <a:gd name="T21" fmla="*/ 114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3" h="361">
                    <a:moveTo>
                      <a:pt x="306" y="114"/>
                    </a:moveTo>
                    <a:cubicBezTo>
                      <a:pt x="295" y="77"/>
                      <a:pt x="273" y="48"/>
                      <a:pt x="243" y="21"/>
                    </a:cubicBezTo>
                    <a:cubicBezTo>
                      <a:pt x="234" y="13"/>
                      <a:pt x="223" y="6"/>
                      <a:pt x="211" y="0"/>
                    </a:cubicBezTo>
                    <a:cubicBezTo>
                      <a:pt x="216" y="4"/>
                      <a:pt x="221" y="8"/>
                      <a:pt x="226" y="12"/>
                    </a:cubicBezTo>
                    <a:cubicBezTo>
                      <a:pt x="255" y="38"/>
                      <a:pt x="278" y="67"/>
                      <a:pt x="288" y="105"/>
                    </a:cubicBezTo>
                    <a:cubicBezTo>
                      <a:pt x="306" y="168"/>
                      <a:pt x="302" y="237"/>
                      <a:pt x="263" y="290"/>
                    </a:cubicBezTo>
                    <a:cubicBezTo>
                      <a:pt x="226" y="339"/>
                      <a:pt x="168" y="351"/>
                      <a:pt x="111" y="351"/>
                    </a:cubicBezTo>
                    <a:cubicBezTo>
                      <a:pt x="68" y="351"/>
                      <a:pt x="32" y="351"/>
                      <a:pt x="0" y="337"/>
                    </a:cubicBezTo>
                    <a:cubicBezTo>
                      <a:pt x="36" y="361"/>
                      <a:pt x="78" y="361"/>
                      <a:pt x="128" y="361"/>
                    </a:cubicBezTo>
                    <a:cubicBezTo>
                      <a:pt x="185" y="360"/>
                      <a:pt x="243" y="349"/>
                      <a:pt x="280" y="300"/>
                    </a:cubicBezTo>
                    <a:cubicBezTo>
                      <a:pt x="319" y="247"/>
                      <a:pt x="323" y="177"/>
                      <a:pt x="306" y="114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09" name="Freeform 73"/>
              <p:cNvSpPr>
                <a:spLocks/>
              </p:cNvSpPr>
              <p:nvPr/>
            </p:nvSpPr>
            <p:spPr bwMode="auto">
              <a:xfrm>
                <a:off x="1398" y="2803"/>
                <a:ext cx="735" cy="634"/>
              </a:xfrm>
              <a:custGeom>
                <a:avLst/>
                <a:gdLst>
                  <a:gd name="T0" fmla="*/ 273 w 294"/>
                  <a:gd name="T1" fmla="*/ 48 h 238"/>
                  <a:gd name="T2" fmla="*/ 256 w 294"/>
                  <a:gd name="T3" fmla="*/ 180 h 238"/>
                  <a:gd name="T4" fmla="*/ 176 w 294"/>
                  <a:gd name="T5" fmla="*/ 230 h 238"/>
                  <a:gd name="T6" fmla="*/ 75 w 294"/>
                  <a:gd name="T7" fmla="*/ 230 h 238"/>
                  <a:gd name="T8" fmla="*/ 0 w 294"/>
                  <a:gd name="T9" fmla="*/ 179 h 238"/>
                  <a:gd name="T10" fmla="*/ 102 w 294"/>
                  <a:gd name="T11" fmla="*/ 205 h 238"/>
                  <a:gd name="T12" fmla="*/ 151 w 294"/>
                  <a:gd name="T13" fmla="*/ 179 h 238"/>
                  <a:gd name="T14" fmla="*/ 213 w 294"/>
                  <a:gd name="T15" fmla="*/ 152 h 238"/>
                  <a:gd name="T16" fmla="*/ 254 w 294"/>
                  <a:gd name="T17" fmla="*/ 66 h 238"/>
                  <a:gd name="T18" fmla="*/ 237 w 294"/>
                  <a:gd name="T19" fmla="*/ 0 h 238"/>
                  <a:gd name="T20" fmla="*/ 273 w 294"/>
                  <a:gd name="T21" fmla="*/ 52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" h="238">
                    <a:moveTo>
                      <a:pt x="273" y="48"/>
                    </a:moveTo>
                    <a:cubicBezTo>
                      <a:pt x="294" y="74"/>
                      <a:pt x="270" y="153"/>
                      <a:pt x="256" y="180"/>
                    </a:cubicBezTo>
                    <a:cubicBezTo>
                      <a:pt x="243" y="204"/>
                      <a:pt x="203" y="224"/>
                      <a:pt x="176" y="230"/>
                    </a:cubicBezTo>
                    <a:cubicBezTo>
                      <a:pt x="146" y="235"/>
                      <a:pt x="103" y="238"/>
                      <a:pt x="75" y="230"/>
                    </a:cubicBezTo>
                    <a:cubicBezTo>
                      <a:pt x="41" y="220"/>
                      <a:pt x="8" y="215"/>
                      <a:pt x="0" y="179"/>
                    </a:cubicBezTo>
                    <a:cubicBezTo>
                      <a:pt x="11" y="205"/>
                      <a:pt x="79" y="211"/>
                      <a:pt x="102" y="205"/>
                    </a:cubicBezTo>
                    <a:cubicBezTo>
                      <a:pt x="121" y="199"/>
                      <a:pt x="134" y="189"/>
                      <a:pt x="151" y="179"/>
                    </a:cubicBezTo>
                    <a:cubicBezTo>
                      <a:pt x="171" y="168"/>
                      <a:pt x="195" y="166"/>
                      <a:pt x="213" y="152"/>
                    </a:cubicBezTo>
                    <a:cubicBezTo>
                      <a:pt x="239" y="132"/>
                      <a:pt x="254" y="98"/>
                      <a:pt x="254" y="66"/>
                    </a:cubicBezTo>
                    <a:cubicBezTo>
                      <a:pt x="255" y="51"/>
                      <a:pt x="254" y="4"/>
                      <a:pt x="237" y="0"/>
                    </a:cubicBezTo>
                    <a:cubicBezTo>
                      <a:pt x="262" y="13"/>
                      <a:pt x="270" y="25"/>
                      <a:pt x="273" y="52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0" name="Freeform 74"/>
              <p:cNvSpPr>
                <a:spLocks/>
              </p:cNvSpPr>
              <p:nvPr/>
            </p:nvSpPr>
            <p:spPr bwMode="auto">
              <a:xfrm>
                <a:off x="1353" y="2613"/>
                <a:ext cx="525" cy="416"/>
              </a:xfrm>
              <a:custGeom>
                <a:avLst/>
                <a:gdLst>
                  <a:gd name="T0" fmla="*/ 0 w 210"/>
                  <a:gd name="T1" fmla="*/ 156 h 156"/>
                  <a:gd name="T2" fmla="*/ 78 w 210"/>
                  <a:gd name="T3" fmla="*/ 22 h 156"/>
                  <a:gd name="T4" fmla="*/ 210 w 210"/>
                  <a:gd name="T5" fmla="*/ 36 h 156"/>
                  <a:gd name="T6" fmla="*/ 8 w 210"/>
                  <a:gd name="T7" fmla="*/ 1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" h="156">
                    <a:moveTo>
                      <a:pt x="0" y="156"/>
                    </a:moveTo>
                    <a:cubicBezTo>
                      <a:pt x="6" y="101"/>
                      <a:pt x="23" y="46"/>
                      <a:pt x="78" y="22"/>
                    </a:cubicBezTo>
                    <a:cubicBezTo>
                      <a:pt x="118" y="4"/>
                      <a:pt x="177" y="7"/>
                      <a:pt x="210" y="36"/>
                    </a:cubicBezTo>
                    <a:cubicBezTo>
                      <a:pt x="140" y="0"/>
                      <a:pt x="21" y="37"/>
                      <a:pt x="8" y="121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1" name="Freeform 75"/>
              <p:cNvSpPr>
                <a:spLocks/>
              </p:cNvSpPr>
              <p:nvPr/>
            </p:nvSpPr>
            <p:spPr bwMode="auto">
              <a:xfrm>
                <a:off x="1603" y="3035"/>
                <a:ext cx="495" cy="408"/>
              </a:xfrm>
              <a:custGeom>
                <a:avLst/>
                <a:gdLst>
                  <a:gd name="T0" fmla="*/ 0 w 198"/>
                  <a:gd name="T1" fmla="*/ 140 h 153"/>
                  <a:gd name="T2" fmla="*/ 155 w 198"/>
                  <a:gd name="T3" fmla="*/ 113 h 153"/>
                  <a:gd name="T4" fmla="*/ 198 w 198"/>
                  <a:gd name="T5" fmla="*/ 0 h 153"/>
                  <a:gd name="T6" fmla="*/ 139 w 198"/>
                  <a:gd name="T7" fmla="*/ 111 h 153"/>
                  <a:gd name="T8" fmla="*/ 0 w 198"/>
                  <a:gd name="T9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153">
                    <a:moveTo>
                      <a:pt x="0" y="140"/>
                    </a:moveTo>
                    <a:cubicBezTo>
                      <a:pt x="37" y="148"/>
                      <a:pt x="115" y="153"/>
                      <a:pt x="155" y="113"/>
                    </a:cubicBezTo>
                    <a:cubicBezTo>
                      <a:pt x="196" y="72"/>
                      <a:pt x="194" y="16"/>
                      <a:pt x="198" y="0"/>
                    </a:cubicBezTo>
                    <a:cubicBezTo>
                      <a:pt x="194" y="16"/>
                      <a:pt x="165" y="96"/>
                      <a:pt x="139" y="111"/>
                    </a:cubicBezTo>
                    <a:cubicBezTo>
                      <a:pt x="113" y="126"/>
                      <a:pt x="57" y="148"/>
                      <a:pt x="0" y="140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2" name="Freeform 76"/>
              <p:cNvSpPr>
                <a:spLocks/>
              </p:cNvSpPr>
              <p:nvPr/>
            </p:nvSpPr>
            <p:spPr bwMode="auto">
              <a:xfrm>
                <a:off x="1888" y="3019"/>
                <a:ext cx="395" cy="528"/>
              </a:xfrm>
              <a:custGeom>
                <a:avLst/>
                <a:gdLst>
                  <a:gd name="T0" fmla="*/ 0 w 158"/>
                  <a:gd name="T1" fmla="*/ 198 h 198"/>
                  <a:gd name="T2" fmla="*/ 153 w 158"/>
                  <a:gd name="T3" fmla="*/ 0 h 198"/>
                  <a:gd name="T4" fmla="*/ 0 w 158"/>
                  <a:gd name="T5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8" h="198">
                    <a:moveTo>
                      <a:pt x="0" y="198"/>
                    </a:moveTo>
                    <a:cubicBezTo>
                      <a:pt x="43" y="192"/>
                      <a:pt x="158" y="167"/>
                      <a:pt x="153" y="0"/>
                    </a:cubicBezTo>
                    <a:cubicBezTo>
                      <a:pt x="150" y="19"/>
                      <a:pt x="139" y="168"/>
                      <a:pt x="0" y="198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3" name="Freeform 77"/>
              <p:cNvSpPr>
                <a:spLocks/>
              </p:cNvSpPr>
              <p:nvPr/>
            </p:nvSpPr>
            <p:spPr bwMode="auto">
              <a:xfrm>
                <a:off x="1245" y="2488"/>
                <a:ext cx="1076" cy="1099"/>
              </a:xfrm>
              <a:custGeom>
                <a:avLst/>
                <a:gdLst>
                  <a:gd name="T0" fmla="*/ 182 w 430"/>
                  <a:gd name="T1" fmla="*/ 5 h 412"/>
                  <a:gd name="T2" fmla="*/ 28 w 430"/>
                  <a:gd name="T3" fmla="*/ 89 h 412"/>
                  <a:gd name="T4" fmla="*/ 6 w 430"/>
                  <a:gd name="T5" fmla="*/ 242 h 412"/>
                  <a:gd name="T6" fmla="*/ 44 w 430"/>
                  <a:gd name="T7" fmla="*/ 349 h 412"/>
                  <a:gd name="T8" fmla="*/ 220 w 430"/>
                  <a:gd name="T9" fmla="*/ 412 h 412"/>
                  <a:gd name="T10" fmla="*/ 383 w 430"/>
                  <a:gd name="T11" fmla="*/ 346 h 412"/>
                  <a:gd name="T12" fmla="*/ 411 w 430"/>
                  <a:gd name="T13" fmla="*/ 146 h 412"/>
                  <a:gd name="T14" fmla="*/ 344 w 430"/>
                  <a:gd name="T15" fmla="*/ 46 h 412"/>
                  <a:gd name="T16" fmla="*/ 182 w 430"/>
                  <a:gd name="T17" fmla="*/ 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412">
                    <a:moveTo>
                      <a:pt x="182" y="5"/>
                    </a:moveTo>
                    <a:cubicBezTo>
                      <a:pt x="116" y="5"/>
                      <a:pt x="62" y="28"/>
                      <a:pt x="28" y="89"/>
                    </a:cubicBezTo>
                    <a:cubicBezTo>
                      <a:pt x="1" y="139"/>
                      <a:pt x="0" y="187"/>
                      <a:pt x="6" y="242"/>
                    </a:cubicBezTo>
                    <a:cubicBezTo>
                      <a:pt x="11" y="288"/>
                      <a:pt x="16" y="312"/>
                      <a:pt x="44" y="349"/>
                    </a:cubicBezTo>
                    <a:cubicBezTo>
                      <a:pt x="91" y="412"/>
                      <a:pt x="147" y="412"/>
                      <a:pt x="220" y="412"/>
                    </a:cubicBezTo>
                    <a:cubicBezTo>
                      <a:pt x="281" y="411"/>
                      <a:pt x="344" y="399"/>
                      <a:pt x="383" y="346"/>
                    </a:cubicBezTo>
                    <a:cubicBezTo>
                      <a:pt x="426" y="289"/>
                      <a:pt x="430" y="214"/>
                      <a:pt x="411" y="146"/>
                    </a:cubicBezTo>
                    <a:cubicBezTo>
                      <a:pt x="400" y="106"/>
                      <a:pt x="376" y="75"/>
                      <a:pt x="344" y="46"/>
                    </a:cubicBezTo>
                    <a:cubicBezTo>
                      <a:pt x="302" y="8"/>
                      <a:pt x="234" y="0"/>
                      <a:pt x="182" y="5"/>
                    </a:cubicBezTo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4" name="Freeform 78"/>
              <p:cNvSpPr>
                <a:spLocks/>
              </p:cNvSpPr>
              <p:nvPr/>
            </p:nvSpPr>
            <p:spPr bwMode="auto">
              <a:xfrm>
                <a:off x="1290" y="2595"/>
                <a:ext cx="851" cy="866"/>
              </a:xfrm>
              <a:custGeom>
                <a:avLst/>
                <a:gdLst>
                  <a:gd name="T0" fmla="*/ 121 w 340"/>
                  <a:gd name="T1" fmla="*/ 4 h 325"/>
                  <a:gd name="T2" fmla="*/ 18 w 340"/>
                  <a:gd name="T3" fmla="*/ 98 h 325"/>
                  <a:gd name="T4" fmla="*/ 27 w 340"/>
                  <a:gd name="T5" fmla="*/ 246 h 325"/>
                  <a:gd name="T6" fmla="*/ 117 w 340"/>
                  <a:gd name="T7" fmla="*/ 318 h 325"/>
                  <a:gd name="T8" fmla="*/ 239 w 340"/>
                  <a:gd name="T9" fmla="*/ 316 h 325"/>
                  <a:gd name="T10" fmla="*/ 319 w 340"/>
                  <a:gd name="T11" fmla="*/ 248 h 325"/>
                  <a:gd name="T12" fmla="*/ 327 w 340"/>
                  <a:gd name="T13" fmla="*/ 116 h 325"/>
                  <a:gd name="T14" fmla="*/ 236 w 340"/>
                  <a:gd name="T15" fmla="*/ 24 h 325"/>
                  <a:gd name="T16" fmla="*/ 174 w 340"/>
                  <a:gd name="T17" fmla="*/ 3 h 325"/>
                  <a:gd name="T18" fmla="*/ 121 w 340"/>
                  <a:gd name="T19" fmla="*/ 4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0" h="325">
                    <a:moveTo>
                      <a:pt x="121" y="4"/>
                    </a:moveTo>
                    <a:cubicBezTo>
                      <a:pt x="70" y="0"/>
                      <a:pt x="33" y="53"/>
                      <a:pt x="18" y="98"/>
                    </a:cubicBezTo>
                    <a:cubicBezTo>
                      <a:pt x="0" y="147"/>
                      <a:pt x="17" y="198"/>
                      <a:pt x="27" y="246"/>
                    </a:cubicBezTo>
                    <a:cubicBezTo>
                      <a:pt x="37" y="292"/>
                      <a:pt x="66" y="304"/>
                      <a:pt x="117" y="318"/>
                    </a:cubicBezTo>
                    <a:cubicBezTo>
                      <a:pt x="145" y="325"/>
                      <a:pt x="218" y="322"/>
                      <a:pt x="239" y="316"/>
                    </a:cubicBezTo>
                    <a:cubicBezTo>
                      <a:pt x="274" y="306"/>
                      <a:pt x="307" y="282"/>
                      <a:pt x="319" y="248"/>
                    </a:cubicBezTo>
                    <a:cubicBezTo>
                      <a:pt x="334" y="209"/>
                      <a:pt x="340" y="157"/>
                      <a:pt x="327" y="116"/>
                    </a:cubicBezTo>
                    <a:cubicBezTo>
                      <a:pt x="314" y="71"/>
                      <a:pt x="273" y="46"/>
                      <a:pt x="236" y="24"/>
                    </a:cubicBezTo>
                    <a:cubicBezTo>
                      <a:pt x="217" y="13"/>
                      <a:pt x="197" y="5"/>
                      <a:pt x="174" y="3"/>
                    </a:cubicBezTo>
                    <a:cubicBezTo>
                      <a:pt x="162" y="2"/>
                      <a:pt x="140" y="3"/>
                      <a:pt x="121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5" name="Oval 79"/>
              <p:cNvSpPr>
                <a:spLocks noChangeArrowheads="1"/>
              </p:cNvSpPr>
              <p:nvPr/>
            </p:nvSpPr>
            <p:spPr bwMode="auto">
              <a:xfrm>
                <a:off x="1450" y="2597"/>
                <a:ext cx="83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6" name="Oval 80"/>
              <p:cNvSpPr>
                <a:spLocks noChangeArrowheads="1"/>
              </p:cNvSpPr>
              <p:nvPr/>
            </p:nvSpPr>
            <p:spPr bwMode="auto">
              <a:xfrm>
                <a:off x="1533" y="2592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17" name="Oval 81"/>
              <p:cNvSpPr>
                <a:spLocks noChangeArrowheads="1"/>
              </p:cNvSpPr>
              <p:nvPr/>
            </p:nvSpPr>
            <p:spPr bwMode="auto">
              <a:xfrm>
                <a:off x="1423" y="2659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40" name="Group 68"/>
            <p:cNvGrpSpPr>
              <a:grpSpLocks/>
            </p:cNvGrpSpPr>
            <p:nvPr/>
          </p:nvGrpSpPr>
          <p:grpSpPr bwMode="auto">
            <a:xfrm>
              <a:off x="5039350" y="1408805"/>
              <a:ext cx="216000" cy="216000"/>
              <a:chOff x="3155" y="2533"/>
              <a:chExt cx="1086" cy="1064"/>
            </a:xfrm>
          </p:grpSpPr>
          <p:sp>
            <p:nvSpPr>
              <p:cNvPr id="4519" name="Freeform 55"/>
              <p:cNvSpPr>
                <a:spLocks/>
              </p:cNvSpPr>
              <p:nvPr/>
            </p:nvSpPr>
            <p:spPr bwMode="auto">
              <a:xfrm>
                <a:off x="3155" y="2533"/>
                <a:ext cx="1086" cy="1064"/>
              </a:xfrm>
              <a:custGeom>
                <a:avLst/>
                <a:gdLst>
                  <a:gd name="T0" fmla="*/ 199 w 434"/>
                  <a:gd name="T1" fmla="*/ 4 h 399"/>
                  <a:gd name="T2" fmla="*/ 60 w 434"/>
                  <a:gd name="T3" fmla="*/ 76 h 399"/>
                  <a:gd name="T4" fmla="*/ 10 w 434"/>
                  <a:gd name="T5" fmla="*/ 263 h 399"/>
                  <a:gd name="T6" fmla="*/ 119 w 434"/>
                  <a:gd name="T7" fmla="*/ 370 h 399"/>
                  <a:gd name="T8" fmla="*/ 296 w 434"/>
                  <a:gd name="T9" fmla="*/ 369 h 399"/>
                  <a:gd name="T10" fmla="*/ 377 w 434"/>
                  <a:gd name="T11" fmla="*/ 103 h 399"/>
                  <a:gd name="T12" fmla="*/ 199 w 434"/>
                  <a:gd name="T13" fmla="*/ 4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4" h="399">
                    <a:moveTo>
                      <a:pt x="199" y="4"/>
                    </a:moveTo>
                    <a:cubicBezTo>
                      <a:pt x="142" y="0"/>
                      <a:pt x="97" y="38"/>
                      <a:pt x="60" y="76"/>
                    </a:cubicBezTo>
                    <a:cubicBezTo>
                      <a:pt x="17" y="121"/>
                      <a:pt x="0" y="200"/>
                      <a:pt x="10" y="263"/>
                    </a:cubicBezTo>
                    <a:cubicBezTo>
                      <a:pt x="18" y="315"/>
                      <a:pt x="76" y="348"/>
                      <a:pt x="119" y="370"/>
                    </a:cubicBezTo>
                    <a:cubicBezTo>
                      <a:pt x="176" y="399"/>
                      <a:pt x="240" y="395"/>
                      <a:pt x="296" y="369"/>
                    </a:cubicBezTo>
                    <a:cubicBezTo>
                      <a:pt x="389" y="326"/>
                      <a:pt x="434" y="196"/>
                      <a:pt x="377" y="103"/>
                    </a:cubicBezTo>
                    <a:cubicBezTo>
                      <a:pt x="345" y="51"/>
                      <a:pt x="263" y="2"/>
                      <a:pt x="199" y="4"/>
                    </a:cubicBezTo>
                    <a:close/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0" name="Freeform 56"/>
              <p:cNvSpPr>
                <a:spLocks/>
              </p:cNvSpPr>
              <p:nvPr/>
            </p:nvSpPr>
            <p:spPr bwMode="auto">
              <a:xfrm>
                <a:off x="3246" y="2645"/>
                <a:ext cx="885" cy="790"/>
              </a:xfrm>
              <a:custGeom>
                <a:avLst/>
                <a:gdLst>
                  <a:gd name="T0" fmla="*/ 71 w 354"/>
                  <a:gd name="T1" fmla="*/ 31 h 296"/>
                  <a:gd name="T2" fmla="*/ 11 w 354"/>
                  <a:gd name="T3" fmla="*/ 200 h 296"/>
                  <a:gd name="T4" fmla="*/ 68 w 354"/>
                  <a:gd name="T5" fmla="*/ 256 h 296"/>
                  <a:gd name="T6" fmla="*/ 156 w 354"/>
                  <a:gd name="T7" fmla="*/ 288 h 296"/>
                  <a:gd name="T8" fmla="*/ 238 w 354"/>
                  <a:gd name="T9" fmla="*/ 270 h 296"/>
                  <a:gd name="T10" fmla="*/ 309 w 354"/>
                  <a:gd name="T11" fmla="*/ 235 h 296"/>
                  <a:gd name="T12" fmla="*/ 300 w 354"/>
                  <a:gd name="T13" fmla="*/ 61 h 296"/>
                  <a:gd name="T14" fmla="*/ 257 w 354"/>
                  <a:gd name="T15" fmla="*/ 25 h 296"/>
                  <a:gd name="T16" fmla="*/ 183 w 354"/>
                  <a:gd name="T17" fmla="*/ 5 h 296"/>
                  <a:gd name="T18" fmla="*/ 71 w 354"/>
                  <a:gd name="T19" fmla="*/ 3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4" h="296">
                    <a:moveTo>
                      <a:pt x="71" y="31"/>
                    </a:moveTo>
                    <a:cubicBezTo>
                      <a:pt x="26" y="68"/>
                      <a:pt x="0" y="148"/>
                      <a:pt x="11" y="200"/>
                    </a:cubicBezTo>
                    <a:cubicBezTo>
                      <a:pt x="19" y="234"/>
                      <a:pt x="46" y="234"/>
                      <a:pt x="68" y="256"/>
                    </a:cubicBezTo>
                    <a:cubicBezTo>
                      <a:pt x="94" y="282"/>
                      <a:pt x="119" y="296"/>
                      <a:pt x="156" y="288"/>
                    </a:cubicBezTo>
                    <a:cubicBezTo>
                      <a:pt x="184" y="282"/>
                      <a:pt x="209" y="271"/>
                      <a:pt x="238" y="270"/>
                    </a:cubicBezTo>
                    <a:cubicBezTo>
                      <a:pt x="268" y="270"/>
                      <a:pt x="294" y="262"/>
                      <a:pt x="309" y="235"/>
                    </a:cubicBezTo>
                    <a:cubicBezTo>
                      <a:pt x="340" y="180"/>
                      <a:pt x="354" y="104"/>
                      <a:pt x="300" y="61"/>
                    </a:cubicBezTo>
                    <a:cubicBezTo>
                      <a:pt x="285" y="49"/>
                      <a:pt x="275" y="35"/>
                      <a:pt x="257" y="25"/>
                    </a:cubicBezTo>
                    <a:cubicBezTo>
                      <a:pt x="234" y="11"/>
                      <a:pt x="209" y="8"/>
                      <a:pt x="183" y="5"/>
                    </a:cubicBezTo>
                    <a:cubicBezTo>
                      <a:pt x="148" y="0"/>
                      <a:pt x="97" y="8"/>
                      <a:pt x="71" y="31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1" name="Freeform 57"/>
              <p:cNvSpPr>
                <a:spLocks/>
              </p:cNvSpPr>
              <p:nvPr/>
            </p:nvSpPr>
            <p:spPr bwMode="auto">
              <a:xfrm>
                <a:off x="3178" y="2563"/>
                <a:ext cx="635" cy="957"/>
              </a:xfrm>
              <a:custGeom>
                <a:avLst/>
                <a:gdLst>
                  <a:gd name="T0" fmla="*/ 127 w 254"/>
                  <a:gd name="T1" fmla="*/ 354 h 359"/>
                  <a:gd name="T2" fmla="*/ 25 w 254"/>
                  <a:gd name="T3" fmla="*/ 253 h 359"/>
                  <a:gd name="T4" fmla="*/ 72 w 254"/>
                  <a:gd name="T5" fmla="*/ 78 h 359"/>
                  <a:gd name="T6" fmla="*/ 202 w 254"/>
                  <a:gd name="T7" fmla="*/ 10 h 359"/>
                  <a:gd name="T8" fmla="*/ 254 w 254"/>
                  <a:gd name="T9" fmla="*/ 18 h 359"/>
                  <a:gd name="T10" fmla="*/ 186 w 254"/>
                  <a:gd name="T11" fmla="*/ 4 h 359"/>
                  <a:gd name="T12" fmla="*/ 56 w 254"/>
                  <a:gd name="T13" fmla="*/ 72 h 359"/>
                  <a:gd name="T14" fmla="*/ 9 w 254"/>
                  <a:gd name="T15" fmla="*/ 247 h 359"/>
                  <a:gd name="T16" fmla="*/ 111 w 254"/>
                  <a:gd name="T17" fmla="*/ 348 h 359"/>
                  <a:gd name="T18" fmla="*/ 138 w 254"/>
                  <a:gd name="T19" fmla="*/ 359 h 359"/>
                  <a:gd name="T20" fmla="*/ 127 w 254"/>
                  <a:gd name="T21" fmla="*/ 354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" h="359">
                    <a:moveTo>
                      <a:pt x="127" y="354"/>
                    </a:moveTo>
                    <a:cubicBezTo>
                      <a:pt x="87" y="333"/>
                      <a:pt x="32" y="302"/>
                      <a:pt x="25" y="253"/>
                    </a:cubicBezTo>
                    <a:cubicBezTo>
                      <a:pt x="16" y="194"/>
                      <a:pt x="31" y="120"/>
                      <a:pt x="72" y="78"/>
                    </a:cubicBezTo>
                    <a:cubicBezTo>
                      <a:pt x="106" y="42"/>
                      <a:pt x="148" y="6"/>
                      <a:pt x="202" y="10"/>
                    </a:cubicBezTo>
                    <a:cubicBezTo>
                      <a:pt x="218" y="10"/>
                      <a:pt x="236" y="13"/>
                      <a:pt x="254" y="18"/>
                    </a:cubicBezTo>
                    <a:cubicBezTo>
                      <a:pt x="231" y="9"/>
                      <a:pt x="207" y="4"/>
                      <a:pt x="186" y="4"/>
                    </a:cubicBezTo>
                    <a:cubicBezTo>
                      <a:pt x="132" y="0"/>
                      <a:pt x="90" y="36"/>
                      <a:pt x="56" y="72"/>
                    </a:cubicBezTo>
                    <a:cubicBezTo>
                      <a:pt x="15" y="114"/>
                      <a:pt x="0" y="189"/>
                      <a:pt x="9" y="247"/>
                    </a:cubicBezTo>
                    <a:cubicBezTo>
                      <a:pt x="16" y="296"/>
                      <a:pt x="71" y="327"/>
                      <a:pt x="111" y="348"/>
                    </a:cubicBezTo>
                    <a:cubicBezTo>
                      <a:pt x="120" y="353"/>
                      <a:pt x="129" y="356"/>
                      <a:pt x="138" y="359"/>
                    </a:cubicBezTo>
                    <a:cubicBezTo>
                      <a:pt x="135" y="357"/>
                      <a:pt x="131" y="356"/>
                      <a:pt x="127" y="354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2" name="Freeform 58"/>
              <p:cNvSpPr>
                <a:spLocks/>
              </p:cNvSpPr>
              <p:nvPr/>
            </p:nvSpPr>
            <p:spPr bwMode="auto">
              <a:xfrm>
                <a:off x="3288" y="2704"/>
                <a:ext cx="926" cy="869"/>
              </a:xfrm>
              <a:custGeom>
                <a:avLst/>
                <a:gdLst>
                  <a:gd name="T0" fmla="*/ 316 w 370"/>
                  <a:gd name="T1" fmla="*/ 45 h 326"/>
                  <a:gd name="T2" fmla="*/ 274 w 370"/>
                  <a:gd name="T3" fmla="*/ 0 h 326"/>
                  <a:gd name="T4" fmla="*/ 302 w 370"/>
                  <a:gd name="T5" fmla="*/ 33 h 326"/>
                  <a:gd name="T6" fmla="*/ 225 w 370"/>
                  <a:gd name="T7" fmla="*/ 285 h 326"/>
                  <a:gd name="T8" fmla="*/ 58 w 370"/>
                  <a:gd name="T9" fmla="*/ 286 h 326"/>
                  <a:gd name="T10" fmla="*/ 0 w 370"/>
                  <a:gd name="T11" fmla="*/ 251 h 326"/>
                  <a:gd name="T12" fmla="*/ 71 w 370"/>
                  <a:gd name="T13" fmla="*/ 298 h 326"/>
                  <a:gd name="T14" fmla="*/ 239 w 370"/>
                  <a:gd name="T15" fmla="*/ 297 h 326"/>
                  <a:gd name="T16" fmla="*/ 316 w 370"/>
                  <a:gd name="T17" fmla="*/ 4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326">
                    <a:moveTo>
                      <a:pt x="316" y="45"/>
                    </a:moveTo>
                    <a:cubicBezTo>
                      <a:pt x="306" y="29"/>
                      <a:pt x="291" y="14"/>
                      <a:pt x="274" y="0"/>
                    </a:cubicBezTo>
                    <a:cubicBezTo>
                      <a:pt x="285" y="10"/>
                      <a:pt x="295" y="22"/>
                      <a:pt x="302" y="33"/>
                    </a:cubicBezTo>
                    <a:cubicBezTo>
                      <a:pt x="356" y="121"/>
                      <a:pt x="314" y="244"/>
                      <a:pt x="225" y="285"/>
                    </a:cubicBezTo>
                    <a:cubicBezTo>
                      <a:pt x="172" y="309"/>
                      <a:pt x="111" y="314"/>
                      <a:pt x="58" y="286"/>
                    </a:cubicBezTo>
                    <a:cubicBezTo>
                      <a:pt x="39" y="277"/>
                      <a:pt x="18" y="265"/>
                      <a:pt x="0" y="251"/>
                    </a:cubicBezTo>
                    <a:cubicBezTo>
                      <a:pt x="21" y="271"/>
                      <a:pt x="48" y="286"/>
                      <a:pt x="71" y="298"/>
                    </a:cubicBezTo>
                    <a:cubicBezTo>
                      <a:pt x="125" y="326"/>
                      <a:pt x="186" y="321"/>
                      <a:pt x="239" y="297"/>
                    </a:cubicBezTo>
                    <a:cubicBezTo>
                      <a:pt x="327" y="256"/>
                      <a:pt x="370" y="133"/>
                      <a:pt x="316" y="45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3" name="Freeform 59"/>
              <p:cNvSpPr>
                <a:spLocks/>
              </p:cNvSpPr>
              <p:nvPr/>
            </p:nvSpPr>
            <p:spPr bwMode="auto">
              <a:xfrm>
                <a:off x="3336" y="2821"/>
                <a:ext cx="717" cy="568"/>
              </a:xfrm>
              <a:custGeom>
                <a:avLst/>
                <a:gdLst>
                  <a:gd name="T0" fmla="*/ 0 w 287"/>
                  <a:gd name="T1" fmla="*/ 157 h 213"/>
                  <a:gd name="T2" fmla="*/ 115 w 287"/>
                  <a:gd name="T3" fmla="*/ 210 h 213"/>
                  <a:gd name="T4" fmla="*/ 182 w 287"/>
                  <a:gd name="T5" fmla="*/ 194 h 213"/>
                  <a:gd name="T6" fmla="*/ 230 w 287"/>
                  <a:gd name="T7" fmla="*/ 186 h 213"/>
                  <a:gd name="T8" fmla="*/ 282 w 287"/>
                  <a:gd name="T9" fmla="*/ 97 h 213"/>
                  <a:gd name="T10" fmla="*/ 282 w 287"/>
                  <a:gd name="T11" fmla="*/ 45 h 213"/>
                  <a:gd name="T12" fmla="*/ 249 w 287"/>
                  <a:gd name="T13" fmla="*/ 0 h 213"/>
                  <a:gd name="T14" fmla="*/ 265 w 287"/>
                  <a:gd name="T15" fmla="*/ 90 h 213"/>
                  <a:gd name="T16" fmla="*/ 182 w 287"/>
                  <a:gd name="T17" fmla="*/ 148 h 213"/>
                  <a:gd name="T18" fmla="*/ 135 w 287"/>
                  <a:gd name="T19" fmla="*/ 171 h 213"/>
                  <a:gd name="T20" fmla="*/ 87 w 287"/>
                  <a:gd name="T21" fmla="*/ 169 h 213"/>
                  <a:gd name="T22" fmla="*/ 0 w 287"/>
                  <a:gd name="T23" fmla="*/ 15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7" h="213">
                    <a:moveTo>
                      <a:pt x="0" y="157"/>
                    </a:moveTo>
                    <a:cubicBezTo>
                      <a:pt x="47" y="158"/>
                      <a:pt x="65" y="213"/>
                      <a:pt x="115" y="210"/>
                    </a:cubicBezTo>
                    <a:cubicBezTo>
                      <a:pt x="138" y="209"/>
                      <a:pt x="159" y="196"/>
                      <a:pt x="182" y="194"/>
                    </a:cubicBezTo>
                    <a:cubicBezTo>
                      <a:pt x="199" y="192"/>
                      <a:pt x="214" y="194"/>
                      <a:pt x="230" y="186"/>
                    </a:cubicBezTo>
                    <a:cubicBezTo>
                      <a:pt x="263" y="168"/>
                      <a:pt x="274" y="133"/>
                      <a:pt x="282" y="97"/>
                    </a:cubicBezTo>
                    <a:cubicBezTo>
                      <a:pt x="285" y="80"/>
                      <a:pt x="287" y="61"/>
                      <a:pt x="282" y="45"/>
                    </a:cubicBezTo>
                    <a:cubicBezTo>
                      <a:pt x="276" y="23"/>
                      <a:pt x="262" y="16"/>
                      <a:pt x="249" y="0"/>
                    </a:cubicBezTo>
                    <a:cubicBezTo>
                      <a:pt x="269" y="23"/>
                      <a:pt x="271" y="63"/>
                      <a:pt x="265" y="90"/>
                    </a:cubicBezTo>
                    <a:cubicBezTo>
                      <a:pt x="255" y="133"/>
                      <a:pt x="221" y="136"/>
                      <a:pt x="182" y="148"/>
                    </a:cubicBezTo>
                    <a:cubicBezTo>
                      <a:pt x="165" y="154"/>
                      <a:pt x="151" y="164"/>
                      <a:pt x="135" y="171"/>
                    </a:cubicBezTo>
                    <a:cubicBezTo>
                      <a:pt x="113" y="180"/>
                      <a:pt x="107" y="175"/>
                      <a:pt x="87" y="169"/>
                    </a:cubicBezTo>
                    <a:cubicBezTo>
                      <a:pt x="61" y="161"/>
                      <a:pt x="18" y="160"/>
                      <a:pt x="0" y="157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4" name="Freeform 60"/>
              <p:cNvSpPr>
                <a:spLocks/>
              </p:cNvSpPr>
              <p:nvPr/>
            </p:nvSpPr>
            <p:spPr bwMode="auto">
              <a:xfrm>
                <a:off x="3298" y="2691"/>
                <a:ext cx="433" cy="392"/>
              </a:xfrm>
              <a:custGeom>
                <a:avLst/>
                <a:gdLst>
                  <a:gd name="T0" fmla="*/ 173 w 173"/>
                  <a:gd name="T1" fmla="*/ 1 h 147"/>
                  <a:gd name="T2" fmla="*/ 48 w 173"/>
                  <a:gd name="T3" fmla="*/ 30 h 147"/>
                  <a:gd name="T4" fmla="*/ 9 w 173"/>
                  <a:gd name="T5" fmla="*/ 147 h 147"/>
                  <a:gd name="T6" fmla="*/ 75 w 173"/>
                  <a:gd name="T7" fmla="*/ 28 h 147"/>
                  <a:gd name="T8" fmla="*/ 131 w 173"/>
                  <a:gd name="T9" fmla="*/ 12 h 147"/>
                  <a:gd name="T10" fmla="*/ 173 w 173"/>
                  <a:gd name="T11" fmla="*/ 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47">
                    <a:moveTo>
                      <a:pt x="173" y="1"/>
                    </a:moveTo>
                    <a:cubicBezTo>
                      <a:pt x="132" y="1"/>
                      <a:pt x="80" y="0"/>
                      <a:pt x="48" y="30"/>
                    </a:cubicBezTo>
                    <a:cubicBezTo>
                      <a:pt x="22" y="54"/>
                      <a:pt x="0" y="111"/>
                      <a:pt x="9" y="147"/>
                    </a:cubicBezTo>
                    <a:cubicBezTo>
                      <a:pt x="15" y="107"/>
                      <a:pt x="40" y="51"/>
                      <a:pt x="75" y="28"/>
                    </a:cubicBezTo>
                    <a:cubicBezTo>
                      <a:pt x="89" y="19"/>
                      <a:pt x="115" y="16"/>
                      <a:pt x="131" y="12"/>
                    </a:cubicBezTo>
                    <a:cubicBezTo>
                      <a:pt x="145" y="8"/>
                      <a:pt x="159" y="6"/>
                      <a:pt x="173" y="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5" name="Freeform 61"/>
              <p:cNvSpPr>
                <a:spLocks/>
              </p:cNvSpPr>
              <p:nvPr/>
            </p:nvSpPr>
            <p:spPr bwMode="auto">
              <a:xfrm>
                <a:off x="3551" y="3040"/>
                <a:ext cx="495" cy="360"/>
              </a:xfrm>
              <a:custGeom>
                <a:avLst/>
                <a:gdLst>
                  <a:gd name="T0" fmla="*/ 0 w 198"/>
                  <a:gd name="T1" fmla="*/ 122 h 135"/>
                  <a:gd name="T2" fmla="*/ 61 w 198"/>
                  <a:gd name="T3" fmla="*/ 120 h 135"/>
                  <a:gd name="T4" fmla="*/ 152 w 198"/>
                  <a:gd name="T5" fmla="*/ 103 h 135"/>
                  <a:gd name="T6" fmla="*/ 198 w 198"/>
                  <a:gd name="T7" fmla="*/ 0 h 135"/>
                  <a:gd name="T8" fmla="*/ 150 w 198"/>
                  <a:gd name="T9" fmla="*/ 90 h 135"/>
                  <a:gd name="T10" fmla="*/ 59 w 198"/>
                  <a:gd name="T11" fmla="*/ 107 h 135"/>
                  <a:gd name="T12" fmla="*/ 0 w 198"/>
                  <a:gd name="T13" fmla="*/ 12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135">
                    <a:moveTo>
                      <a:pt x="0" y="122"/>
                    </a:moveTo>
                    <a:cubicBezTo>
                      <a:pt x="30" y="135"/>
                      <a:pt x="31" y="129"/>
                      <a:pt x="61" y="120"/>
                    </a:cubicBezTo>
                    <a:cubicBezTo>
                      <a:pt x="91" y="111"/>
                      <a:pt x="124" y="116"/>
                      <a:pt x="152" y="103"/>
                    </a:cubicBezTo>
                    <a:cubicBezTo>
                      <a:pt x="179" y="90"/>
                      <a:pt x="192" y="48"/>
                      <a:pt x="198" y="0"/>
                    </a:cubicBezTo>
                    <a:cubicBezTo>
                      <a:pt x="194" y="29"/>
                      <a:pt x="176" y="79"/>
                      <a:pt x="150" y="90"/>
                    </a:cubicBezTo>
                    <a:cubicBezTo>
                      <a:pt x="124" y="102"/>
                      <a:pt x="80" y="92"/>
                      <a:pt x="59" y="107"/>
                    </a:cubicBezTo>
                    <a:cubicBezTo>
                      <a:pt x="39" y="122"/>
                      <a:pt x="20" y="135"/>
                      <a:pt x="0" y="122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6" name="Freeform 62"/>
              <p:cNvSpPr>
                <a:spLocks/>
              </p:cNvSpPr>
              <p:nvPr/>
            </p:nvSpPr>
            <p:spPr bwMode="auto">
              <a:xfrm>
                <a:off x="3648" y="3064"/>
                <a:ext cx="491" cy="480"/>
              </a:xfrm>
              <a:custGeom>
                <a:avLst/>
                <a:gdLst>
                  <a:gd name="T0" fmla="*/ 0 w 196"/>
                  <a:gd name="T1" fmla="*/ 180 h 180"/>
                  <a:gd name="T2" fmla="*/ 196 w 196"/>
                  <a:gd name="T3" fmla="*/ 0 h 180"/>
                  <a:gd name="T4" fmla="*/ 0 w 196"/>
                  <a:gd name="T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" h="180">
                    <a:moveTo>
                      <a:pt x="0" y="180"/>
                    </a:moveTo>
                    <a:cubicBezTo>
                      <a:pt x="39" y="180"/>
                      <a:pt x="179" y="170"/>
                      <a:pt x="196" y="0"/>
                    </a:cubicBezTo>
                    <a:cubicBezTo>
                      <a:pt x="191" y="27"/>
                      <a:pt x="152" y="170"/>
                      <a:pt x="0" y="18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7" name="Freeform 63"/>
              <p:cNvSpPr>
                <a:spLocks/>
              </p:cNvSpPr>
              <p:nvPr/>
            </p:nvSpPr>
            <p:spPr bwMode="auto">
              <a:xfrm>
                <a:off x="3155" y="2533"/>
                <a:ext cx="1086" cy="1064"/>
              </a:xfrm>
              <a:custGeom>
                <a:avLst/>
                <a:gdLst>
                  <a:gd name="T0" fmla="*/ 198 w 434"/>
                  <a:gd name="T1" fmla="*/ 4 h 399"/>
                  <a:gd name="T2" fmla="*/ 60 w 434"/>
                  <a:gd name="T3" fmla="*/ 76 h 399"/>
                  <a:gd name="T4" fmla="*/ 10 w 434"/>
                  <a:gd name="T5" fmla="*/ 263 h 399"/>
                  <a:gd name="T6" fmla="*/ 119 w 434"/>
                  <a:gd name="T7" fmla="*/ 370 h 399"/>
                  <a:gd name="T8" fmla="*/ 296 w 434"/>
                  <a:gd name="T9" fmla="*/ 368 h 399"/>
                  <a:gd name="T10" fmla="*/ 377 w 434"/>
                  <a:gd name="T11" fmla="*/ 103 h 399"/>
                  <a:gd name="T12" fmla="*/ 198 w 434"/>
                  <a:gd name="T13" fmla="*/ 4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4" h="399">
                    <a:moveTo>
                      <a:pt x="198" y="4"/>
                    </a:moveTo>
                    <a:cubicBezTo>
                      <a:pt x="141" y="0"/>
                      <a:pt x="96" y="38"/>
                      <a:pt x="60" y="76"/>
                    </a:cubicBezTo>
                    <a:cubicBezTo>
                      <a:pt x="17" y="121"/>
                      <a:pt x="0" y="200"/>
                      <a:pt x="10" y="263"/>
                    </a:cubicBezTo>
                    <a:cubicBezTo>
                      <a:pt x="18" y="315"/>
                      <a:pt x="76" y="348"/>
                      <a:pt x="119" y="370"/>
                    </a:cubicBezTo>
                    <a:cubicBezTo>
                      <a:pt x="176" y="399"/>
                      <a:pt x="240" y="394"/>
                      <a:pt x="296" y="368"/>
                    </a:cubicBezTo>
                    <a:cubicBezTo>
                      <a:pt x="389" y="326"/>
                      <a:pt x="434" y="195"/>
                      <a:pt x="377" y="103"/>
                    </a:cubicBezTo>
                    <a:cubicBezTo>
                      <a:pt x="345" y="50"/>
                      <a:pt x="263" y="2"/>
                      <a:pt x="198" y="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8" name="Freeform 64"/>
              <p:cNvSpPr>
                <a:spLocks/>
              </p:cNvSpPr>
              <p:nvPr/>
            </p:nvSpPr>
            <p:spPr bwMode="auto">
              <a:xfrm>
                <a:off x="3246" y="2645"/>
                <a:ext cx="885" cy="790"/>
              </a:xfrm>
              <a:custGeom>
                <a:avLst/>
                <a:gdLst>
                  <a:gd name="T0" fmla="*/ 71 w 354"/>
                  <a:gd name="T1" fmla="*/ 31 h 296"/>
                  <a:gd name="T2" fmla="*/ 11 w 354"/>
                  <a:gd name="T3" fmla="*/ 200 h 296"/>
                  <a:gd name="T4" fmla="*/ 68 w 354"/>
                  <a:gd name="T5" fmla="*/ 256 h 296"/>
                  <a:gd name="T6" fmla="*/ 156 w 354"/>
                  <a:gd name="T7" fmla="*/ 288 h 296"/>
                  <a:gd name="T8" fmla="*/ 238 w 354"/>
                  <a:gd name="T9" fmla="*/ 270 h 296"/>
                  <a:gd name="T10" fmla="*/ 309 w 354"/>
                  <a:gd name="T11" fmla="*/ 235 h 296"/>
                  <a:gd name="T12" fmla="*/ 300 w 354"/>
                  <a:gd name="T13" fmla="*/ 61 h 296"/>
                  <a:gd name="T14" fmla="*/ 257 w 354"/>
                  <a:gd name="T15" fmla="*/ 25 h 296"/>
                  <a:gd name="T16" fmla="*/ 183 w 354"/>
                  <a:gd name="T17" fmla="*/ 5 h 296"/>
                  <a:gd name="T18" fmla="*/ 71 w 354"/>
                  <a:gd name="T19" fmla="*/ 31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4" h="296">
                    <a:moveTo>
                      <a:pt x="71" y="31"/>
                    </a:moveTo>
                    <a:cubicBezTo>
                      <a:pt x="26" y="68"/>
                      <a:pt x="0" y="148"/>
                      <a:pt x="11" y="200"/>
                    </a:cubicBezTo>
                    <a:cubicBezTo>
                      <a:pt x="19" y="234"/>
                      <a:pt x="46" y="234"/>
                      <a:pt x="68" y="256"/>
                    </a:cubicBezTo>
                    <a:cubicBezTo>
                      <a:pt x="94" y="282"/>
                      <a:pt x="119" y="296"/>
                      <a:pt x="156" y="288"/>
                    </a:cubicBezTo>
                    <a:cubicBezTo>
                      <a:pt x="184" y="282"/>
                      <a:pt x="209" y="271"/>
                      <a:pt x="238" y="270"/>
                    </a:cubicBezTo>
                    <a:cubicBezTo>
                      <a:pt x="268" y="270"/>
                      <a:pt x="294" y="262"/>
                      <a:pt x="309" y="235"/>
                    </a:cubicBezTo>
                    <a:cubicBezTo>
                      <a:pt x="340" y="180"/>
                      <a:pt x="354" y="104"/>
                      <a:pt x="300" y="61"/>
                    </a:cubicBezTo>
                    <a:cubicBezTo>
                      <a:pt x="285" y="49"/>
                      <a:pt x="275" y="35"/>
                      <a:pt x="257" y="25"/>
                    </a:cubicBezTo>
                    <a:cubicBezTo>
                      <a:pt x="234" y="11"/>
                      <a:pt x="209" y="8"/>
                      <a:pt x="183" y="5"/>
                    </a:cubicBezTo>
                    <a:cubicBezTo>
                      <a:pt x="148" y="0"/>
                      <a:pt x="97" y="8"/>
                      <a:pt x="71" y="31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29" name="Oval 65"/>
              <p:cNvSpPr>
                <a:spLocks noChangeArrowheads="1"/>
              </p:cNvSpPr>
              <p:nvPr/>
            </p:nvSpPr>
            <p:spPr bwMode="auto">
              <a:xfrm>
                <a:off x="3428" y="2653"/>
                <a:ext cx="85" cy="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0" name="Oval 66"/>
              <p:cNvSpPr>
                <a:spLocks noChangeArrowheads="1"/>
              </p:cNvSpPr>
              <p:nvPr/>
            </p:nvSpPr>
            <p:spPr bwMode="auto">
              <a:xfrm>
                <a:off x="3511" y="2648"/>
                <a:ext cx="32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1" name="Oval 67"/>
              <p:cNvSpPr>
                <a:spLocks noChangeArrowheads="1"/>
              </p:cNvSpPr>
              <p:nvPr/>
            </p:nvSpPr>
            <p:spPr bwMode="auto">
              <a:xfrm>
                <a:off x="3403" y="2715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41" name="Group 140"/>
            <p:cNvGrpSpPr>
              <a:grpSpLocks/>
            </p:cNvGrpSpPr>
            <p:nvPr/>
          </p:nvGrpSpPr>
          <p:grpSpPr bwMode="auto">
            <a:xfrm>
              <a:off x="4378031" y="3453917"/>
              <a:ext cx="216000" cy="216000"/>
              <a:chOff x="1148" y="2882"/>
              <a:chExt cx="887" cy="909"/>
            </a:xfrm>
          </p:grpSpPr>
          <p:sp>
            <p:nvSpPr>
              <p:cNvPr id="4533" name="Freeform 128"/>
              <p:cNvSpPr>
                <a:spLocks/>
              </p:cNvSpPr>
              <p:nvPr/>
            </p:nvSpPr>
            <p:spPr bwMode="auto">
              <a:xfrm>
                <a:off x="1148" y="2882"/>
                <a:ext cx="887" cy="909"/>
              </a:xfrm>
              <a:custGeom>
                <a:avLst/>
                <a:gdLst>
                  <a:gd name="T0" fmla="*/ 89 w 491"/>
                  <a:gd name="T1" fmla="*/ 93 h 472"/>
                  <a:gd name="T2" fmla="*/ 51 w 491"/>
                  <a:gd name="T3" fmla="*/ 302 h 472"/>
                  <a:gd name="T4" fmla="*/ 82 w 491"/>
                  <a:gd name="T5" fmla="*/ 363 h 472"/>
                  <a:gd name="T6" fmla="*/ 67 w 491"/>
                  <a:gd name="T7" fmla="*/ 407 h 472"/>
                  <a:gd name="T8" fmla="*/ 107 w 491"/>
                  <a:gd name="T9" fmla="*/ 395 h 472"/>
                  <a:gd name="T10" fmla="*/ 111 w 491"/>
                  <a:gd name="T11" fmla="*/ 422 h 472"/>
                  <a:gd name="T12" fmla="*/ 149 w 491"/>
                  <a:gd name="T13" fmla="*/ 414 h 472"/>
                  <a:gd name="T14" fmla="*/ 178 w 491"/>
                  <a:gd name="T15" fmla="*/ 445 h 472"/>
                  <a:gd name="T16" fmla="*/ 327 w 491"/>
                  <a:gd name="T17" fmla="*/ 439 h 472"/>
                  <a:gd name="T18" fmla="*/ 360 w 491"/>
                  <a:gd name="T19" fmla="*/ 419 h 472"/>
                  <a:gd name="T20" fmla="*/ 398 w 491"/>
                  <a:gd name="T21" fmla="*/ 430 h 472"/>
                  <a:gd name="T22" fmla="*/ 386 w 491"/>
                  <a:gd name="T23" fmla="*/ 391 h 472"/>
                  <a:gd name="T24" fmla="*/ 416 w 491"/>
                  <a:gd name="T25" fmla="*/ 394 h 472"/>
                  <a:gd name="T26" fmla="*/ 403 w 491"/>
                  <a:gd name="T27" fmla="*/ 333 h 472"/>
                  <a:gd name="T28" fmla="*/ 449 w 491"/>
                  <a:gd name="T29" fmla="*/ 291 h 472"/>
                  <a:gd name="T30" fmla="*/ 485 w 491"/>
                  <a:gd name="T31" fmla="*/ 252 h 472"/>
                  <a:gd name="T32" fmla="*/ 451 w 491"/>
                  <a:gd name="T33" fmla="*/ 253 h 472"/>
                  <a:gd name="T34" fmla="*/ 466 w 491"/>
                  <a:gd name="T35" fmla="*/ 229 h 472"/>
                  <a:gd name="T36" fmla="*/ 443 w 491"/>
                  <a:gd name="T37" fmla="*/ 224 h 472"/>
                  <a:gd name="T38" fmla="*/ 455 w 491"/>
                  <a:gd name="T39" fmla="*/ 203 h 472"/>
                  <a:gd name="T40" fmla="*/ 435 w 491"/>
                  <a:gd name="T41" fmla="*/ 198 h 472"/>
                  <a:gd name="T42" fmla="*/ 430 w 491"/>
                  <a:gd name="T43" fmla="*/ 173 h 472"/>
                  <a:gd name="T44" fmla="*/ 415 w 491"/>
                  <a:gd name="T45" fmla="*/ 159 h 472"/>
                  <a:gd name="T46" fmla="*/ 437 w 491"/>
                  <a:gd name="T47" fmla="*/ 132 h 472"/>
                  <a:gd name="T48" fmla="*/ 409 w 491"/>
                  <a:gd name="T49" fmla="*/ 99 h 472"/>
                  <a:gd name="T50" fmla="*/ 360 w 491"/>
                  <a:gd name="T51" fmla="*/ 52 h 472"/>
                  <a:gd name="T52" fmla="*/ 360 w 491"/>
                  <a:gd name="T53" fmla="*/ 24 h 472"/>
                  <a:gd name="T54" fmla="*/ 330 w 491"/>
                  <a:gd name="T55" fmla="*/ 35 h 472"/>
                  <a:gd name="T56" fmla="*/ 311 w 491"/>
                  <a:gd name="T57" fmla="*/ 2 h 472"/>
                  <a:gd name="T58" fmla="*/ 293 w 491"/>
                  <a:gd name="T59" fmla="*/ 19 h 472"/>
                  <a:gd name="T60" fmla="*/ 89 w 491"/>
                  <a:gd name="T61" fmla="*/ 9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1" h="472">
                    <a:moveTo>
                      <a:pt x="89" y="93"/>
                    </a:moveTo>
                    <a:cubicBezTo>
                      <a:pt x="51" y="138"/>
                      <a:pt x="0" y="233"/>
                      <a:pt x="51" y="302"/>
                    </a:cubicBezTo>
                    <a:cubicBezTo>
                      <a:pt x="63" y="317"/>
                      <a:pt x="76" y="344"/>
                      <a:pt x="82" y="363"/>
                    </a:cubicBezTo>
                    <a:cubicBezTo>
                      <a:pt x="88" y="383"/>
                      <a:pt x="61" y="397"/>
                      <a:pt x="67" y="407"/>
                    </a:cubicBezTo>
                    <a:cubicBezTo>
                      <a:pt x="73" y="417"/>
                      <a:pt x="96" y="384"/>
                      <a:pt x="107" y="395"/>
                    </a:cubicBezTo>
                    <a:cubicBezTo>
                      <a:pt x="118" y="405"/>
                      <a:pt x="105" y="416"/>
                      <a:pt x="111" y="422"/>
                    </a:cubicBezTo>
                    <a:cubicBezTo>
                      <a:pt x="118" y="428"/>
                      <a:pt x="135" y="406"/>
                      <a:pt x="149" y="414"/>
                    </a:cubicBezTo>
                    <a:cubicBezTo>
                      <a:pt x="159" y="419"/>
                      <a:pt x="155" y="430"/>
                      <a:pt x="178" y="445"/>
                    </a:cubicBezTo>
                    <a:cubicBezTo>
                      <a:pt x="218" y="472"/>
                      <a:pt x="284" y="455"/>
                      <a:pt x="327" y="439"/>
                    </a:cubicBezTo>
                    <a:cubicBezTo>
                      <a:pt x="339" y="434"/>
                      <a:pt x="351" y="427"/>
                      <a:pt x="360" y="419"/>
                    </a:cubicBezTo>
                    <a:cubicBezTo>
                      <a:pt x="365" y="415"/>
                      <a:pt x="394" y="434"/>
                      <a:pt x="398" y="430"/>
                    </a:cubicBezTo>
                    <a:cubicBezTo>
                      <a:pt x="403" y="425"/>
                      <a:pt x="382" y="396"/>
                      <a:pt x="386" y="391"/>
                    </a:cubicBezTo>
                    <a:cubicBezTo>
                      <a:pt x="389" y="387"/>
                      <a:pt x="414" y="398"/>
                      <a:pt x="416" y="394"/>
                    </a:cubicBezTo>
                    <a:cubicBezTo>
                      <a:pt x="420" y="388"/>
                      <a:pt x="389" y="368"/>
                      <a:pt x="403" y="333"/>
                    </a:cubicBezTo>
                    <a:cubicBezTo>
                      <a:pt x="407" y="315"/>
                      <a:pt x="424" y="308"/>
                      <a:pt x="449" y="291"/>
                    </a:cubicBezTo>
                    <a:cubicBezTo>
                      <a:pt x="461" y="283"/>
                      <a:pt x="491" y="257"/>
                      <a:pt x="485" y="252"/>
                    </a:cubicBezTo>
                    <a:cubicBezTo>
                      <a:pt x="478" y="247"/>
                      <a:pt x="457" y="269"/>
                      <a:pt x="451" y="253"/>
                    </a:cubicBezTo>
                    <a:cubicBezTo>
                      <a:pt x="446" y="238"/>
                      <a:pt x="468" y="237"/>
                      <a:pt x="466" y="229"/>
                    </a:cubicBezTo>
                    <a:cubicBezTo>
                      <a:pt x="463" y="221"/>
                      <a:pt x="448" y="237"/>
                      <a:pt x="443" y="224"/>
                    </a:cubicBezTo>
                    <a:cubicBezTo>
                      <a:pt x="438" y="211"/>
                      <a:pt x="456" y="208"/>
                      <a:pt x="455" y="203"/>
                    </a:cubicBezTo>
                    <a:cubicBezTo>
                      <a:pt x="453" y="198"/>
                      <a:pt x="447" y="203"/>
                      <a:pt x="435" y="198"/>
                    </a:cubicBezTo>
                    <a:cubicBezTo>
                      <a:pt x="428" y="195"/>
                      <a:pt x="434" y="182"/>
                      <a:pt x="430" y="173"/>
                    </a:cubicBezTo>
                    <a:cubicBezTo>
                      <a:pt x="428" y="167"/>
                      <a:pt x="415" y="166"/>
                      <a:pt x="415" y="159"/>
                    </a:cubicBezTo>
                    <a:cubicBezTo>
                      <a:pt x="415" y="150"/>
                      <a:pt x="437" y="141"/>
                      <a:pt x="437" y="132"/>
                    </a:cubicBezTo>
                    <a:cubicBezTo>
                      <a:pt x="437" y="120"/>
                      <a:pt x="422" y="126"/>
                      <a:pt x="409" y="99"/>
                    </a:cubicBezTo>
                    <a:cubicBezTo>
                      <a:pt x="399" y="79"/>
                      <a:pt x="370" y="71"/>
                      <a:pt x="360" y="52"/>
                    </a:cubicBezTo>
                    <a:cubicBezTo>
                      <a:pt x="356" y="44"/>
                      <a:pt x="368" y="30"/>
                      <a:pt x="360" y="24"/>
                    </a:cubicBezTo>
                    <a:cubicBezTo>
                      <a:pt x="350" y="18"/>
                      <a:pt x="353" y="44"/>
                      <a:pt x="330" y="35"/>
                    </a:cubicBezTo>
                    <a:cubicBezTo>
                      <a:pt x="307" y="27"/>
                      <a:pt x="322" y="6"/>
                      <a:pt x="311" y="2"/>
                    </a:cubicBezTo>
                    <a:cubicBezTo>
                      <a:pt x="306" y="0"/>
                      <a:pt x="308" y="19"/>
                      <a:pt x="293" y="19"/>
                    </a:cubicBezTo>
                    <a:cubicBezTo>
                      <a:pt x="201" y="11"/>
                      <a:pt x="126" y="49"/>
                      <a:pt x="89" y="93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4" name="Freeform 129"/>
              <p:cNvSpPr>
                <a:spLocks/>
              </p:cNvSpPr>
              <p:nvPr/>
            </p:nvSpPr>
            <p:spPr bwMode="auto">
              <a:xfrm>
                <a:off x="1327" y="3127"/>
                <a:ext cx="515" cy="477"/>
              </a:xfrm>
              <a:custGeom>
                <a:avLst/>
                <a:gdLst>
                  <a:gd name="T0" fmla="*/ 267 w 285"/>
                  <a:gd name="T1" fmla="*/ 58 h 248"/>
                  <a:gd name="T2" fmla="*/ 260 w 285"/>
                  <a:gd name="T3" fmla="*/ 169 h 248"/>
                  <a:gd name="T4" fmla="*/ 93 w 285"/>
                  <a:gd name="T5" fmla="*/ 245 h 248"/>
                  <a:gd name="T6" fmla="*/ 1 w 285"/>
                  <a:gd name="T7" fmla="*/ 178 h 248"/>
                  <a:gd name="T8" fmla="*/ 14 w 285"/>
                  <a:gd name="T9" fmla="*/ 113 h 248"/>
                  <a:gd name="T10" fmla="*/ 47 w 285"/>
                  <a:gd name="T11" fmla="*/ 96 h 248"/>
                  <a:gd name="T12" fmla="*/ 112 w 285"/>
                  <a:gd name="T13" fmla="*/ 67 h 248"/>
                  <a:gd name="T14" fmla="*/ 135 w 285"/>
                  <a:gd name="T15" fmla="*/ 36 h 248"/>
                  <a:gd name="T16" fmla="*/ 168 w 285"/>
                  <a:gd name="T17" fmla="*/ 25 h 248"/>
                  <a:gd name="T18" fmla="*/ 227 w 285"/>
                  <a:gd name="T19" fmla="*/ 4 h 248"/>
                  <a:gd name="T20" fmla="*/ 267 w 285"/>
                  <a:gd name="T21" fmla="*/ 5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248">
                    <a:moveTo>
                      <a:pt x="267" y="58"/>
                    </a:moveTo>
                    <a:cubicBezTo>
                      <a:pt x="285" y="92"/>
                      <a:pt x="278" y="139"/>
                      <a:pt x="260" y="169"/>
                    </a:cubicBezTo>
                    <a:cubicBezTo>
                      <a:pt x="225" y="228"/>
                      <a:pt x="158" y="248"/>
                      <a:pt x="93" y="245"/>
                    </a:cubicBezTo>
                    <a:cubicBezTo>
                      <a:pt x="52" y="243"/>
                      <a:pt x="3" y="225"/>
                      <a:pt x="1" y="178"/>
                    </a:cubicBezTo>
                    <a:cubicBezTo>
                      <a:pt x="0" y="158"/>
                      <a:pt x="4" y="130"/>
                      <a:pt x="14" y="113"/>
                    </a:cubicBezTo>
                    <a:cubicBezTo>
                      <a:pt x="23" y="96"/>
                      <a:pt x="29" y="97"/>
                      <a:pt x="47" y="96"/>
                    </a:cubicBezTo>
                    <a:cubicBezTo>
                      <a:pt x="79" y="94"/>
                      <a:pt x="94" y="96"/>
                      <a:pt x="112" y="67"/>
                    </a:cubicBezTo>
                    <a:cubicBezTo>
                      <a:pt x="119" y="56"/>
                      <a:pt x="124" y="43"/>
                      <a:pt x="135" y="36"/>
                    </a:cubicBezTo>
                    <a:cubicBezTo>
                      <a:pt x="145" y="28"/>
                      <a:pt x="157" y="30"/>
                      <a:pt x="168" y="25"/>
                    </a:cubicBezTo>
                    <a:cubicBezTo>
                      <a:pt x="189" y="15"/>
                      <a:pt x="200" y="0"/>
                      <a:pt x="227" y="4"/>
                    </a:cubicBezTo>
                    <a:cubicBezTo>
                      <a:pt x="249" y="7"/>
                      <a:pt x="258" y="41"/>
                      <a:pt x="267" y="58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5" name="Freeform 130"/>
              <p:cNvSpPr>
                <a:spLocks/>
              </p:cNvSpPr>
              <p:nvPr/>
            </p:nvSpPr>
            <p:spPr bwMode="auto">
              <a:xfrm>
                <a:off x="1231" y="2982"/>
                <a:ext cx="273" cy="426"/>
              </a:xfrm>
              <a:custGeom>
                <a:avLst/>
                <a:gdLst>
                  <a:gd name="T0" fmla="*/ 151 w 151"/>
                  <a:gd name="T1" fmla="*/ 0 h 221"/>
                  <a:gd name="T2" fmla="*/ 29 w 151"/>
                  <a:gd name="T3" fmla="*/ 83 h 221"/>
                  <a:gd name="T4" fmla="*/ 6 w 151"/>
                  <a:gd name="T5" fmla="*/ 221 h 221"/>
                  <a:gd name="T6" fmla="*/ 55 w 151"/>
                  <a:gd name="T7" fmla="*/ 72 h 221"/>
                  <a:gd name="T8" fmla="*/ 151 w 151"/>
                  <a:gd name="T9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21">
                    <a:moveTo>
                      <a:pt x="151" y="0"/>
                    </a:moveTo>
                    <a:cubicBezTo>
                      <a:pt x="110" y="10"/>
                      <a:pt x="57" y="27"/>
                      <a:pt x="29" y="83"/>
                    </a:cubicBezTo>
                    <a:cubicBezTo>
                      <a:pt x="0" y="140"/>
                      <a:pt x="0" y="200"/>
                      <a:pt x="6" y="221"/>
                    </a:cubicBezTo>
                    <a:cubicBezTo>
                      <a:pt x="6" y="183"/>
                      <a:pt x="29" y="108"/>
                      <a:pt x="55" y="72"/>
                    </a:cubicBezTo>
                    <a:cubicBezTo>
                      <a:pt x="81" y="36"/>
                      <a:pt x="123" y="10"/>
                      <a:pt x="15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6" name="Freeform 131"/>
              <p:cNvSpPr>
                <a:spLocks/>
              </p:cNvSpPr>
              <p:nvPr/>
            </p:nvSpPr>
            <p:spPr bwMode="auto">
              <a:xfrm>
                <a:off x="1345" y="3269"/>
                <a:ext cx="616" cy="482"/>
              </a:xfrm>
              <a:custGeom>
                <a:avLst/>
                <a:gdLst>
                  <a:gd name="T0" fmla="*/ 5 w 341"/>
                  <a:gd name="T1" fmla="*/ 177 h 250"/>
                  <a:gd name="T2" fmla="*/ 29 w 341"/>
                  <a:gd name="T3" fmla="*/ 201 h 250"/>
                  <a:gd name="T4" fmla="*/ 78 w 341"/>
                  <a:gd name="T5" fmla="*/ 232 h 250"/>
                  <a:gd name="T6" fmla="*/ 165 w 341"/>
                  <a:gd name="T7" fmla="*/ 241 h 250"/>
                  <a:gd name="T8" fmla="*/ 235 w 341"/>
                  <a:gd name="T9" fmla="*/ 211 h 250"/>
                  <a:gd name="T10" fmla="*/ 256 w 341"/>
                  <a:gd name="T11" fmla="*/ 210 h 250"/>
                  <a:gd name="T12" fmla="*/ 263 w 341"/>
                  <a:gd name="T13" fmla="*/ 195 h 250"/>
                  <a:gd name="T14" fmla="*/ 273 w 341"/>
                  <a:gd name="T15" fmla="*/ 181 h 250"/>
                  <a:gd name="T16" fmla="*/ 278 w 341"/>
                  <a:gd name="T17" fmla="*/ 153 h 250"/>
                  <a:gd name="T18" fmla="*/ 308 w 341"/>
                  <a:gd name="T19" fmla="*/ 96 h 250"/>
                  <a:gd name="T20" fmla="*/ 341 w 341"/>
                  <a:gd name="T21" fmla="*/ 64 h 250"/>
                  <a:gd name="T22" fmla="*/ 329 w 341"/>
                  <a:gd name="T23" fmla="*/ 34 h 250"/>
                  <a:gd name="T24" fmla="*/ 314 w 341"/>
                  <a:gd name="T25" fmla="*/ 0 h 250"/>
                  <a:gd name="T26" fmla="*/ 289 w 341"/>
                  <a:gd name="T27" fmla="*/ 91 h 250"/>
                  <a:gd name="T28" fmla="*/ 221 w 341"/>
                  <a:gd name="T29" fmla="*/ 185 h 250"/>
                  <a:gd name="T30" fmla="*/ 96 w 341"/>
                  <a:gd name="T31" fmla="*/ 212 h 250"/>
                  <a:gd name="T32" fmla="*/ 5 w 341"/>
                  <a:gd name="T33" fmla="*/ 17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1" h="250">
                    <a:moveTo>
                      <a:pt x="5" y="177"/>
                    </a:moveTo>
                    <a:cubicBezTo>
                      <a:pt x="26" y="190"/>
                      <a:pt x="0" y="202"/>
                      <a:pt x="29" y="201"/>
                    </a:cubicBezTo>
                    <a:cubicBezTo>
                      <a:pt x="55" y="201"/>
                      <a:pt x="56" y="220"/>
                      <a:pt x="78" y="232"/>
                    </a:cubicBezTo>
                    <a:cubicBezTo>
                      <a:pt x="106" y="249"/>
                      <a:pt x="135" y="250"/>
                      <a:pt x="165" y="241"/>
                    </a:cubicBezTo>
                    <a:cubicBezTo>
                      <a:pt x="189" y="233"/>
                      <a:pt x="210" y="216"/>
                      <a:pt x="235" y="211"/>
                    </a:cubicBezTo>
                    <a:cubicBezTo>
                      <a:pt x="242" y="209"/>
                      <a:pt x="251" y="212"/>
                      <a:pt x="256" y="210"/>
                    </a:cubicBezTo>
                    <a:cubicBezTo>
                      <a:pt x="272" y="206"/>
                      <a:pt x="261" y="208"/>
                      <a:pt x="263" y="195"/>
                    </a:cubicBezTo>
                    <a:cubicBezTo>
                      <a:pt x="265" y="184"/>
                      <a:pt x="268" y="187"/>
                      <a:pt x="273" y="181"/>
                    </a:cubicBezTo>
                    <a:cubicBezTo>
                      <a:pt x="281" y="170"/>
                      <a:pt x="276" y="167"/>
                      <a:pt x="278" y="153"/>
                    </a:cubicBezTo>
                    <a:cubicBezTo>
                      <a:pt x="279" y="131"/>
                      <a:pt x="293" y="111"/>
                      <a:pt x="308" y="96"/>
                    </a:cubicBezTo>
                    <a:cubicBezTo>
                      <a:pt x="318" y="86"/>
                      <a:pt x="338" y="79"/>
                      <a:pt x="341" y="64"/>
                    </a:cubicBezTo>
                    <a:cubicBezTo>
                      <a:pt x="325" y="63"/>
                      <a:pt x="330" y="44"/>
                      <a:pt x="329" y="34"/>
                    </a:cubicBezTo>
                    <a:cubicBezTo>
                      <a:pt x="327" y="20"/>
                      <a:pt x="319" y="11"/>
                      <a:pt x="314" y="0"/>
                    </a:cubicBezTo>
                    <a:cubicBezTo>
                      <a:pt x="325" y="36"/>
                      <a:pt x="311" y="64"/>
                      <a:pt x="289" y="91"/>
                    </a:cubicBezTo>
                    <a:cubicBezTo>
                      <a:pt x="264" y="120"/>
                      <a:pt x="255" y="163"/>
                      <a:pt x="221" y="185"/>
                    </a:cubicBezTo>
                    <a:cubicBezTo>
                      <a:pt x="181" y="211"/>
                      <a:pt x="141" y="226"/>
                      <a:pt x="96" y="212"/>
                    </a:cubicBezTo>
                    <a:cubicBezTo>
                      <a:pt x="67" y="203"/>
                      <a:pt x="31" y="187"/>
                      <a:pt x="5" y="174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7" name="Freeform 132"/>
              <p:cNvSpPr>
                <a:spLocks/>
              </p:cNvSpPr>
              <p:nvPr/>
            </p:nvSpPr>
            <p:spPr bwMode="auto">
              <a:xfrm>
                <a:off x="1450" y="3510"/>
                <a:ext cx="383" cy="198"/>
              </a:xfrm>
              <a:custGeom>
                <a:avLst/>
                <a:gdLst>
                  <a:gd name="T0" fmla="*/ 0 w 212"/>
                  <a:gd name="T1" fmla="*/ 74 h 103"/>
                  <a:gd name="T2" fmla="*/ 107 w 212"/>
                  <a:gd name="T3" fmla="*/ 71 h 103"/>
                  <a:gd name="T4" fmla="*/ 212 w 212"/>
                  <a:gd name="T5" fmla="*/ 0 h 103"/>
                  <a:gd name="T6" fmla="*/ 161 w 212"/>
                  <a:gd name="T7" fmla="*/ 62 h 103"/>
                  <a:gd name="T8" fmla="*/ 91 w 212"/>
                  <a:gd name="T9" fmla="*/ 98 h 103"/>
                  <a:gd name="T10" fmla="*/ 20 w 212"/>
                  <a:gd name="T11" fmla="*/ 9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03">
                    <a:moveTo>
                      <a:pt x="0" y="74"/>
                    </a:moveTo>
                    <a:cubicBezTo>
                      <a:pt x="35" y="85"/>
                      <a:pt x="74" y="84"/>
                      <a:pt x="107" y="71"/>
                    </a:cubicBezTo>
                    <a:cubicBezTo>
                      <a:pt x="146" y="57"/>
                      <a:pt x="185" y="32"/>
                      <a:pt x="212" y="0"/>
                    </a:cubicBezTo>
                    <a:cubicBezTo>
                      <a:pt x="202" y="28"/>
                      <a:pt x="188" y="47"/>
                      <a:pt x="161" y="62"/>
                    </a:cubicBezTo>
                    <a:cubicBezTo>
                      <a:pt x="139" y="74"/>
                      <a:pt x="116" y="93"/>
                      <a:pt x="91" y="98"/>
                    </a:cubicBezTo>
                    <a:cubicBezTo>
                      <a:pt x="68" y="103"/>
                      <a:pt x="44" y="98"/>
                      <a:pt x="20" y="98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8" name="Freeform 133"/>
              <p:cNvSpPr>
                <a:spLocks/>
              </p:cNvSpPr>
              <p:nvPr/>
            </p:nvSpPr>
            <p:spPr bwMode="auto">
              <a:xfrm>
                <a:off x="1346" y="3288"/>
                <a:ext cx="190" cy="156"/>
              </a:xfrm>
              <a:custGeom>
                <a:avLst/>
                <a:gdLst>
                  <a:gd name="T0" fmla="*/ 0 w 105"/>
                  <a:gd name="T1" fmla="*/ 81 h 81"/>
                  <a:gd name="T2" fmla="*/ 32 w 105"/>
                  <a:gd name="T3" fmla="*/ 23 h 81"/>
                  <a:gd name="T4" fmla="*/ 105 w 105"/>
                  <a:gd name="T5" fmla="*/ 0 h 81"/>
                  <a:gd name="T6" fmla="*/ 47 w 105"/>
                  <a:gd name="T7" fmla="*/ 36 h 81"/>
                  <a:gd name="T8" fmla="*/ 0 w 105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81">
                    <a:moveTo>
                      <a:pt x="0" y="81"/>
                    </a:moveTo>
                    <a:cubicBezTo>
                      <a:pt x="9" y="42"/>
                      <a:pt x="2" y="27"/>
                      <a:pt x="32" y="23"/>
                    </a:cubicBezTo>
                    <a:cubicBezTo>
                      <a:pt x="62" y="19"/>
                      <a:pt x="96" y="13"/>
                      <a:pt x="105" y="0"/>
                    </a:cubicBezTo>
                    <a:cubicBezTo>
                      <a:pt x="87" y="17"/>
                      <a:pt x="66" y="32"/>
                      <a:pt x="47" y="36"/>
                    </a:cubicBezTo>
                    <a:cubicBezTo>
                      <a:pt x="28" y="40"/>
                      <a:pt x="3" y="55"/>
                      <a:pt x="0" y="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39" name="Freeform 134"/>
              <p:cNvSpPr>
                <a:spLocks/>
              </p:cNvSpPr>
              <p:nvPr/>
            </p:nvSpPr>
            <p:spPr bwMode="auto">
              <a:xfrm>
                <a:off x="1377" y="3306"/>
                <a:ext cx="436" cy="302"/>
              </a:xfrm>
              <a:custGeom>
                <a:avLst/>
                <a:gdLst>
                  <a:gd name="T0" fmla="*/ 0 w 241"/>
                  <a:gd name="T1" fmla="*/ 122 h 157"/>
                  <a:gd name="T2" fmla="*/ 174 w 241"/>
                  <a:gd name="T3" fmla="*/ 116 h 157"/>
                  <a:gd name="T4" fmla="*/ 239 w 241"/>
                  <a:gd name="T5" fmla="*/ 0 h 157"/>
                  <a:gd name="T6" fmla="*/ 138 w 241"/>
                  <a:gd name="T7" fmla="*/ 111 h 157"/>
                  <a:gd name="T8" fmla="*/ 0 w 241"/>
                  <a:gd name="T9" fmla="*/ 122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1" h="157">
                    <a:moveTo>
                      <a:pt x="0" y="122"/>
                    </a:moveTo>
                    <a:cubicBezTo>
                      <a:pt x="33" y="138"/>
                      <a:pt x="108" y="157"/>
                      <a:pt x="174" y="116"/>
                    </a:cubicBezTo>
                    <a:cubicBezTo>
                      <a:pt x="241" y="74"/>
                      <a:pt x="241" y="33"/>
                      <a:pt x="239" y="0"/>
                    </a:cubicBezTo>
                    <a:cubicBezTo>
                      <a:pt x="234" y="25"/>
                      <a:pt x="211" y="81"/>
                      <a:pt x="138" y="111"/>
                    </a:cubicBezTo>
                    <a:cubicBezTo>
                      <a:pt x="98" y="127"/>
                      <a:pt x="11" y="133"/>
                      <a:pt x="0" y="122"/>
                    </a:cubicBezTo>
                  </a:path>
                </a:pathLst>
              </a:custGeom>
              <a:solidFill>
                <a:srgbClr val="C69A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0" name="Freeform 135"/>
              <p:cNvSpPr>
                <a:spLocks/>
              </p:cNvSpPr>
              <p:nvPr/>
            </p:nvSpPr>
            <p:spPr bwMode="auto">
              <a:xfrm>
                <a:off x="1148" y="2882"/>
                <a:ext cx="887" cy="907"/>
              </a:xfrm>
              <a:custGeom>
                <a:avLst/>
                <a:gdLst>
                  <a:gd name="T0" fmla="*/ 89 w 491"/>
                  <a:gd name="T1" fmla="*/ 93 h 471"/>
                  <a:gd name="T2" fmla="*/ 51 w 491"/>
                  <a:gd name="T3" fmla="*/ 302 h 471"/>
                  <a:gd name="T4" fmla="*/ 82 w 491"/>
                  <a:gd name="T5" fmla="*/ 363 h 471"/>
                  <a:gd name="T6" fmla="*/ 67 w 491"/>
                  <a:gd name="T7" fmla="*/ 407 h 471"/>
                  <a:gd name="T8" fmla="*/ 107 w 491"/>
                  <a:gd name="T9" fmla="*/ 394 h 471"/>
                  <a:gd name="T10" fmla="*/ 112 w 491"/>
                  <a:gd name="T11" fmla="*/ 422 h 471"/>
                  <a:gd name="T12" fmla="*/ 150 w 491"/>
                  <a:gd name="T13" fmla="*/ 413 h 471"/>
                  <a:gd name="T14" fmla="*/ 178 w 491"/>
                  <a:gd name="T15" fmla="*/ 445 h 471"/>
                  <a:gd name="T16" fmla="*/ 327 w 491"/>
                  <a:gd name="T17" fmla="*/ 439 h 471"/>
                  <a:gd name="T18" fmla="*/ 360 w 491"/>
                  <a:gd name="T19" fmla="*/ 419 h 471"/>
                  <a:gd name="T20" fmla="*/ 399 w 491"/>
                  <a:gd name="T21" fmla="*/ 430 h 471"/>
                  <a:gd name="T22" fmla="*/ 386 w 491"/>
                  <a:gd name="T23" fmla="*/ 391 h 471"/>
                  <a:gd name="T24" fmla="*/ 416 w 491"/>
                  <a:gd name="T25" fmla="*/ 393 h 471"/>
                  <a:gd name="T26" fmla="*/ 403 w 491"/>
                  <a:gd name="T27" fmla="*/ 332 h 471"/>
                  <a:gd name="T28" fmla="*/ 449 w 491"/>
                  <a:gd name="T29" fmla="*/ 291 h 471"/>
                  <a:gd name="T30" fmla="*/ 485 w 491"/>
                  <a:gd name="T31" fmla="*/ 252 h 471"/>
                  <a:gd name="T32" fmla="*/ 451 w 491"/>
                  <a:gd name="T33" fmla="*/ 253 h 471"/>
                  <a:gd name="T34" fmla="*/ 466 w 491"/>
                  <a:gd name="T35" fmla="*/ 229 h 471"/>
                  <a:gd name="T36" fmla="*/ 443 w 491"/>
                  <a:gd name="T37" fmla="*/ 224 h 471"/>
                  <a:gd name="T38" fmla="*/ 455 w 491"/>
                  <a:gd name="T39" fmla="*/ 202 h 471"/>
                  <a:gd name="T40" fmla="*/ 436 w 491"/>
                  <a:gd name="T41" fmla="*/ 198 h 471"/>
                  <a:gd name="T42" fmla="*/ 430 w 491"/>
                  <a:gd name="T43" fmla="*/ 173 h 471"/>
                  <a:gd name="T44" fmla="*/ 415 w 491"/>
                  <a:gd name="T45" fmla="*/ 159 h 471"/>
                  <a:gd name="T46" fmla="*/ 437 w 491"/>
                  <a:gd name="T47" fmla="*/ 132 h 471"/>
                  <a:gd name="T48" fmla="*/ 410 w 491"/>
                  <a:gd name="T49" fmla="*/ 99 h 471"/>
                  <a:gd name="T50" fmla="*/ 360 w 491"/>
                  <a:gd name="T51" fmla="*/ 51 h 471"/>
                  <a:gd name="T52" fmla="*/ 360 w 491"/>
                  <a:gd name="T53" fmla="*/ 24 h 471"/>
                  <a:gd name="T54" fmla="*/ 331 w 491"/>
                  <a:gd name="T55" fmla="*/ 35 h 471"/>
                  <a:gd name="T56" fmla="*/ 311 w 491"/>
                  <a:gd name="T57" fmla="*/ 1 h 471"/>
                  <a:gd name="T58" fmla="*/ 293 w 491"/>
                  <a:gd name="T59" fmla="*/ 19 h 471"/>
                  <a:gd name="T60" fmla="*/ 89 w 491"/>
                  <a:gd name="T61" fmla="*/ 93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91" h="471">
                    <a:moveTo>
                      <a:pt x="89" y="93"/>
                    </a:moveTo>
                    <a:cubicBezTo>
                      <a:pt x="51" y="137"/>
                      <a:pt x="0" y="233"/>
                      <a:pt x="51" y="302"/>
                    </a:cubicBezTo>
                    <a:cubicBezTo>
                      <a:pt x="63" y="317"/>
                      <a:pt x="76" y="344"/>
                      <a:pt x="82" y="363"/>
                    </a:cubicBezTo>
                    <a:cubicBezTo>
                      <a:pt x="88" y="383"/>
                      <a:pt x="61" y="397"/>
                      <a:pt x="67" y="407"/>
                    </a:cubicBezTo>
                    <a:cubicBezTo>
                      <a:pt x="73" y="416"/>
                      <a:pt x="96" y="384"/>
                      <a:pt x="107" y="394"/>
                    </a:cubicBezTo>
                    <a:cubicBezTo>
                      <a:pt x="118" y="405"/>
                      <a:pt x="105" y="415"/>
                      <a:pt x="112" y="422"/>
                    </a:cubicBezTo>
                    <a:cubicBezTo>
                      <a:pt x="118" y="428"/>
                      <a:pt x="135" y="405"/>
                      <a:pt x="150" y="413"/>
                    </a:cubicBezTo>
                    <a:cubicBezTo>
                      <a:pt x="159" y="419"/>
                      <a:pt x="156" y="430"/>
                      <a:pt x="178" y="445"/>
                    </a:cubicBezTo>
                    <a:cubicBezTo>
                      <a:pt x="218" y="471"/>
                      <a:pt x="284" y="455"/>
                      <a:pt x="327" y="439"/>
                    </a:cubicBezTo>
                    <a:cubicBezTo>
                      <a:pt x="340" y="434"/>
                      <a:pt x="351" y="427"/>
                      <a:pt x="360" y="419"/>
                    </a:cubicBezTo>
                    <a:cubicBezTo>
                      <a:pt x="365" y="415"/>
                      <a:pt x="394" y="434"/>
                      <a:pt x="399" y="430"/>
                    </a:cubicBezTo>
                    <a:cubicBezTo>
                      <a:pt x="403" y="425"/>
                      <a:pt x="382" y="396"/>
                      <a:pt x="386" y="391"/>
                    </a:cubicBezTo>
                    <a:cubicBezTo>
                      <a:pt x="389" y="387"/>
                      <a:pt x="414" y="397"/>
                      <a:pt x="416" y="393"/>
                    </a:cubicBezTo>
                    <a:cubicBezTo>
                      <a:pt x="420" y="387"/>
                      <a:pt x="389" y="367"/>
                      <a:pt x="403" y="332"/>
                    </a:cubicBezTo>
                    <a:cubicBezTo>
                      <a:pt x="407" y="315"/>
                      <a:pt x="424" y="308"/>
                      <a:pt x="449" y="291"/>
                    </a:cubicBezTo>
                    <a:cubicBezTo>
                      <a:pt x="461" y="283"/>
                      <a:pt x="491" y="256"/>
                      <a:pt x="485" y="252"/>
                    </a:cubicBezTo>
                    <a:cubicBezTo>
                      <a:pt x="478" y="247"/>
                      <a:pt x="457" y="268"/>
                      <a:pt x="451" y="253"/>
                    </a:cubicBezTo>
                    <a:cubicBezTo>
                      <a:pt x="446" y="238"/>
                      <a:pt x="468" y="236"/>
                      <a:pt x="466" y="229"/>
                    </a:cubicBezTo>
                    <a:cubicBezTo>
                      <a:pt x="463" y="221"/>
                      <a:pt x="448" y="237"/>
                      <a:pt x="443" y="224"/>
                    </a:cubicBezTo>
                    <a:cubicBezTo>
                      <a:pt x="438" y="211"/>
                      <a:pt x="456" y="207"/>
                      <a:pt x="455" y="202"/>
                    </a:cubicBezTo>
                    <a:cubicBezTo>
                      <a:pt x="454" y="197"/>
                      <a:pt x="447" y="203"/>
                      <a:pt x="436" y="198"/>
                    </a:cubicBezTo>
                    <a:cubicBezTo>
                      <a:pt x="429" y="195"/>
                      <a:pt x="434" y="181"/>
                      <a:pt x="430" y="173"/>
                    </a:cubicBezTo>
                    <a:cubicBezTo>
                      <a:pt x="428" y="166"/>
                      <a:pt x="415" y="166"/>
                      <a:pt x="415" y="159"/>
                    </a:cubicBezTo>
                    <a:cubicBezTo>
                      <a:pt x="415" y="150"/>
                      <a:pt x="437" y="141"/>
                      <a:pt x="437" y="132"/>
                    </a:cubicBezTo>
                    <a:cubicBezTo>
                      <a:pt x="437" y="120"/>
                      <a:pt x="422" y="126"/>
                      <a:pt x="410" y="99"/>
                    </a:cubicBezTo>
                    <a:cubicBezTo>
                      <a:pt x="399" y="78"/>
                      <a:pt x="370" y="71"/>
                      <a:pt x="360" y="51"/>
                    </a:cubicBezTo>
                    <a:cubicBezTo>
                      <a:pt x="356" y="44"/>
                      <a:pt x="369" y="30"/>
                      <a:pt x="360" y="24"/>
                    </a:cubicBezTo>
                    <a:cubicBezTo>
                      <a:pt x="350" y="18"/>
                      <a:pt x="354" y="44"/>
                      <a:pt x="331" y="35"/>
                    </a:cubicBezTo>
                    <a:cubicBezTo>
                      <a:pt x="307" y="26"/>
                      <a:pt x="322" y="5"/>
                      <a:pt x="311" y="1"/>
                    </a:cubicBezTo>
                    <a:cubicBezTo>
                      <a:pt x="306" y="0"/>
                      <a:pt x="309" y="19"/>
                      <a:pt x="293" y="19"/>
                    </a:cubicBezTo>
                    <a:cubicBezTo>
                      <a:pt x="201" y="11"/>
                      <a:pt x="126" y="48"/>
                      <a:pt x="89" y="93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1" name="Freeform 136"/>
              <p:cNvSpPr>
                <a:spLocks/>
              </p:cNvSpPr>
              <p:nvPr/>
            </p:nvSpPr>
            <p:spPr bwMode="auto">
              <a:xfrm>
                <a:off x="1327" y="3127"/>
                <a:ext cx="513" cy="477"/>
              </a:xfrm>
              <a:custGeom>
                <a:avLst/>
                <a:gdLst>
                  <a:gd name="T0" fmla="*/ 267 w 284"/>
                  <a:gd name="T1" fmla="*/ 58 h 248"/>
                  <a:gd name="T2" fmla="*/ 260 w 284"/>
                  <a:gd name="T3" fmla="*/ 169 h 248"/>
                  <a:gd name="T4" fmla="*/ 93 w 284"/>
                  <a:gd name="T5" fmla="*/ 245 h 248"/>
                  <a:gd name="T6" fmla="*/ 1 w 284"/>
                  <a:gd name="T7" fmla="*/ 178 h 248"/>
                  <a:gd name="T8" fmla="*/ 13 w 284"/>
                  <a:gd name="T9" fmla="*/ 113 h 248"/>
                  <a:gd name="T10" fmla="*/ 47 w 284"/>
                  <a:gd name="T11" fmla="*/ 95 h 248"/>
                  <a:gd name="T12" fmla="*/ 112 w 284"/>
                  <a:gd name="T13" fmla="*/ 67 h 248"/>
                  <a:gd name="T14" fmla="*/ 134 w 284"/>
                  <a:gd name="T15" fmla="*/ 36 h 248"/>
                  <a:gd name="T16" fmla="*/ 168 w 284"/>
                  <a:gd name="T17" fmla="*/ 25 h 248"/>
                  <a:gd name="T18" fmla="*/ 226 w 284"/>
                  <a:gd name="T19" fmla="*/ 4 h 248"/>
                  <a:gd name="T20" fmla="*/ 267 w 284"/>
                  <a:gd name="T21" fmla="*/ 5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4" h="248">
                    <a:moveTo>
                      <a:pt x="267" y="58"/>
                    </a:moveTo>
                    <a:cubicBezTo>
                      <a:pt x="284" y="92"/>
                      <a:pt x="278" y="139"/>
                      <a:pt x="260" y="169"/>
                    </a:cubicBezTo>
                    <a:cubicBezTo>
                      <a:pt x="225" y="228"/>
                      <a:pt x="158" y="248"/>
                      <a:pt x="93" y="245"/>
                    </a:cubicBezTo>
                    <a:cubicBezTo>
                      <a:pt x="52" y="243"/>
                      <a:pt x="3" y="225"/>
                      <a:pt x="1" y="178"/>
                    </a:cubicBezTo>
                    <a:cubicBezTo>
                      <a:pt x="0" y="158"/>
                      <a:pt x="4" y="130"/>
                      <a:pt x="13" y="113"/>
                    </a:cubicBezTo>
                    <a:cubicBezTo>
                      <a:pt x="22" y="96"/>
                      <a:pt x="29" y="97"/>
                      <a:pt x="47" y="95"/>
                    </a:cubicBezTo>
                    <a:cubicBezTo>
                      <a:pt x="79" y="94"/>
                      <a:pt x="94" y="96"/>
                      <a:pt x="112" y="67"/>
                    </a:cubicBezTo>
                    <a:cubicBezTo>
                      <a:pt x="119" y="56"/>
                      <a:pt x="123" y="43"/>
                      <a:pt x="134" y="36"/>
                    </a:cubicBezTo>
                    <a:cubicBezTo>
                      <a:pt x="145" y="28"/>
                      <a:pt x="157" y="30"/>
                      <a:pt x="168" y="25"/>
                    </a:cubicBezTo>
                    <a:cubicBezTo>
                      <a:pt x="189" y="15"/>
                      <a:pt x="200" y="0"/>
                      <a:pt x="226" y="4"/>
                    </a:cubicBezTo>
                    <a:cubicBezTo>
                      <a:pt x="249" y="7"/>
                      <a:pt x="257" y="41"/>
                      <a:pt x="267" y="58"/>
                    </a:cubicBezTo>
                    <a:close/>
                  </a:path>
                </a:pathLst>
              </a:custGeom>
              <a:noFill/>
              <a:ln w="158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2" name="Freeform 137"/>
              <p:cNvSpPr>
                <a:spLocks/>
              </p:cNvSpPr>
              <p:nvPr/>
            </p:nvSpPr>
            <p:spPr bwMode="auto">
              <a:xfrm>
                <a:off x="1542" y="3157"/>
                <a:ext cx="81" cy="87"/>
              </a:xfrm>
              <a:custGeom>
                <a:avLst/>
                <a:gdLst>
                  <a:gd name="T0" fmla="*/ 9 w 45"/>
                  <a:gd name="T1" fmla="*/ 38 h 45"/>
                  <a:gd name="T2" fmla="*/ 7 w 45"/>
                  <a:gd name="T3" fmla="*/ 9 h 45"/>
                  <a:gd name="T4" fmla="*/ 36 w 45"/>
                  <a:gd name="T5" fmla="*/ 7 h 45"/>
                  <a:gd name="T6" fmla="*/ 38 w 45"/>
                  <a:gd name="T7" fmla="*/ 36 h 45"/>
                  <a:gd name="T8" fmla="*/ 9 w 45"/>
                  <a:gd name="T9" fmla="*/ 3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5">
                    <a:moveTo>
                      <a:pt x="9" y="38"/>
                    </a:moveTo>
                    <a:cubicBezTo>
                      <a:pt x="1" y="30"/>
                      <a:pt x="0" y="17"/>
                      <a:pt x="7" y="9"/>
                    </a:cubicBezTo>
                    <a:cubicBezTo>
                      <a:pt x="15" y="0"/>
                      <a:pt x="28" y="0"/>
                      <a:pt x="36" y="7"/>
                    </a:cubicBezTo>
                    <a:cubicBezTo>
                      <a:pt x="45" y="15"/>
                      <a:pt x="45" y="27"/>
                      <a:pt x="38" y="36"/>
                    </a:cubicBezTo>
                    <a:cubicBezTo>
                      <a:pt x="31" y="44"/>
                      <a:pt x="18" y="45"/>
                      <a:pt x="9" y="3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3" name="Freeform 138"/>
              <p:cNvSpPr>
                <a:spLocks/>
              </p:cNvSpPr>
              <p:nvPr/>
            </p:nvSpPr>
            <p:spPr bwMode="auto">
              <a:xfrm>
                <a:off x="1625" y="3144"/>
                <a:ext cx="45" cy="48"/>
              </a:xfrm>
              <a:custGeom>
                <a:avLst/>
                <a:gdLst>
                  <a:gd name="T0" fmla="*/ 5 w 25"/>
                  <a:gd name="T1" fmla="*/ 21 h 25"/>
                  <a:gd name="T2" fmla="*/ 4 w 25"/>
                  <a:gd name="T3" fmla="*/ 5 h 25"/>
                  <a:gd name="T4" fmla="*/ 20 w 25"/>
                  <a:gd name="T5" fmla="*/ 4 h 25"/>
                  <a:gd name="T6" fmla="*/ 21 w 25"/>
                  <a:gd name="T7" fmla="*/ 20 h 25"/>
                  <a:gd name="T8" fmla="*/ 5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5" y="21"/>
                    </a:moveTo>
                    <a:cubicBezTo>
                      <a:pt x="0" y="17"/>
                      <a:pt x="0" y="10"/>
                      <a:pt x="4" y="5"/>
                    </a:cubicBezTo>
                    <a:cubicBezTo>
                      <a:pt x="8" y="1"/>
                      <a:pt x="15" y="0"/>
                      <a:pt x="20" y="4"/>
                    </a:cubicBezTo>
                    <a:cubicBezTo>
                      <a:pt x="24" y="8"/>
                      <a:pt x="25" y="15"/>
                      <a:pt x="21" y="20"/>
                    </a:cubicBezTo>
                    <a:cubicBezTo>
                      <a:pt x="17" y="25"/>
                      <a:pt x="9" y="25"/>
                      <a:pt x="5" y="2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4" name="Freeform 139"/>
              <p:cNvSpPr>
                <a:spLocks/>
              </p:cNvSpPr>
              <p:nvPr/>
            </p:nvSpPr>
            <p:spPr bwMode="auto">
              <a:xfrm>
                <a:off x="1516" y="3234"/>
                <a:ext cx="35" cy="37"/>
              </a:xfrm>
              <a:custGeom>
                <a:avLst/>
                <a:gdLst>
                  <a:gd name="T0" fmla="*/ 4 w 19"/>
                  <a:gd name="T1" fmla="*/ 16 h 19"/>
                  <a:gd name="T2" fmla="*/ 3 w 19"/>
                  <a:gd name="T3" fmla="*/ 4 h 19"/>
                  <a:gd name="T4" fmla="*/ 15 w 19"/>
                  <a:gd name="T5" fmla="*/ 3 h 19"/>
                  <a:gd name="T6" fmla="*/ 16 w 19"/>
                  <a:gd name="T7" fmla="*/ 15 h 19"/>
                  <a:gd name="T8" fmla="*/ 4 w 19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9">
                    <a:moveTo>
                      <a:pt x="4" y="16"/>
                    </a:moveTo>
                    <a:cubicBezTo>
                      <a:pt x="1" y="13"/>
                      <a:pt x="0" y="7"/>
                      <a:pt x="3" y="4"/>
                    </a:cubicBezTo>
                    <a:cubicBezTo>
                      <a:pt x="7" y="0"/>
                      <a:pt x="12" y="0"/>
                      <a:pt x="15" y="3"/>
                    </a:cubicBezTo>
                    <a:cubicBezTo>
                      <a:pt x="19" y="6"/>
                      <a:pt x="19" y="12"/>
                      <a:pt x="16" y="15"/>
                    </a:cubicBezTo>
                    <a:cubicBezTo>
                      <a:pt x="13" y="19"/>
                      <a:pt x="8" y="19"/>
                      <a:pt x="4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42" name="Group 414"/>
            <p:cNvGrpSpPr>
              <a:grpSpLocks/>
            </p:cNvGrpSpPr>
            <p:nvPr/>
          </p:nvGrpSpPr>
          <p:grpSpPr bwMode="auto">
            <a:xfrm rot="7026834">
              <a:off x="4996501" y="3434203"/>
              <a:ext cx="252000" cy="252000"/>
              <a:chOff x="2005" y="2960"/>
              <a:chExt cx="1210" cy="1224"/>
            </a:xfrm>
          </p:grpSpPr>
          <p:sp>
            <p:nvSpPr>
              <p:cNvPr id="4546" name="Freeform 415"/>
              <p:cNvSpPr>
                <a:spLocks/>
              </p:cNvSpPr>
              <p:nvPr/>
            </p:nvSpPr>
            <p:spPr bwMode="auto">
              <a:xfrm>
                <a:off x="2005" y="2960"/>
                <a:ext cx="1210" cy="1224"/>
              </a:xfrm>
              <a:custGeom>
                <a:avLst/>
                <a:gdLst>
                  <a:gd name="T0" fmla="*/ 92 w 316"/>
                  <a:gd name="T1" fmla="*/ 23 h 300"/>
                  <a:gd name="T2" fmla="*/ 19 w 316"/>
                  <a:gd name="T3" fmla="*/ 80 h 300"/>
                  <a:gd name="T4" fmla="*/ 26 w 316"/>
                  <a:gd name="T5" fmla="*/ 215 h 300"/>
                  <a:gd name="T6" fmla="*/ 102 w 316"/>
                  <a:gd name="T7" fmla="*/ 281 h 300"/>
                  <a:gd name="T8" fmla="*/ 222 w 316"/>
                  <a:gd name="T9" fmla="*/ 295 h 300"/>
                  <a:gd name="T10" fmla="*/ 297 w 316"/>
                  <a:gd name="T11" fmla="*/ 198 h 300"/>
                  <a:gd name="T12" fmla="*/ 282 w 316"/>
                  <a:gd name="T13" fmla="*/ 58 h 300"/>
                  <a:gd name="T14" fmla="*/ 161 w 316"/>
                  <a:gd name="T15" fmla="*/ 6 h 300"/>
                  <a:gd name="T16" fmla="*/ 92 w 316"/>
                  <a:gd name="T17" fmla="*/ 2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" h="300">
                    <a:moveTo>
                      <a:pt x="92" y="23"/>
                    </a:moveTo>
                    <a:cubicBezTo>
                      <a:pt x="57" y="33"/>
                      <a:pt x="30" y="56"/>
                      <a:pt x="19" y="80"/>
                    </a:cubicBezTo>
                    <a:cubicBezTo>
                      <a:pt x="0" y="121"/>
                      <a:pt x="6" y="179"/>
                      <a:pt x="26" y="215"/>
                    </a:cubicBezTo>
                    <a:cubicBezTo>
                      <a:pt x="41" y="243"/>
                      <a:pt x="71" y="273"/>
                      <a:pt x="102" y="281"/>
                    </a:cubicBezTo>
                    <a:cubicBezTo>
                      <a:pt x="138" y="290"/>
                      <a:pt x="184" y="300"/>
                      <a:pt x="222" y="295"/>
                    </a:cubicBezTo>
                    <a:cubicBezTo>
                      <a:pt x="272" y="287"/>
                      <a:pt x="286" y="240"/>
                      <a:pt x="297" y="198"/>
                    </a:cubicBezTo>
                    <a:cubicBezTo>
                      <a:pt x="310" y="154"/>
                      <a:pt x="316" y="95"/>
                      <a:pt x="282" y="58"/>
                    </a:cubicBezTo>
                    <a:cubicBezTo>
                      <a:pt x="249" y="23"/>
                      <a:pt x="210" y="0"/>
                      <a:pt x="161" y="6"/>
                    </a:cubicBezTo>
                    <a:cubicBezTo>
                      <a:pt x="138" y="8"/>
                      <a:pt x="120" y="15"/>
                      <a:pt x="92" y="23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7" name="Freeform 416"/>
              <p:cNvSpPr>
                <a:spLocks/>
              </p:cNvSpPr>
              <p:nvPr/>
            </p:nvSpPr>
            <p:spPr bwMode="auto">
              <a:xfrm>
                <a:off x="2039" y="3000"/>
                <a:ext cx="923" cy="988"/>
              </a:xfrm>
              <a:custGeom>
                <a:avLst/>
                <a:gdLst>
                  <a:gd name="T0" fmla="*/ 36 w 241"/>
                  <a:gd name="T1" fmla="*/ 205 h 242"/>
                  <a:gd name="T2" fmla="*/ 30 w 241"/>
                  <a:gd name="T3" fmla="*/ 82 h 242"/>
                  <a:gd name="T4" fmla="*/ 96 w 241"/>
                  <a:gd name="T5" fmla="*/ 31 h 242"/>
                  <a:gd name="T6" fmla="*/ 159 w 241"/>
                  <a:gd name="T7" fmla="*/ 14 h 242"/>
                  <a:gd name="T8" fmla="*/ 241 w 241"/>
                  <a:gd name="T9" fmla="*/ 37 h 242"/>
                  <a:gd name="T10" fmla="*/ 147 w 241"/>
                  <a:gd name="T11" fmla="*/ 5 h 242"/>
                  <a:gd name="T12" fmla="*/ 84 w 241"/>
                  <a:gd name="T13" fmla="*/ 21 h 242"/>
                  <a:gd name="T14" fmla="*/ 18 w 241"/>
                  <a:gd name="T15" fmla="*/ 72 h 242"/>
                  <a:gd name="T16" fmla="*/ 24 w 241"/>
                  <a:gd name="T17" fmla="*/ 195 h 242"/>
                  <a:gd name="T18" fmla="*/ 66 w 241"/>
                  <a:gd name="T19" fmla="*/ 242 h 242"/>
                  <a:gd name="T20" fmla="*/ 36 w 241"/>
                  <a:gd name="T21" fmla="*/ 205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1" h="242">
                    <a:moveTo>
                      <a:pt x="36" y="205"/>
                    </a:moveTo>
                    <a:cubicBezTo>
                      <a:pt x="18" y="172"/>
                      <a:pt x="12" y="119"/>
                      <a:pt x="30" y="82"/>
                    </a:cubicBezTo>
                    <a:cubicBezTo>
                      <a:pt x="40" y="60"/>
                      <a:pt x="64" y="39"/>
                      <a:pt x="96" y="31"/>
                    </a:cubicBezTo>
                    <a:cubicBezTo>
                      <a:pt x="122" y="23"/>
                      <a:pt x="138" y="17"/>
                      <a:pt x="159" y="14"/>
                    </a:cubicBezTo>
                    <a:cubicBezTo>
                      <a:pt x="191" y="11"/>
                      <a:pt x="218" y="20"/>
                      <a:pt x="241" y="37"/>
                    </a:cubicBezTo>
                    <a:cubicBezTo>
                      <a:pt x="215" y="14"/>
                      <a:pt x="184" y="0"/>
                      <a:pt x="147" y="5"/>
                    </a:cubicBezTo>
                    <a:cubicBezTo>
                      <a:pt x="126" y="7"/>
                      <a:pt x="110" y="14"/>
                      <a:pt x="84" y="21"/>
                    </a:cubicBezTo>
                    <a:cubicBezTo>
                      <a:pt x="52" y="29"/>
                      <a:pt x="28" y="51"/>
                      <a:pt x="18" y="72"/>
                    </a:cubicBezTo>
                    <a:cubicBezTo>
                      <a:pt x="0" y="109"/>
                      <a:pt x="6" y="163"/>
                      <a:pt x="24" y="195"/>
                    </a:cubicBezTo>
                    <a:cubicBezTo>
                      <a:pt x="34" y="212"/>
                      <a:pt x="49" y="230"/>
                      <a:pt x="66" y="242"/>
                    </a:cubicBezTo>
                    <a:cubicBezTo>
                      <a:pt x="54" y="231"/>
                      <a:pt x="44" y="218"/>
                      <a:pt x="36" y="2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8" name="Freeform 417"/>
              <p:cNvSpPr>
                <a:spLocks/>
              </p:cNvSpPr>
              <p:nvPr/>
            </p:nvSpPr>
            <p:spPr bwMode="auto">
              <a:xfrm>
                <a:off x="2265" y="3127"/>
                <a:ext cx="911" cy="1016"/>
              </a:xfrm>
              <a:custGeom>
                <a:avLst/>
                <a:gdLst>
                  <a:gd name="T0" fmla="*/ 206 w 238"/>
                  <a:gd name="T1" fmla="*/ 25 h 249"/>
                  <a:gd name="T2" fmla="*/ 178 w 238"/>
                  <a:gd name="T3" fmla="*/ 0 h 249"/>
                  <a:gd name="T4" fmla="*/ 194 w 238"/>
                  <a:gd name="T5" fmla="*/ 15 h 249"/>
                  <a:gd name="T6" fmla="*/ 208 w 238"/>
                  <a:gd name="T7" fmla="*/ 145 h 249"/>
                  <a:gd name="T8" fmla="*/ 139 w 238"/>
                  <a:gd name="T9" fmla="*/ 234 h 249"/>
                  <a:gd name="T10" fmla="*/ 28 w 238"/>
                  <a:gd name="T11" fmla="*/ 221 h 249"/>
                  <a:gd name="T12" fmla="*/ 0 w 238"/>
                  <a:gd name="T13" fmla="*/ 208 h 249"/>
                  <a:gd name="T14" fmla="*/ 40 w 238"/>
                  <a:gd name="T15" fmla="*/ 231 h 249"/>
                  <a:gd name="T16" fmla="*/ 151 w 238"/>
                  <a:gd name="T17" fmla="*/ 244 h 249"/>
                  <a:gd name="T18" fmla="*/ 221 w 238"/>
                  <a:gd name="T19" fmla="*/ 155 h 249"/>
                  <a:gd name="T20" fmla="*/ 206 w 238"/>
                  <a:gd name="T21" fmla="*/ 2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8" h="249">
                    <a:moveTo>
                      <a:pt x="206" y="25"/>
                    </a:moveTo>
                    <a:cubicBezTo>
                      <a:pt x="197" y="16"/>
                      <a:pt x="188" y="7"/>
                      <a:pt x="178" y="0"/>
                    </a:cubicBezTo>
                    <a:cubicBezTo>
                      <a:pt x="183" y="5"/>
                      <a:pt x="189" y="10"/>
                      <a:pt x="194" y="15"/>
                    </a:cubicBezTo>
                    <a:cubicBezTo>
                      <a:pt x="226" y="49"/>
                      <a:pt x="220" y="104"/>
                      <a:pt x="208" y="145"/>
                    </a:cubicBezTo>
                    <a:cubicBezTo>
                      <a:pt x="198" y="184"/>
                      <a:pt x="185" y="227"/>
                      <a:pt x="139" y="234"/>
                    </a:cubicBezTo>
                    <a:cubicBezTo>
                      <a:pt x="104" y="239"/>
                      <a:pt x="61" y="230"/>
                      <a:pt x="28" y="221"/>
                    </a:cubicBezTo>
                    <a:cubicBezTo>
                      <a:pt x="18" y="219"/>
                      <a:pt x="9" y="214"/>
                      <a:pt x="0" y="208"/>
                    </a:cubicBezTo>
                    <a:cubicBezTo>
                      <a:pt x="12" y="219"/>
                      <a:pt x="26" y="227"/>
                      <a:pt x="40" y="231"/>
                    </a:cubicBezTo>
                    <a:cubicBezTo>
                      <a:pt x="74" y="240"/>
                      <a:pt x="116" y="249"/>
                      <a:pt x="151" y="244"/>
                    </a:cubicBezTo>
                    <a:cubicBezTo>
                      <a:pt x="197" y="236"/>
                      <a:pt x="210" y="194"/>
                      <a:pt x="221" y="155"/>
                    </a:cubicBezTo>
                    <a:cubicBezTo>
                      <a:pt x="232" y="114"/>
                      <a:pt x="238" y="59"/>
                      <a:pt x="206" y="25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49" name="Freeform 418"/>
              <p:cNvSpPr>
                <a:spLocks/>
              </p:cNvSpPr>
              <p:nvPr/>
            </p:nvSpPr>
            <p:spPr bwMode="auto">
              <a:xfrm>
                <a:off x="2147" y="3102"/>
                <a:ext cx="857" cy="952"/>
              </a:xfrm>
              <a:custGeom>
                <a:avLst/>
                <a:gdLst>
                  <a:gd name="T0" fmla="*/ 53 w 224"/>
                  <a:gd name="T1" fmla="*/ 38 h 233"/>
                  <a:gd name="T2" fmla="*/ 13 w 224"/>
                  <a:gd name="T3" fmla="*/ 60 h 233"/>
                  <a:gd name="T4" fmla="*/ 27 w 224"/>
                  <a:gd name="T5" fmla="*/ 120 h 233"/>
                  <a:gd name="T6" fmla="*/ 72 w 224"/>
                  <a:gd name="T7" fmla="*/ 122 h 233"/>
                  <a:gd name="T8" fmla="*/ 83 w 224"/>
                  <a:gd name="T9" fmla="*/ 79 h 233"/>
                  <a:gd name="T10" fmla="*/ 91 w 224"/>
                  <a:gd name="T11" fmla="*/ 58 h 233"/>
                  <a:gd name="T12" fmla="*/ 114 w 224"/>
                  <a:gd name="T13" fmla="*/ 61 h 233"/>
                  <a:gd name="T14" fmla="*/ 120 w 224"/>
                  <a:gd name="T15" fmla="*/ 86 h 233"/>
                  <a:gd name="T16" fmla="*/ 146 w 224"/>
                  <a:gd name="T17" fmla="*/ 83 h 233"/>
                  <a:gd name="T18" fmla="*/ 152 w 224"/>
                  <a:gd name="T19" fmla="*/ 59 h 233"/>
                  <a:gd name="T20" fmla="*/ 177 w 224"/>
                  <a:gd name="T21" fmla="*/ 70 h 233"/>
                  <a:gd name="T22" fmla="*/ 175 w 224"/>
                  <a:gd name="T23" fmla="*/ 96 h 233"/>
                  <a:gd name="T24" fmla="*/ 148 w 224"/>
                  <a:gd name="T25" fmla="*/ 108 h 233"/>
                  <a:gd name="T26" fmla="*/ 164 w 224"/>
                  <a:gd name="T27" fmla="*/ 142 h 233"/>
                  <a:gd name="T28" fmla="*/ 182 w 224"/>
                  <a:gd name="T29" fmla="*/ 127 h 233"/>
                  <a:gd name="T30" fmla="*/ 197 w 224"/>
                  <a:gd name="T31" fmla="*/ 127 h 233"/>
                  <a:gd name="T32" fmla="*/ 204 w 224"/>
                  <a:gd name="T33" fmla="*/ 160 h 233"/>
                  <a:gd name="T34" fmla="*/ 181 w 224"/>
                  <a:gd name="T35" fmla="*/ 176 h 233"/>
                  <a:gd name="T36" fmla="*/ 153 w 224"/>
                  <a:gd name="T37" fmla="*/ 182 h 233"/>
                  <a:gd name="T38" fmla="*/ 155 w 224"/>
                  <a:gd name="T39" fmla="*/ 221 h 233"/>
                  <a:gd name="T40" fmla="*/ 211 w 224"/>
                  <a:gd name="T41" fmla="*/ 219 h 233"/>
                  <a:gd name="T42" fmla="*/ 220 w 224"/>
                  <a:gd name="T43" fmla="*/ 189 h 233"/>
                  <a:gd name="T44" fmla="*/ 211 w 224"/>
                  <a:gd name="T45" fmla="*/ 160 h 233"/>
                  <a:gd name="T46" fmla="*/ 209 w 224"/>
                  <a:gd name="T47" fmla="*/ 110 h 233"/>
                  <a:gd name="T48" fmla="*/ 218 w 224"/>
                  <a:gd name="T49" fmla="*/ 89 h 233"/>
                  <a:gd name="T50" fmla="*/ 208 w 224"/>
                  <a:gd name="T51" fmla="*/ 82 h 233"/>
                  <a:gd name="T52" fmla="*/ 194 w 224"/>
                  <a:gd name="T53" fmla="*/ 80 h 233"/>
                  <a:gd name="T54" fmla="*/ 182 w 224"/>
                  <a:gd name="T55" fmla="*/ 65 h 233"/>
                  <a:gd name="T56" fmla="*/ 197 w 224"/>
                  <a:gd name="T57" fmla="*/ 56 h 233"/>
                  <a:gd name="T58" fmla="*/ 202 w 224"/>
                  <a:gd name="T59" fmla="*/ 19 h 233"/>
                  <a:gd name="T60" fmla="*/ 157 w 224"/>
                  <a:gd name="T61" fmla="*/ 11 h 233"/>
                  <a:gd name="T62" fmla="*/ 152 w 224"/>
                  <a:gd name="T63" fmla="*/ 41 h 233"/>
                  <a:gd name="T64" fmla="*/ 131 w 224"/>
                  <a:gd name="T65" fmla="*/ 34 h 233"/>
                  <a:gd name="T66" fmla="*/ 111 w 224"/>
                  <a:gd name="T67" fmla="*/ 44 h 233"/>
                  <a:gd name="T68" fmla="*/ 76 w 224"/>
                  <a:gd name="T69" fmla="*/ 49 h 233"/>
                  <a:gd name="T70" fmla="*/ 53 w 224"/>
                  <a:gd name="T71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4" h="233">
                    <a:moveTo>
                      <a:pt x="53" y="38"/>
                    </a:moveTo>
                    <a:cubicBezTo>
                      <a:pt x="35" y="36"/>
                      <a:pt x="20" y="50"/>
                      <a:pt x="13" y="60"/>
                    </a:cubicBezTo>
                    <a:cubicBezTo>
                      <a:pt x="0" y="78"/>
                      <a:pt x="9" y="107"/>
                      <a:pt x="27" y="120"/>
                    </a:cubicBezTo>
                    <a:cubicBezTo>
                      <a:pt x="39" y="129"/>
                      <a:pt x="60" y="133"/>
                      <a:pt x="72" y="122"/>
                    </a:cubicBezTo>
                    <a:cubicBezTo>
                      <a:pt x="84" y="112"/>
                      <a:pt x="82" y="93"/>
                      <a:pt x="83" y="79"/>
                    </a:cubicBezTo>
                    <a:cubicBezTo>
                      <a:pt x="84" y="70"/>
                      <a:pt x="83" y="64"/>
                      <a:pt x="91" y="58"/>
                    </a:cubicBezTo>
                    <a:cubicBezTo>
                      <a:pt x="99" y="52"/>
                      <a:pt x="110" y="51"/>
                      <a:pt x="114" y="61"/>
                    </a:cubicBezTo>
                    <a:cubicBezTo>
                      <a:pt x="118" y="69"/>
                      <a:pt x="110" y="79"/>
                      <a:pt x="120" y="86"/>
                    </a:cubicBezTo>
                    <a:cubicBezTo>
                      <a:pt x="126" y="90"/>
                      <a:pt x="141" y="88"/>
                      <a:pt x="146" y="83"/>
                    </a:cubicBezTo>
                    <a:cubicBezTo>
                      <a:pt x="152" y="77"/>
                      <a:pt x="145" y="64"/>
                      <a:pt x="152" y="59"/>
                    </a:cubicBezTo>
                    <a:cubicBezTo>
                      <a:pt x="160" y="52"/>
                      <a:pt x="173" y="63"/>
                      <a:pt x="177" y="70"/>
                    </a:cubicBezTo>
                    <a:cubicBezTo>
                      <a:pt x="183" y="79"/>
                      <a:pt x="182" y="89"/>
                      <a:pt x="175" y="96"/>
                    </a:cubicBezTo>
                    <a:cubicBezTo>
                      <a:pt x="167" y="104"/>
                      <a:pt x="156" y="101"/>
                      <a:pt x="148" y="108"/>
                    </a:cubicBezTo>
                    <a:cubicBezTo>
                      <a:pt x="132" y="121"/>
                      <a:pt x="141" y="149"/>
                      <a:pt x="164" y="142"/>
                    </a:cubicBezTo>
                    <a:cubicBezTo>
                      <a:pt x="170" y="140"/>
                      <a:pt x="178" y="132"/>
                      <a:pt x="182" y="127"/>
                    </a:cubicBezTo>
                    <a:cubicBezTo>
                      <a:pt x="190" y="117"/>
                      <a:pt x="194" y="112"/>
                      <a:pt x="197" y="127"/>
                    </a:cubicBezTo>
                    <a:cubicBezTo>
                      <a:pt x="199" y="136"/>
                      <a:pt x="206" y="150"/>
                      <a:pt x="204" y="160"/>
                    </a:cubicBezTo>
                    <a:cubicBezTo>
                      <a:pt x="203" y="171"/>
                      <a:pt x="194" y="177"/>
                      <a:pt x="181" y="176"/>
                    </a:cubicBezTo>
                    <a:cubicBezTo>
                      <a:pt x="169" y="176"/>
                      <a:pt x="162" y="169"/>
                      <a:pt x="153" y="182"/>
                    </a:cubicBezTo>
                    <a:cubicBezTo>
                      <a:pt x="147" y="191"/>
                      <a:pt x="147" y="212"/>
                      <a:pt x="155" y="221"/>
                    </a:cubicBezTo>
                    <a:cubicBezTo>
                      <a:pt x="165" y="233"/>
                      <a:pt x="201" y="232"/>
                      <a:pt x="211" y="219"/>
                    </a:cubicBezTo>
                    <a:cubicBezTo>
                      <a:pt x="217" y="212"/>
                      <a:pt x="221" y="198"/>
                      <a:pt x="220" y="189"/>
                    </a:cubicBezTo>
                    <a:cubicBezTo>
                      <a:pt x="219" y="177"/>
                      <a:pt x="211" y="172"/>
                      <a:pt x="211" y="160"/>
                    </a:cubicBezTo>
                    <a:cubicBezTo>
                      <a:pt x="211" y="141"/>
                      <a:pt x="195" y="126"/>
                      <a:pt x="209" y="110"/>
                    </a:cubicBezTo>
                    <a:cubicBezTo>
                      <a:pt x="214" y="105"/>
                      <a:pt x="224" y="100"/>
                      <a:pt x="218" y="89"/>
                    </a:cubicBezTo>
                    <a:cubicBezTo>
                      <a:pt x="215" y="85"/>
                      <a:pt x="213" y="83"/>
                      <a:pt x="208" y="82"/>
                    </a:cubicBezTo>
                    <a:cubicBezTo>
                      <a:pt x="206" y="81"/>
                      <a:pt x="203" y="78"/>
                      <a:pt x="194" y="80"/>
                    </a:cubicBezTo>
                    <a:cubicBezTo>
                      <a:pt x="186" y="82"/>
                      <a:pt x="183" y="68"/>
                      <a:pt x="182" y="65"/>
                    </a:cubicBezTo>
                    <a:cubicBezTo>
                      <a:pt x="177" y="52"/>
                      <a:pt x="187" y="55"/>
                      <a:pt x="197" y="56"/>
                    </a:cubicBezTo>
                    <a:cubicBezTo>
                      <a:pt x="220" y="56"/>
                      <a:pt x="218" y="31"/>
                      <a:pt x="202" y="19"/>
                    </a:cubicBezTo>
                    <a:cubicBezTo>
                      <a:pt x="191" y="11"/>
                      <a:pt x="168" y="0"/>
                      <a:pt x="157" y="11"/>
                    </a:cubicBezTo>
                    <a:cubicBezTo>
                      <a:pt x="146" y="21"/>
                      <a:pt x="155" y="30"/>
                      <a:pt x="152" y="41"/>
                    </a:cubicBezTo>
                    <a:cubicBezTo>
                      <a:pt x="146" y="59"/>
                      <a:pt x="137" y="39"/>
                      <a:pt x="131" y="34"/>
                    </a:cubicBezTo>
                    <a:cubicBezTo>
                      <a:pt x="117" y="22"/>
                      <a:pt x="113" y="37"/>
                      <a:pt x="111" y="44"/>
                    </a:cubicBezTo>
                    <a:cubicBezTo>
                      <a:pt x="110" y="50"/>
                      <a:pt x="86" y="50"/>
                      <a:pt x="76" y="49"/>
                    </a:cubicBezTo>
                    <a:cubicBezTo>
                      <a:pt x="67" y="47"/>
                      <a:pt x="68" y="37"/>
                      <a:pt x="53" y="38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0" name="Freeform 419"/>
              <p:cNvSpPr>
                <a:spLocks/>
              </p:cNvSpPr>
              <p:nvPr/>
            </p:nvSpPr>
            <p:spPr bwMode="auto">
              <a:xfrm>
                <a:off x="2729" y="3890"/>
                <a:ext cx="229" cy="127"/>
              </a:xfrm>
              <a:custGeom>
                <a:avLst/>
                <a:gdLst>
                  <a:gd name="T0" fmla="*/ 1 w 60"/>
                  <a:gd name="T1" fmla="*/ 8 h 31"/>
                  <a:gd name="T2" fmla="*/ 16 w 60"/>
                  <a:gd name="T3" fmla="*/ 28 h 31"/>
                  <a:gd name="T4" fmla="*/ 38 w 60"/>
                  <a:gd name="T5" fmla="*/ 29 h 31"/>
                  <a:gd name="T6" fmla="*/ 60 w 60"/>
                  <a:gd name="T7" fmla="*/ 0 h 31"/>
                  <a:gd name="T8" fmla="*/ 34 w 60"/>
                  <a:gd name="T9" fmla="*/ 24 h 31"/>
                  <a:gd name="T10" fmla="*/ 4 w 60"/>
                  <a:gd name="T11" fmla="*/ 11 h 31"/>
                  <a:gd name="T12" fmla="*/ 1 w 60"/>
                  <a:gd name="T13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31">
                    <a:moveTo>
                      <a:pt x="1" y="8"/>
                    </a:moveTo>
                    <a:cubicBezTo>
                      <a:pt x="5" y="16"/>
                      <a:pt x="5" y="23"/>
                      <a:pt x="16" y="28"/>
                    </a:cubicBezTo>
                    <a:cubicBezTo>
                      <a:pt x="23" y="31"/>
                      <a:pt x="30" y="30"/>
                      <a:pt x="38" y="29"/>
                    </a:cubicBezTo>
                    <a:cubicBezTo>
                      <a:pt x="55" y="26"/>
                      <a:pt x="60" y="17"/>
                      <a:pt x="60" y="0"/>
                    </a:cubicBezTo>
                    <a:cubicBezTo>
                      <a:pt x="57" y="13"/>
                      <a:pt x="49" y="23"/>
                      <a:pt x="34" y="24"/>
                    </a:cubicBezTo>
                    <a:cubicBezTo>
                      <a:pt x="28" y="24"/>
                      <a:pt x="0" y="20"/>
                      <a:pt x="4" y="11"/>
                    </a:cubicBezTo>
                    <a:cubicBezTo>
                      <a:pt x="1" y="8"/>
                      <a:pt x="1" y="8"/>
                      <a:pt x="1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1" name="Freeform 420"/>
              <p:cNvSpPr>
                <a:spLocks/>
              </p:cNvSpPr>
              <p:nvPr/>
            </p:nvSpPr>
            <p:spPr bwMode="auto">
              <a:xfrm>
                <a:off x="2698" y="3576"/>
                <a:ext cx="153" cy="139"/>
              </a:xfrm>
              <a:custGeom>
                <a:avLst/>
                <a:gdLst>
                  <a:gd name="T0" fmla="*/ 3 w 40"/>
                  <a:gd name="T1" fmla="*/ 3 h 34"/>
                  <a:gd name="T2" fmla="*/ 40 w 40"/>
                  <a:gd name="T3" fmla="*/ 0 h 34"/>
                  <a:gd name="T4" fmla="*/ 4 w 40"/>
                  <a:gd name="T5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4">
                    <a:moveTo>
                      <a:pt x="3" y="3"/>
                    </a:moveTo>
                    <a:cubicBezTo>
                      <a:pt x="0" y="34"/>
                      <a:pt x="31" y="12"/>
                      <a:pt x="40" y="0"/>
                    </a:cubicBezTo>
                    <a:cubicBezTo>
                      <a:pt x="34" y="4"/>
                      <a:pt x="2" y="26"/>
                      <a:pt x="4" y="5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2" name="Freeform 421"/>
              <p:cNvSpPr>
                <a:spLocks/>
              </p:cNvSpPr>
              <p:nvPr/>
            </p:nvSpPr>
            <p:spPr bwMode="auto">
              <a:xfrm>
                <a:off x="2912" y="3449"/>
                <a:ext cx="69" cy="98"/>
              </a:xfrm>
              <a:custGeom>
                <a:avLst/>
                <a:gdLst>
                  <a:gd name="T0" fmla="*/ 2 w 18"/>
                  <a:gd name="T1" fmla="*/ 0 h 24"/>
                  <a:gd name="T2" fmla="*/ 1 w 18"/>
                  <a:gd name="T3" fmla="*/ 24 h 24"/>
                  <a:gd name="T4" fmla="*/ 0 w 18"/>
                  <a:gd name="T5" fmla="*/ 2 h 24"/>
                  <a:gd name="T6" fmla="*/ 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2" y="0"/>
                    </a:moveTo>
                    <a:cubicBezTo>
                      <a:pt x="18" y="3"/>
                      <a:pt x="10" y="17"/>
                      <a:pt x="1" y="24"/>
                    </a:cubicBezTo>
                    <a:cubicBezTo>
                      <a:pt x="7" y="19"/>
                      <a:pt x="8" y="5"/>
                      <a:pt x="0" y="2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3" name="Freeform 422"/>
              <p:cNvSpPr>
                <a:spLocks/>
              </p:cNvSpPr>
              <p:nvPr/>
            </p:nvSpPr>
            <p:spPr bwMode="auto">
              <a:xfrm>
                <a:off x="2832" y="3164"/>
                <a:ext cx="107" cy="163"/>
              </a:xfrm>
              <a:custGeom>
                <a:avLst/>
                <a:gdLst>
                  <a:gd name="T0" fmla="*/ 0 w 28"/>
                  <a:gd name="T1" fmla="*/ 37 h 40"/>
                  <a:gd name="T2" fmla="*/ 26 w 28"/>
                  <a:gd name="T3" fmla="*/ 24 h 40"/>
                  <a:gd name="T4" fmla="*/ 0 w 28"/>
                  <a:gd name="T5" fmla="*/ 0 h 40"/>
                  <a:gd name="T6" fmla="*/ 6 w 28"/>
                  <a:gd name="T7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0">
                    <a:moveTo>
                      <a:pt x="0" y="37"/>
                    </a:moveTo>
                    <a:cubicBezTo>
                      <a:pt x="7" y="27"/>
                      <a:pt x="26" y="40"/>
                      <a:pt x="26" y="24"/>
                    </a:cubicBezTo>
                    <a:cubicBezTo>
                      <a:pt x="27" y="10"/>
                      <a:pt x="9" y="5"/>
                      <a:pt x="0" y="0"/>
                    </a:cubicBezTo>
                    <a:cubicBezTo>
                      <a:pt x="11" y="9"/>
                      <a:pt x="28" y="24"/>
                      <a:pt x="6" y="3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4" name="Freeform 423"/>
              <p:cNvSpPr>
                <a:spLocks/>
              </p:cNvSpPr>
              <p:nvPr/>
            </p:nvSpPr>
            <p:spPr bwMode="auto">
              <a:xfrm>
                <a:off x="2598" y="3351"/>
                <a:ext cx="134" cy="107"/>
              </a:xfrm>
              <a:custGeom>
                <a:avLst/>
                <a:gdLst>
                  <a:gd name="T0" fmla="*/ 3 w 35"/>
                  <a:gd name="T1" fmla="*/ 9 h 26"/>
                  <a:gd name="T2" fmla="*/ 24 w 35"/>
                  <a:gd name="T3" fmla="*/ 0 h 26"/>
                  <a:gd name="T4" fmla="*/ 6 w 35"/>
                  <a:gd name="T5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26">
                    <a:moveTo>
                      <a:pt x="3" y="9"/>
                    </a:moveTo>
                    <a:cubicBezTo>
                      <a:pt x="0" y="26"/>
                      <a:pt x="35" y="25"/>
                      <a:pt x="24" y="0"/>
                    </a:cubicBezTo>
                    <a:cubicBezTo>
                      <a:pt x="23" y="7"/>
                      <a:pt x="16" y="25"/>
                      <a:pt x="6" y="14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5" name="Freeform 424"/>
              <p:cNvSpPr>
                <a:spLocks/>
              </p:cNvSpPr>
              <p:nvPr/>
            </p:nvSpPr>
            <p:spPr bwMode="auto">
              <a:xfrm>
                <a:off x="2208" y="3400"/>
                <a:ext cx="237" cy="225"/>
              </a:xfrm>
              <a:custGeom>
                <a:avLst/>
                <a:gdLst>
                  <a:gd name="T0" fmla="*/ 0 w 62"/>
                  <a:gd name="T1" fmla="*/ 20 h 55"/>
                  <a:gd name="T2" fmla="*/ 43 w 62"/>
                  <a:gd name="T3" fmla="*/ 47 h 55"/>
                  <a:gd name="T4" fmla="*/ 59 w 62"/>
                  <a:gd name="T5" fmla="*/ 0 h 55"/>
                  <a:gd name="T6" fmla="*/ 37 w 62"/>
                  <a:gd name="T7" fmla="*/ 38 h 55"/>
                  <a:gd name="T8" fmla="*/ 1 w 62"/>
                  <a:gd name="T9" fmla="*/ 24 h 55"/>
                  <a:gd name="T10" fmla="*/ 2 w 62"/>
                  <a:gd name="T11" fmla="*/ 2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55">
                    <a:moveTo>
                      <a:pt x="0" y="20"/>
                    </a:moveTo>
                    <a:cubicBezTo>
                      <a:pt x="11" y="36"/>
                      <a:pt x="20" y="55"/>
                      <a:pt x="43" y="47"/>
                    </a:cubicBezTo>
                    <a:cubicBezTo>
                      <a:pt x="59" y="41"/>
                      <a:pt x="62" y="14"/>
                      <a:pt x="59" y="0"/>
                    </a:cubicBezTo>
                    <a:cubicBezTo>
                      <a:pt x="55" y="13"/>
                      <a:pt x="52" y="32"/>
                      <a:pt x="37" y="38"/>
                    </a:cubicBezTo>
                    <a:cubicBezTo>
                      <a:pt x="23" y="45"/>
                      <a:pt x="11" y="31"/>
                      <a:pt x="1" y="24"/>
                    </a:cubicBezTo>
                    <a:cubicBezTo>
                      <a:pt x="1" y="23"/>
                      <a:pt x="1" y="21"/>
                      <a:pt x="2" y="2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6" name="Freeform 425"/>
              <p:cNvSpPr>
                <a:spLocks/>
              </p:cNvSpPr>
              <p:nvPr/>
            </p:nvSpPr>
            <p:spPr bwMode="auto">
              <a:xfrm>
                <a:off x="2162" y="3266"/>
                <a:ext cx="195" cy="155"/>
              </a:xfrm>
              <a:custGeom>
                <a:avLst/>
                <a:gdLst>
                  <a:gd name="T0" fmla="*/ 50 w 51"/>
                  <a:gd name="T1" fmla="*/ 3 h 38"/>
                  <a:gd name="T2" fmla="*/ 10 w 51"/>
                  <a:gd name="T3" fmla="*/ 38 h 38"/>
                  <a:gd name="T4" fmla="*/ 51 w 51"/>
                  <a:gd name="T5" fmla="*/ 5 h 38"/>
                  <a:gd name="T6" fmla="*/ 50 w 51"/>
                  <a:gd name="T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" h="38">
                    <a:moveTo>
                      <a:pt x="50" y="3"/>
                    </a:moveTo>
                    <a:cubicBezTo>
                      <a:pt x="36" y="2"/>
                      <a:pt x="0" y="21"/>
                      <a:pt x="10" y="38"/>
                    </a:cubicBezTo>
                    <a:cubicBezTo>
                      <a:pt x="10" y="28"/>
                      <a:pt x="40" y="0"/>
                      <a:pt x="51" y="5"/>
                    </a:cubicBezTo>
                    <a:cubicBezTo>
                      <a:pt x="50" y="3"/>
                      <a:pt x="50" y="3"/>
                      <a:pt x="50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7" name="Freeform 426"/>
              <p:cNvSpPr>
                <a:spLocks/>
              </p:cNvSpPr>
              <p:nvPr/>
            </p:nvSpPr>
            <p:spPr bwMode="auto">
              <a:xfrm>
                <a:off x="2740" y="3147"/>
                <a:ext cx="54" cy="98"/>
              </a:xfrm>
              <a:custGeom>
                <a:avLst/>
                <a:gdLst>
                  <a:gd name="T0" fmla="*/ 12 w 14"/>
                  <a:gd name="T1" fmla="*/ 2 h 24"/>
                  <a:gd name="T2" fmla="*/ 5 w 14"/>
                  <a:gd name="T3" fmla="*/ 24 h 24"/>
                  <a:gd name="T4" fmla="*/ 14 w 14"/>
                  <a:gd name="T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4">
                    <a:moveTo>
                      <a:pt x="12" y="2"/>
                    </a:moveTo>
                    <a:cubicBezTo>
                      <a:pt x="0" y="0"/>
                      <a:pt x="4" y="17"/>
                      <a:pt x="5" y="24"/>
                    </a:cubicBezTo>
                    <a:cubicBezTo>
                      <a:pt x="5" y="18"/>
                      <a:pt x="5" y="1"/>
                      <a:pt x="14" y="3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8" name="Freeform 427"/>
              <p:cNvSpPr>
                <a:spLocks/>
              </p:cNvSpPr>
              <p:nvPr/>
            </p:nvSpPr>
            <p:spPr bwMode="auto">
              <a:xfrm>
                <a:off x="2744" y="3813"/>
                <a:ext cx="172" cy="69"/>
              </a:xfrm>
              <a:custGeom>
                <a:avLst/>
                <a:gdLst>
                  <a:gd name="T0" fmla="*/ 45 w 45"/>
                  <a:gd name="T1" fmla="*/ 0 h 17"/>
                  <a:gd name="T2" fmla="*/ 18 w 45"/>
                  <a:gd name="T3" fmla="*/ 7 h 17"/>
                  <a:gd name="T4" fmla="*/ 1 w 45"/>
                  <a:gd name="T5" fmla="*/ 17 h 17"/>
                  <a:gd name="T6" fmla="*/ 18 w 45"/>
                  <a:gd name="T7" fmla="*/ 14 h 17"/>
                  <a:gd name="T8" fmla="*/ 44 w 45"/>
                  <a:gd name="T9" fmla="*/ 2 h 17"/>
                  <a:gd name="T10" fmla="*/ 45 w 45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7">
                    <a:moveTo>
                      <a:pt x="45" y="0"/>
                    </a:moveTo>
                    <a:cubicBezTo>
                      <a:pt x="37" y="9"/>
                      <a:pt x="29" y="9"/>
                      <a:pt x="18" y="7"/>
                    </a:cubicBezTo>
                    <a:cubicBezTo>
                      <a:pt x="10" y="6"/>
                      <a:pt x="0" y="5"/>
                      <a:pt x="1" y="17"/>
                    </a:cubicBezTo>
                    <a:cubicBezTo>
                      <a:pt x="2" y="12"/>
                      <a:pt x="9" y="13"/>
                      <a:pt x="18" y="14"/>
                    </a:cubicBezTo>
                    <a:cubicBezTo>
                      <a:pt x="29" y="16"/>
                      <a:pt x="42" y="17"/>
                      <a:pt x="44" y="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59" name="Freeform 428"/>
              <p:cNvSpPr>
                <a:spLocks/>
              </p:cNvSpPr>
              <p:nvPr/>
            </p:nvSpPr>
            <p:spPr bwMode="auto">
              <a:xfrm>
                <a:off x="2028" y="2976"/>
                <a:ext cx="1156" cy="1196"/>
              </a:xfrm>
              <a:custGeom>
                <a:avLst/>
                <a:gdLst>
                  <a:gd name="T0" fmla="*/ 86 w 302"/>
                  <a:gd name="T1" fmla="*/ 19 h 293"/>
                  <a:gd name="T2" fmla="*/ 85 w 302"/>
                  <a:gd name="T3" fmla="*/ 18 h 293"/>
                  <a:gd name="T4" fmla="*/ 12 w 302"/>
                  <a:gd name="T5" fmla="*/ 76 h 293"/>
                  <a:gd name="T6" fmla="*/ 0 w 302"/>
                  <a:gd name="T7" fmla="*/ 133 h 293"/>
                  <a:gd name="T8" fmla="*/ 19 w 302"/>
                  <a:gd name="T9" fmla="*/ 211 h 293"/>
                  <a:gd name="T10" fmla="*/ 96 w 302"/>
                  <a:gd name="T11" fmla="*/ 278 h 293"/>
                  <a:gd name="T12" fmla="*/ 192 w 302"/>
                  <a:gd name="T13" fmla="*/ 293 h 293"/>
                  <a:gd name="T14" fmla="*/ 216 w 302"/>
                  <a:gd name="T15" fmla="*/ 292 h 293"/>
                  <a:gd name="T16" fmla="*/ 269 w 302"/>
                  <a:gd name="T17" fmla="*/ 256 h 293"/>
                  <a:gd name="T18" fmla="*/ 292 w 302"/>
                  <a:gd name="T19" fmla="*/ 195 h 293"/>
                  <a:gd name="T20" fmla="*/ 302 w 302"/>
                  <a:gd name="T21" fmla="*/ 129 h 293"/>
                  <a:gd name="T22" fmla="*/ 277 w 302"/>
                  <a:gd name="T23" fmla="*/ 54 h 293"/>
                  <a:gd name="T24" fmla="*/ 170 w 302"/>
                  <a:gd name="T25" fmla="*/ 0 h 293"/>
                  <a:gd name="T26" fmla="*/ 155 w 302"/>
                  <a:gd name="T27" fmla="*/ 1 h 293"/>
                  <a:gd name="T28" fmla="*/ 85 w 302"/>
                  <a:gd name="T29" fmla="*/ 18 h 293"/>
                  <a:gd name="T30" fmla="*/ 86 w 302"/>
                  <a:gd name="T31" fmla="*/ 19 h 293"/>
                  <a:gd name="T32" fmla="*/ 85 w 302"/>
                  <a:gd name="T33" fmla="*/ 18 h 293"/>
                  <a:gd name="T34" fmla="*/ 86 w 302"/>
                  <a:gd name="T35" fmla="*/ 19 h 293"/>
                  <a:gd name="T36" fmla="*/ 86 w 302"/>
                  <a:gd name="T37" fmla="*/ 20 h 293"/>
                  <a:gd name="T38" fmla="*/ 155 w 302"/>
                  <a:gd name="T39" fmla="*/ 3 h 293"/>
                  <a:gd name="T40" fmla="*/ 170 w 302"/>
                  <a:gd name="T41" fmla="*/ 2 h 293"/>
                  <a:gd name="T42" fmla="*/ 275 w 302"/>
                  <a:gd name="T43" fmla="*/ 55 h 293"/>
                  <a:gd name="T44" fmla="*/ 300 w 302"/>
                  <a:gd name="T45" fmla="*/ 129 h 293"/>
                  <a:gd name="T46" fmla="*/ 290 w 302"/>
                  <a:gd name="T47" fmla="*/ 194 h 293"/>
                  <a:gd name="T48" fmla="*/ 267 w 302"/>
                  <a:gd name="T49" fmla="*/ 255 h 293"/>
                  <a:gd name="T50" fmla="*/ 216 w 302"/>
                  <a:gd name="T51" fmla="*/ 290 h 293"/>
                  <a:gd name="T52" fmla="*/ 192 w 302"/>
                  <a:gd name="T53" fmla="*/ 291 h 293"/>
                  <a:gd name="T54" fmla="*/ 96 w 302"/>
                  <a:gd name="T55" fmla="*/ 276 h 293"/>
                  <a:gd name="T56" fmla="*/ 21 w 302"/>
                  <a:gd name="T57" fmla="*/ 210 h 293"/>
                  <a:gd name="T58" fmla="*/ 2 w 302"/>
                  <a:gd name="T59" fmla="*/ 133 h 293"/>
                  <a:gd name="T60" fmla="*/ 14 w 302"/>
                  <a:gd name="T61" fmla="*/ 77 h 293"/>
                  <a:gd name="T62" fmla="*/ 86 w 302"/>
                  <a:gd name="T63" fmla="*/ 20 h 293"/>
                  <a:gd name="T64" fmla="*/ 86 w 302"/>
                  <a:gd name="T65" fmla="*/ 20 h 293"/>
                  <a:gd name="T66" fmla="*/ 86 w 302"/>
                  <a:gd name="T67" fmla="*/ 1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2" h="293">
                    <a:moveTo>
                      <a:pt x="86" y="19"/>
                    </a:moveTo>
                    <a:cubicBezTo>
                      <a:pt x="85" y="18"/>
                      <a:pt x="85" y="18"/>
                      <a:pt x="85" y="18"/>
                    </a:cubicBezTo>
                    <a:cubicBezTo>
                      <a:pt x="50" y="28"/>
                      <a:pt x="23" y="52"/>
                      <a:pt x="12" y="76"/>
                    </a:cubicBezTo>
                    <a:cubicBezTo>
                      <a:pt x="4" y="93"/>
                      <a:pt x="0" y="113"/>
                      <a:pt x="0" y="133"/>
                    </a:cubicBezTo>
                    <a:cubicBezTo>
                      <a:pt x="0" y="161"/>
                      <a:pt x="7" y="190"/>
                      <a:pt x="19" y="211"/>
                    </a:cubicBezTo>
                    <a:cubicBezTo>
                      <a:pt x="35" y="239"/>
                      <a:pt x="64" y="270"/>
                      <a:pt x="96" y="278"/>
                    </a:cubicBezTo>
                    <a:cubicBezTo>
                      <a:pt x="125" y="285"/>
                      <a:pt x="160" y="293"/>
                      <a:pt x="192" y="293"/>
                    </a:cubicBezTo>
                    <a:cubicBezTo>
                      <a:pt x="200" y="293"/>
                      <a:pt x="208" y="293"/>
                      <a:pt x="216" y="292"/>
                    </a:cubicBezTo>
                    <a:cubicBezTo>
                      <a:pt x="241" y="288"/>
                      <a:pt x="258" y="274"/>
                      <a:pt x="269" y="256"/>
                    </a:cubicBezTo>
                    <a:cubicBezTo>
                      <a:pt x="280" y="238"/>
                      <a:pt x="287" y="216"/>
                      <a:pt x="292" y="195"/>
                    </a:cubicBezTo>
                    <a:cubicBezTo>
                      <a:pt x="298" y="175"/>
                      <a:pt x="302" y="152"/>
                      <a:pt x="302" y="129"/>
                    </a:cubicBezTo>
                    <a:cubicBezTo>
                      <a:pt x="302" y="101"/>
                      <a:pt x="296" y="74"/>
                      <a:pt x="277" y="54"/>
                    </a:cubicBezTo>
                    <a:cubicBezTo>
                      <a:pt x="247" y="22"/>
                      <a:pt x="213" y="0"/>
                      <a:pt x="170" y="0"/>
                    </a:cubicBezTo>
                    <a:cubicBezTo>
                      <a:pt x="165" y="0"/>
                      <a:pt x="160" y="0"/>
                      <a:pt x="155" y="1"/>
                    </a:cubicBezTo>
                    <a:cubicBezTo>
                      <a:pt x="131" y="3"/>
                      <a:pt x="114" y="11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115" y="12"/>
                      <a:pt x="132" y="5"/>
                      <a:pt x="155" y="3"/>
                    </a:cubicBezTo>
                    <a:cubicBezTo>
                      <a:pt x="160" y="2"/>
                      <a:pt x="165" y="2"/>
                      <a:pt x="170" y="2"/>
                    </a:cubicBezTo>
                    <a:cubicBezTo>
                      <a:pt x="212" y="2"/>
                      <a:pt x="246" y="23"/>
                      <a:pt x="275" y="55"/>
                    </a:cubicBezTo>
                    <a:cubicBezTo>
                      <a:pt x="294" y="75"/>
                      <a:pt x="300" y="102"/>
                      <a:pt x="300" y="129"/>
                    </a:cubicBezTo>
                    <a:cubicBezTo>
                      <a:pt x="300" y="152"/>
                      <a:pt x="296" y="174"/>
                      <a:pt x="290" y="194"/>
                    </a:cubicBezTo>
                    <a:cubicBezTo>
                      <a:pt x="285" y="215"/>
                      <a:pt x="278" y="237"/>
                      <a:pt x="267" y="255"/>
                    </a:cubicBezTo>
                    <a:cubicBezTo>
                      <a:pt x="256" y="272"/>
                      <a:pt x="240" y="286"/>
                      <a:pt x="216" y="290"/>
                    </a:cubicBezTo>
                    <a:cubicBezTo>
                      <a:pt x="208" y="291"/>
                      <a:pt x="200" y="291"/>
                      <a:pt x="192" y="291"/>
                    </a:cubicBezTo>
                    <a:cubicBezTo>
                      <a:pt x="160" y="291"/>
                      <a:pt x="125" y="283"/>
                      <a:pt x="96" y="276"/>
                    </a:cubicBezTo>
                    <a:cubicBezTo>
                      <a:pt x="66" y="268"/>
                      <a:pt x="36" y="238"/>
                      <a:pt x="21" y="210"/>
                    </a:cubicBezTo>
                    <a:cubicBezTo>
                      <a:pt x="9" y="190"/>
                      <a:pt x="2" y="161"/>
                      <a:pt x="2" y="133"/>
                    </a:cubicBezTo>
                    <a:cubicBezTo>
                      <a:pt x="2" y="113"/>
                      <a:pt x="6" y="93"/>
                      <a:pt x="14" y="77"/>
                    </a:cubicBezTo>
                    <a:cubicBezTo>
                      <a:pt x="25" y="53"/>
                      <a:pt x="51" y="3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19"/>
                      <a:pt x="86" y="19"/>
                      <a:pt x="86" y="19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0" name="Freeform 429"/>
              <p:cNvSpPr>
                <a:spLocks/>
              </p:cNvSpPr>
              <p:nvPr/>
            </p:nvSpPr>
            <p:spPr bwMode="auto">
              <a:xfrm>
                <a:off x="2147" y="3123"/>
                <a:ext cx="857" cy="918"/>
              </a:xfrm>
              <a:custGeom>
                <a:avLst/>
                <a:gdLst>
                  <a:gd name="T0" fmla="*/ 150 w 224"/>
                  <a:gd name="T1" fmla="*/ 18 h 225"/>
                  <a:gd name="T2" fmla="*/ 148 w 224"/>
                  <a:gd name="T3" fmla="*/ 41 h 225"/>
                  <a:gd name="T4" fmla="*/ 137 w 224"/>
                  <a:gd name="T5" fmla="*/ 34 h 225"/>
                  <a:gd name="T6" fmla="*/ 117 w 224"/>
                  <a:gd name="T7" fmla="*/ 25 h 225"/>
                  <a:gd name="T8" fmla="*/ 89 w 224"/>
                  <a:gd name="T9" fmla="*/ 43 h 225"/>
                  <a:gd name="T10" fmla="*/ 68 w 224"/>
                  <a:gd name="T11" fmla="*/ 37 h 225"/>
                  <a:gd name="T12" fmla="*/ 53 w 224"/>
                  <a:gd name="T13" fmla="*/ 32 h 225"/>
                  <a:gd name="T14" fmla="*/ 6 w 224"/>
                  <a:gd name="T15" fmla="*/ 75 h 225"/>
                  <a:gd name="T16" fmla="*/ 73 w 224"/>
                  <a:gd name="T17" fmla="*/ 118 h 225"/>
                  <a:gd name="T18" fmla="*/ 85 w 224"/>
                  <a:gd name="T19" fmla="*/ 62 h 225"/>
                  <a:gd name="T20" fmla="*/ 103 w 224"/>
                  <a:gd name="T21" fmla="*/ 50 h 225"/>
                  <a:gd name="T22" fmla="*/ 113 w 224"/>
                  <a:gd name="T23" fmla="*/ 70 h 225"/>
                  <a:gd name="T24" fmla="*/ 147 w 224"/>
                  <a:gd name="T25" fmla="*/ 79 h 225"/>
                  <a:gd name="T26" fmla="*/ 152 w 224"/>
                  <a:gd name="T27" fmla="*/ 55 h 225"/>
                  <a:gd name="T28" fmla="*/ 168 w 224"/>
                  <a:gd name="T29" fmla="*/ 57 h 225"/>
                  <a:gd name="T30" fmla="*/ 174 w 224"/>
                  <a:gd name="T31" fmla="*/ 90 h 225"/>
                  <a:gd name="T32" fmla="*/ 139 w 224"/>
                  <a:gd name="T33" fmla="*/ 120 h 225"/>
                  <a:gd name="T34" fmla="*/ 164 w 224"/>
                  <a:gd name="T35" fmla="*/ 138 h 225"/>
                  <a:gd name="T36" fmla="*/ 192 w 224"/>
                  <a:gd name="T37" fmla="*/ 113 h 225"/>
                  <a:gd name="T38" fmla="*/ 196 w 224"/>
                  <a:gd name="T39" fmla="*/ 123 h 225"/>
                  <a:gd name="T40" fmla="*/ 197 w 224"/>
                  <a:gd name="T41" fmla="*/ 166 h 225"/>
                  <a:gd name="T42" fmla="*/ 165 w 224"/>
                  <a:gd name="T43" fmla="*/ 168 h 225"/>
                  <a:gd name="T44" fmla="*/ 153 w 224"/>
                  <a:gd name="T45" fmla="*/ 177 h 225"/>
                  <a:gd name="T46" fmla="*/ 182 w 224"/>
                  <a:gd name="T47" fmla="*/ 225 h 225"/>
                  <a:gd name="T48" fmla="*/ 182 w 224"/>
                  <a:gd name="T49" fmla="*/ 224 h 225"/>
                  <a:gd name="T50" fmla="*/ 165 w 224"/>
                  <a:gd name="T51" fmla="*/ 169 h 225"/>
                  <a:gd name="T52" fmla="*/ 204 w 224"/>
                  <a:gd name="T53" fmla="*/ 155 h 225"/>
                  <a:gd name="T54" fmla="*/ 182 w 224"/>
                  <a:gd name="T55" fmla="*/ 122 h 225"/>
                  <a:gd name="T56" fmla="*/ 148 w 224"/>
                  <a:gd name="T57" fmla="*/ 103 h 225"/>
                  <a:gd name="T58" fmla="*/ 158 w 224"/>
                  <a:gd name="T59" fmla="*/ 52 h 225"/>
                  <a:gd name="T60" fmla="*/ 130 w 224"/>
                  <a:gd name="T61" fmla="*/ 83 h 225"/>
                  <a:gd name="T62" fmla="*/ 103 w 224"/>
                  <a:gd name="T63" fmla="*/ 49 h 225"/>
                  <a:gd name="T64" fmla="*/ 72 w 224"/>
                  <a:gd name="T65" fmla="*/ 117 h 225"/>
                  <a:gd name="T66" fmla="*/ 13 w 224"/>
                  <a:gd name="T67" fmla="*/ 55 h 225"/>
                  <a:gd name="T68" fmla="*/ 54 w 224"/>
                  <a:gd name="T69" fmla="*/ 33 h 225"/>
                  <a:gd name="T70" fmla="*/ 111 w 224"/>
                  <a:gd name="T71" fmla="*/ 39 h 225"/>
                  <a:gd name="T72" fmla="*/ 146 w 224"/>
                  <a:gd name="T73" fmla="*/ 44 h 225"/>
                  <a:gd name="T74" fmla="*/ 170 w 224"/>
                  <a:gd name="T75" fmla="*/ 1 h 225"/>
                  <a:gd name="T76" fmla="*/ 197 w 224"/>
                  <a:gd name="T77" fmla="*/ 51 h 225"/>
                  <a:gd name="T78" fmla="*/ 192 w 224"/>
                  <a:gd name="T79" fmla="*/ 75 h 225"/>
                  <a:gd name="T80" fmla="*/ 208 w 224"/>
                  <a:gd name="T81" fmla="*/ 77 h 225"/>
                  <a:gd name="T82" fmla="*/ 211 w 224"/>
                  <a:gd name="T83" fmla="*/ 155 h 225"/>
                  <a:gd name="T84" fmla="*/ 219 w 224"/>
                  <a:gd name="T85" fmla="*/ 200 h 225"/>
                  <a:gd name="T86" fmla="*/ 216 w 224"/>
                  <a:gd name="T87" fmla="*/ 169 h 225"/>
                  <a:gd name="T88" fmla="*/ 204 w 224"/>
                  <a:gd name="T89" fmla="*/ 119 h 225"/>
                  <a:gd name="T90" fmla="*/ 221 w 224"/>
                  <a:gd name="T91" fmla="*/ 91 h 225"/>
                  <a:gd name="T92" fmla="*/ 209 w 224"/>
                  <a:gd name="T93" fmla="*/ 76 h 225"/>
                  <a:gd name="T94" fmla="*/ 192 w 224"/>
                  <a:gd name="T95" fmla="*/ 74 h 225"/>
                  <a:gd name="T96" fmla="*/ 183 w 224"/>
                  <a:gd name="T97" fmla="*/ 60 h 225"/>
                  <a:gd name="T98" fmla="*/ 187 w 224"/>
                  <a:gd name="T99" fmla="*/ 51 h 225"/>
                  <a:gd name="T100" fmla="*/ 211 w 224"/>
                  <a:gd name="T101" fmla="*/ 47 h 225"/>
                  <a:gd name="T102" fmla="*/ 170 w 224"/>
                  <a:gd name="T103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4" h="225">
                    <a:moveTo>
                      <a:pt x="170" y="0"/>
                    </a:moveTo>
                    <a:cubicBezTo>
                      <a:pt x="165" y="0"/>
                      <a:pt x="160" y="2"/>
                      <a:pt x="156" y="5"/>
                    </a:cubicBezTo>
                    <a:cubicBezTo>
                      <a:pt x="151" y="10"/>
                      <a:pt x="150" y="14"/>
                      <a:pt x="150" y="18"/>
                    </a:cubicBezTo>
                    <a:cubicBezTo>
                      <a:pt x="150" y="22"/>
                      <a:pt x="152" y="26"/>
                      <a:pt x="152" y="31"/>
                    </a:cubicBezTo>
                    <a:cubicBezTo>
                      <a:pt x="152" y="32"/>
                      <a:pt x="151" y="34"/>
                      <a:pt x="151" y="36"/>
                    </a:cubicBezTo>
                    <a:cubicBezTo>
                      <a:pt x="150" y="39"/>
                      <a:pt x="149" y="40"/>
                      <a:pt x="148" y="41"/>
                    </a:cubicBezTo>
                    <a:cubicBezTo>
                      <a:pt x="147" y="42"/>
                      <a:pt x="147" y="43"/>
                      <a:pt x="146" y="43"/>
                    </a:cubicBezTo>
                    <a:cubicBezTo>
                      <a:pt x="145" y="43"/>
                      <a:pt x="144" y="42"/>
                      <a:pt x="143" y="41"/>
                    </a:cubicBezTo>
                    <a:cubicBezTo>
                      <a:pt x="141" y="39"/>
                      <a:pt x="139" y="37"/>
                      <a:pt x="137" y="34"/>
                    </a:cubicBezTo>
                    <a:cubicBezTo>
                      <a:pt x="135" y="32"/>
                      <a:pt x="133" y="29"/>
                      <a:pt x="132" y="28"/>
                    </a:cubicBezTo>
                    <a:cubicBezTo>
                      <a:pt x="128" y="25"/>
                      <a:pt x="125" y="23"/>
                      <a:pt x="122" y="23"/>
                    </a:cubicBezTo>
                    <a:cubicBezTo>
                      <a:pt x="120" y="23"/>
                      <a:pt x="118" y="24"/>
                      <a:pt x="117" y="25"/>
                    </a:cubicBezTo>
                    <a:cubicBezTo>
                      <a:pt x="113" y="28"/>
                      <a:pt x="111" y="35"/>
                      <a:pt x="110" y="38"/>
                    </a:cubicBezTo>
                    <a:cubicBezTo>
                      <a:pt x="110" y="39"/>
                      <a:pt x="109" y="40"/>
                      <a:pt x="108" y="40"/>
                    </a:cubicBezTo>
                    <a:cubicBezTo>
                      <a:pt x="105" y="42"/>
                      <a:pt x="96" y="43"/>
                      <a:pt x="89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72" y="42"/>
                      <a:pt x="71" y="40"/>
                      <a:pt x="68" y="37"/>
                    </a:cubicBezTo>
                    <a:cubicBezTo>
                      <a:pt x="65" y="34"/>
                      <a:pt x="62" y="32"/>
                      <a:pt x="55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19" y="45"/>
                      <a:pt x="12" y="54"/>
                    </a:cubicBezTo>
                    <a:cubicBezTo>
                      <a:pt x="8" y="61"/>
                      <a:pt x="6" y="68"/>
                      <a:pt x="6" y="75"/>
                    </a:cubicBezTo>
                    <a:cubicBezTo>
                      <a:pt x="6" y="91"/>
                      <a:pt x="14" y="107"/>
                      <a:pt x="26" y="116"/>
                    </a:cubicBezTo>
                    <a:cubicBezTo>
                      <a:pt x="33" y="121"/>
                      <a:pt x="43" y="125"/>
                      <a:pt x="53" y="125"/>
                    </a:cubicBezTo>
                    <a:cubicBezTo>
                      <a:pt x="60" y="125"/>
                      <a:pt x="67" y="123"/>
                      <a:pt x="73" y="118"/>
                    </a:cubicBezTo>
                    <a:cubicBezTo>
                      <a:pt x="79" y="113"/>
                      <a:pt x="81" y="105"/>
                      <a:pt x="82" y="97"/>
                    </a:cubicBezTo>
                    <a:cubicBezTo>
                      <a:pt x="84" y="89"/>
                      <a:pt x="83" y="81"/>
                      <a:pt x="84" y="74"/>
                    </a:cubicBezTo>
                    <a:cubicBezTo>
                      <a:pt x="84" y="69"/>
                      <a:pt x="84" y="66"/>
                      <a:pt x="85" y="62"/>
                    </a:cubicBezTo>
                    <a:cubicBezTo>
                      <a:pt x="86" y="59"/>
                      <a:pt x="88" y="56"/>
                      <a:pt x="91" y="54"/>
                    </a:cubicBezTo>
                    <a:cubicBezTo>
                      <a:pt x="95" y="51"/>
                      <a:pt x="99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8" y="50"/>
                      <a:pt x="111" y="52"/>
                      <a:pt x="113" y="56"/>
                    </a:cubicBezTo>
                    <a:cubicBezTo>
                      <a:pt x="114" y="58"/>
                      <a:pt x="114" y="59"/>
                      <a:pt x="114" y="61"/>
                    </a:cubicBezTo>
                    <a:cubicBezTo>
                      <a:pt x="114" y="64"/>
                      <a:pt x="113" y="67"/>
                      <a:pt x="113" y="70"/>
                    </a:cubicBezTo>
                    <a:cubicBezTo>
                      <a:pt x="113" y="74"/>
                      <a:pt x="115" y="78"/>
                      <a:pt x="120" y="82"/>
                    </a:cubicBezTo>
                    <a:cubicBezTo>
                      <a:pt x="122" y="83"/>
                      <a:pt x="126" y="84"/>
                      <a:pt x="130" y="84"/>
                    </a:cubicBezTo>
                    <a:cubicBezTo>
                      <a:pt x="137" y="84"/>
                      <a:pt x="143" y="83"/>
                      <a:pt x="147" y="79"/>
                    </a:cubicBezTo>
                    <a:cubicBezTo>
                      <a:pt x="149" y="76"/>
                      <a:pt x="150" y="72"/>
                      <a:pt x="150" y="68"/>
                    </a:cubicBezTo>
                    <a:cubicBezTo>
                      <a:pt x="150" y="67"/>
                      <a:pt x="150" y="65"/>
                      <a:pt x="150" y="64"/>
                    </a:cubicBezTo>
                    <a:cubicBezTo>
                      <a:pt x="150" y="60"/>
                      <a:pt x="150" y="57"/>
                      <a:pt x="152" y="55"/>
                    </a:cubicBezTo>
                    <a:cubicBezTo>
                      <a:pt x="154" y="53"/>
                      <a:pt x="156" y="53"/>
                      <a:pt x="158" y="53"/>
                    </a:cubicBezTo>
                    <a:cubicBezTo>
                      <a:pt x="158" y="53"/>
                      <a:pt x="158" y="53"/>
                      <a:pt x="158" y="53"/>
                    </a:cubicBezTo>
                    <a:cubicBezTo>
                      <a:pt x="161" y="53"/>
                      <a:pt x="165" y="55"/>
                      <a:pt x="168" y="57"/>
                    </a:cubicBezTo>
                    <a:cubicBezTo>
                      <a:pt x="172" y="60"/>
                      <a:pt x="175" y="63"/>
                      <a:pt x="176" y="65"/>
                    </a:cubicBezTo>
                    <a:cubicBezTo>
                      <a:pt x="179" y="69"/>
                      <a:pt x="180" y="73"/>
                      <a:pt x="180" y="77"/>
                    </a:cubicBezTo>
                    <a:cubicBezTo>
                      <a:pt x="180" y="82"/>
                      <a:pt x="178" y="86"/>
                      <a:pt x="174" y="90"/>
                    </a:cubicBezTo>
                    <a:cubicBezTo>
                      <a:pt x="171" y="94"/>
                      <a:pt x="166" y="95"/>
                      <a:pt x="161" y="96"/>
                    </a:cubicBezTo>
                    <a:cubicBezTo>
                      <a:pt x="157" y="98"/>
                      <a:pt x="152" y="99"/>
                      <a:pt x="147" y="102"/>
                    </a:cubicBezTo>
                    <a:cubicBezTo>
                      <a:pt x="141" y="107"/>
                      <a:pt x="139" y="114"/>
                      <a:pt x="139" y="120"/>
                    </a:cubicBezTo>
                    <a:cubicBezTo>
                      <a:pt x="139" y="125"/>
                      <a:pt x="140" y="130"/>
                      <a:pt x="143" y="133"/>
                    </a:cubicBezTo>
                    <a:cubicBezTo>
                      <a:pt x="146" y="137"/>
                      <a:pt x="151" y="139"/>
                      <a:pt x="156" y="139"/>
                    </a:cubicBezTo>
                    <a:cubicBezTo>
                      <a:pt x="159" y="139"/>
                      <a:pt x="161" y="139"/>
                      <a:pt x="164" y="138"/>
                    </a:cubicBezTo>
                    <a:cubicBezTo>
                      <a:pt x="171" y="135"/>
                      <a:pt x="178" y="128"/>
                      <a:pt x="183" y="123"/>
                    </a:cubicBezTo>
                    <a:cubicBezTo>
                      <a:pt x="185" y="120"/>
                      <a:pt x="187" y="118"/>
                      <a:pt x="188" y="116"/>
                    </a:cubicBezTo>
                    <a:cubicBezTo>
                      <a:pt x="190" y="114"/>
                      <a:pt x="191" y="113"/>
                      <a:pt x="192" y="113"/>
                    </a:cubicBezTo>
                    <a:cubicBezTo>
                      <a:pt x="192" y="113"/>
                      <a:pt x="192" y="113"/>
                      <a:pt x="192" y="113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5"/>
                      <a:pt x="195" y="117"/>
                      <a:pt x="196" y="123"/>
                    </a:cubicBezTo>
                    <a:cubicBezTo>
                      <a:pt x="198" y="130"/>
                      <a:pt x="204" y="143"/>
                      <a:pt x="204" y="152"/>
                    </a:cubicBezTo>
                    <a:cubicBezTo>
                      <a:pt x="204" y="153"/>
                      <a:pt x="204" y="154"/>
                      <a:pt x="203" y="155"/>
                    </a:cubicBezTo>
                    <a:cubicBezTo>
                      <a:pt x="203" y="160"/>
                      <a:pt x="200" y="164"/>
                      <a:pt x="197" y="166"/>
                    </a:cubicBezTo>
                    <a:cubicBezTo>
                      <a:pt x="193" y="169"/>
                      <a:pt x="188" y="170"/>
                      <a:pt x="182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5" y="170"/>
                      <a:pt x="170" y="168"/>
                      <a:pt x="165" y="168"/>
                    </a:cubicBezTo>
                    <a:cubicBezTo>
                      <a:pt x="165" y="168"/>
                      <a:pt x="165" y="168"/>
                      <a:pt x="165" y="168"/>
                    </a:cubicBezTo>
                    <a:cubicBezTo>
                      <a:pt x="163" y="168"/>
                      <a:pt x="161" y="169"/>
                      <a:pt x="159" y="170"/>
                    </a:cubicBezTo>
                    <a:cubicBezTo>
                      <a:pt x="157" y="171"/>
                      <a:pt x="155" y="173"/>
                      <a:pt x="153" y="177"/>
                    </a:cubicBezTo>
                    <a:cubicBezTo>
                      <a:pt x="149" y="181"/>
                      <a:pt x="148" y="188"/>
                      <a:pt x="148" y="195"/>
                    </a:cubicBezTo>
                    <a:cubicBezTo>
                      <a:pt x="148" y="203"/>
                      <a:pt x="150" y="211"/>
                      <a:pt x="154" y="216"/>
                    </a:cubicBezTo>
                    <a:cubicBezTo>
                      <a:pt x="159" y="223"/>
                      <a:pt x="170" y="225"/>
                      <a:pt x="182" y="225"/>
                    </a:cubicBezTo>
                    <a:cubicBezTo>
                      <a:pt x="188" y="225"/>
                      <a:pt x="194" y="225"/>
                      <a:pt x="199" y="223"/>
                    </a:cubicBezTo>
                    <a:cubicBezTo>
                      <a:pt x="200" y="222"/>
                      <a:pt x="201" y="221"/>
                      <a:pt x="202" y="221"/>
                    </a:cubicBezTo>
                    <a:cubicBezTo>
                      <a:pt x="196" y="223"/>
                      <a:pt x="189" y="224"/>
                      <a:pt x="182" y="224"/>
                    </a:cubicBezTo>
                    <a:cubicBezTo>
                      <a:pt x="171" y="224"/>
                      <a:pt x="160" y="222"/>
                      <a:pt x="155" y="216"/>
                    </a:cubicBezTo>
                    <a:cubicBezTo>
                      <a:pt x="147" y="207"/>
                      <a:pt x="147" y="186"/>
                      <a:pt x="153" y="177"/>
                    </a:cubicBezTo>
                    <a:cubicBezTo>
                      <a:pt x="158" y="171"/>
                      <a:pt x="161" y="169"/>
                      <a:pt x="165" y="169"/>
                    </a:cubicBezTo>
                    <a:cubicBezTo>
                      <a:pt x="170" y="169"/>
                      <a:pt x="174" y="171"/>
                      <a:pt x="181" y="171"/>
                    </a:cubicBezTo>
                    <a:cubicBezTo>
                      <a:pt x="181" y="171"/>
                      <a:pt x="181" y="171"/>
                      <a:pt x="181" y="171"/>
                    </a:cubicBezTo>
                    <a:cubicBezTo>
                      <a:pt x="194" y="171"/>
                      <a:pt x="203" y="166"/>
                      <a:pt x="204" y="155"/>
                    </a:cubicBezTo>
                    <a:cubicBezTo>
                      <a:pt x="206" y="145"/>
                      <a:pt x="199" y="131"/>
                      <a:pt x="197" y="122"/>
                    </a:cubicBezTo>
                    <a:cubicBezTo>
                      <a:pt x="196" y="115"/>
                      <a:pt x="194" y="112"/>
                      <a:pt x="192" y="112"/>
                    </a:cubicBezTo>
                    <a:cubicBezTo>
                      <a:pt x="189" y="112"/>
                      <a:pt x="186" y="117"/>
                      <a:pt x="182" y="122"/>
                    </a:cubicBezTo>
                    <a:cubicBezTo>
                      <a:pt x="178" y="127"/>
                      <a:pt x="170" y="135"/>
                      <a:pt x="164" y="137"/>
                    </a:cubicBezTo>
                    <a:cubicBezTo>
                      <a:pt x="161" y="138"/>
                      <a:pt x="159" y="138"/>
                      <a:pt x="156" y="138"/>
                    </a:cubicBezTo>
                    <a:cubicBezTo>
                      <a:pt x="139" y="138"/>
                      <a:pt x="134" y="115"/>
                      <a:pt x="148" y="103"/>
                    </a:cubicBezTo>
                    <a:cubicBezTo>
                      <a:pt x="156" y="96"/>
                      <a:pt x="167" y="99"/>
                      <a:pt x="175" y="91"/>
                    </a:cubicBezTo>
                    <a:cubicBezTo>
                      <a:pt x="182" y="84"/>
                      <a:pt x="183" y="74"/>
                      <a:pt x="177" y="65"/>
                    </a:cubicBezTo>
                    <a:cubicBezTo>
                      <a:pt x="174" y="60"/>
                      <a:pt x="165" y="52"/>
                      <a:pt x="158" y="52"/>
                    </a:cubicBezTo>
                    <a:cubicBezTo>
                      <a:pt x="156" y="52"/>
                      <a:pt x="154" y="52"/>
                      <a:pt x="152" y="54"/>
                    </a:cubicBezTo>
                    <a:cubicBezTo>
                      <a:pt x="145" y="59"/>
                      <a:pt x="152" y="72"/>
                      <a:pt x="146" y="78"/>
                    </a:cubicBezTo>
                    <a:cubicBezTo>
                      <a:pt x="143" y="81"/>
                      <a:pt x="136" y="83"/>
                      <a:pt x="130" y="83"/>
                    </a:cubicBezTo>
                    <a:cubicBezTo>
                      <a:pt x="126" y="83"/>
                      <a:pt x="123" y="82"/>
                      <a:pt x="120" y="81"/>
                    </a:cubicBezTo>
                    <a:cubicBezTo>
                      <a:pt x="110" y="74"/>
                      <a:pt x="118" y="64"/>
                      <a:pt x="114" y="56"/>
                    </a:cubicBezTo>
                    <a:cubicBezTo>
                      <a:pt x="112" y="51"/>
                      <a:pt x="108" y="49"/>
                      <a:pt x="103" y="49"/>
                    </a:cubicBezTo>
                    <a:cubicBezTo>
                      <a:pt x="99" y="49"/>
                      <a:pt x="95" y="50"/>
                      <a:pt x="91" y="53"/>
                    </a:cubicBezTo>
                    <a:cubicBezTo>
                      <a:pt x="83" y="59"/>
                      <a:pt x="84" y="65"/>
                      <a:pt x="83" y="74"/>
                    </a:cubicBezTo>
                    <a:cubicBezTo>
                      <a:pt x="82" y="88"/>
                      <a:pt x="84" y="107"/>
                      <a:pt x="72" y="117"/>
                    </a:cubicBezTo>
                    <a:cubicBezTo>
                      <a:pt x="67" y="122"/>
                      <a:pt x="60" y="124"/>
                      <a:pt x="53" y="124"/>
                    </a:cubicBezTo>
                    <a:cubicBezTo>
                      <a:pt x="43" y="124"/>
                      <a:pt x="34" y="120"/>
                      <a:pt x="27" y="115"/>
                    </a:cubicBezTo>
                    <a:cubicBezTo>
                      <a:pt x="9" y="102"/>
                      <a:pt x="0" y="73"/>
                      <a:pt x="13" y="55"/>
                    </a:cubicBezTo>
                    <a:cubicBezTo>
                      <a:pt x="20" y="46"/>
                      <a:pt x="33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8" y="33"/>
                      <a:pt x="67" y="42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9" y="44"/>
                      <a:pt x="110" y="43"/>
                      <a:pt x="111" y="39"/>
                    </a:cubicBezTo>
                    <a:cubicBezTo>
                      <a:pt x="113" y="34"/>
                      <a:pt x="115" y="24"/>
                      <a:pt x="122" y="24"/>
                    </a:cubicBezTo>
                    <a:cubicBezTo>
                      <a:pt x="124" y="24"/>
                      <a:pt x="127" y="26"/>
                      <a:pt x="131" y="29"/>
                    </a:cubicBezTo>
                    <a:cubicBezTo>
                      <a:pt x="135" y="33"/>
                      <a:pt x="141" y="44"/>
                      <a:pt x="146" y="44"/>
                    </a:cubicBezTo>
                    <a:cubicBezTo>
                      <a:pt x="148" y="44"/>
                      <a:pt x="150" y="42"/>
                      <a:pt x="152" y="36"/>
                    </a:cubicBezTo>
                    <a:cubicBezTo>
                      <a:pt x="155" y="25"/>
                      <a:pt x="146" y="16"/>
                      <a:pt x="157" y="6"/>
                    </a:cubicBezTo>
                    <a:cubicBezTo>
                      <a:pt x="160" y="3"/>
                      <a:pt x="165" y="1"/>
                      <a:pt x="170" y="1"/>
                    </a:cubicBezTo>
                    <a:cubicBezTo>
                      <a:pt x="181" y="1"/>
                      <a:pt x="194" y="8"/>
                      <a:pt x="202" y="14"/>
                    </a:cubicBezTo>
                    <a:cubicBezTo>
                      <a:pt x="217" y="26"/>
                      <a:pt x="220" y="51"/>
                      <a:pt x="198" y="51"/>
                    </a:cubicBezTo>
                    <a:cubicBezTo>
                      <a:pt x="198" y="51"/>
                      <a:pt x="198" y="51"/>
                      <a:pt x="197" y="51"/>
                    </a:cubicBezTo>
                    <a:cubicBezTo>
                      <a:pt x="194" y="50"/>
                      <a:pt x="190" y="50"/>
                      <a:pt x="187" y="50"/>
                    </a:cubicBezTo>
                    <a:cubicBezTo>
                      <a:pt x="182" y="50"/>
                      <a:pt x="179" y="52"/>
                      <a:pt x="182" y="60"/>
                    </a:cubicBezTo>
                    <a:cubicBezTo>
                      <a:pt x="183" y="63"/>
                      <a:pt x="185" y="75"/>
                      <a:pt x="192" y="75"/>
                    </a:cubicBezTo>
                    <a:cubicBezTo>
                      <a:pt x="193" y="75"/>
                      <a:pt x="193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7"/>
                      <a:pt x="208" y="77"/>
                    </a:cubicBezTo>
                    <a:cubicBezTo>
                      <a:pt x="213" y="78"/>
                      <a:pt x="215" y="80"/>
                      <a:pt x="218" y="84"/>
                    </a:cubicBezTo>
                    <a:cubicBezTo>
                      <a:pt x="224" y="95"/>
                      <a:pt x="214" y="100"/>
                      <a:pt x="209" y="105"/>
                    </a:cubicBezTo>
                    <a:cubicBezTo>
                      <a:pt x="195" y="121"/>
                      <a:pt x="211" y="136"/>
                      <a:pt x="211" y="155"/>
                    </a:cubicBezTo>
                    <a:cubicBezTo>
                      <a:pt x="211" y="167"/>
                      <a:pt x="219" y="172"/>
                      <a:pt x="220" y="184"/>
                    </a:cubicBezTo>
                    <a:cubicBezTo>
                      <a:pt x="221" y="190"/>
                      <a:pt x="219" y="197"/>
                      <a:pt x="216" y="204"/>
                    </a:cubicBezTo>
                    <a:cubicBezTo>
                      <a:pt x="217" y="203"/>
                      <a:pt x="218" y="202"/>
                      <a:pt x="219" y="200"/>
                    </a:cubicBezTo>
                    <a:cubicBezTo>
                      <a:pt x="220" y="196"/>
                      <a:pt x="221" y="191"/>
                      <a:pt x="221" y="187"/>
                    </a:cubicBezTo>
                    <a:cubicBezTo>
                      <a:pt x="221" y="186"/>
                      <a:pt x="221" y="184"/>
                      <a:pt x="221" y="183"/>
                    </a:cubicBezTo>
                    <a:cubicBezTo>
                      <a:pt x="220" y="178"/>
                      <a:pt x="218" y="173"/>
                      <a:pt x="216" y="169"/>
                    </a:cubicBezTo>
                    <a:cubicBezTo>
                      <a:pt x="214" y="165"/>
                      <a:pt x="212" y="161"/>
                      <a:pt x="212" y="155"/>
                    </a:cubicBezTo>
                    <a:cubicBezTo>
                      <a:pt x="212" y="148"/>
                      <a:pt x="210" y="142"/>
                      <a:pt x="208" y="136"/>
                    </a:cubicBezTo>
                    <a:cubicBezTo>
                      <a:pt x="206" y="130"/>
                      <a:pt x="204" y="124"/>
                      <a:pt x="204" y="119"/>
                    </a:cubicBezTo>
                    <a:cubicBezTo>
                      <a:pt x="204" y="115"/>
                      <a:pt x="205" y="110"/>
                      <a:pt x="209" y="106"/>
                    </a:cubicBezTo>
                    <a:cubicBezTo>
                      <a:pt x="211" y="104"/>
                      <a:pt x="214" y="102"/>
                      <a:pt x="216" y="100"/>
                    </a:cubicBezTo>
                    <a:cubicBezTo>
                      <a:pt x="219" y="97"/>
                      <a:pt x="221" y="94"/>
                      <a:pt x="221" y="91"/>
                    </a:cubicBezTo>
                    <a:cubicBezTo>
                      <a:pt x="221" y="89"/>
                      <a:pt x="220" y="86"/>
                      <a:pt x="219" y="84"/>
                    </a:cubicBezTo>
                    <a:cubicBezTo>
                      <a:pt x="217" y="81"/>
                      <a:pt x="216" y="80"/>
                      <a:pt x="214" y="78"/>
                    </a:cubicBezTo>
                    <a:cubicBezTo>
                      <a:pt x="213" y="77"/>
                      <a:pt x="211" y="76"/>
                      <a:pt x="209" y="76"/>
                    </a:cubicBezTo>
                    <a:cubicBezTo>
                      <a:pt x="207" y="76"/>
                      <a:pt x="204" y="73"/>
                      <a:pt x="199" y="73"/>
                    </a:cubicBezTo>
                    <a:cubicBezTo>
                      <a:pt x="197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91" y="74"/>
                      <a:pt x="190" y="74"/>
                      <a:pt x="189" y="73"/>
                    </a:cubicBezTo>
                    <a:cubicBezTo>
                      <a:pt x="187" y="71"/>
                      <a:pt x="185" y="68"/>
                      <a:pt x="185" y="66"/>
                    </a:cubicBezTo>
                    <a:cubicBezTo>
                      <a:pt x="184" y="64"/>
                      <a:pt x="183" y="61"/>
                      <a:pt x="183" y="60"/>
                    </a:cubicBezTo>
                    <a:cubicBezTo>
                      <a:pt x="182" y="58"/>
                      <a:pt x="182" y="56"/>
                      <a:pt x="182" y="55"/>
                    </a:cubicBezTo>
                    <a:cubicBezTo>
                      <a:pt x="182" y="53"/>
                      <a:pt x="182" y="52"/>
                      <a:pt x="183" y="52"/>
                    </a:cubicBezTo>
                    <a:cubicBezTo>
                      <a:pt x="184" y="51"/>
                      <a:pt x="185" y="51"/>
                      <a:pt x="187" y="51"/>
                    </a:cubicBezTo>
                    <a:cubicBezTo>
                      <a:pt x="190" y="51"/>
                      <a:pt x="193" y="51"/>
                      <a:pt x="197" y="52"/>
                    </a:cubicBezTo>
                    <a:cubicBezTo>
                      <a:pt x="198" y="52"/>
                      <a:pt x="198" y="52"/>
                      <a:pt x="198" y="52"/>
                    </a:cubicBezTo>
                    <a:cubicBezTo>
                      <a:pt x="204" y="52"/>
                      <a:pt x="208" y="50"/>
                      <a:pt x="211" y="47"/>
                    </a:cubicBezTo>
                    <a:cubicBezTo>
                      <a:pt x="214" y="44"/>
                      <a:pt x="215" y="40"/>
                      <a:pt x="215" y="36"/>
                    </a:cubicBezTo>
                    <a:cubicBezTo>
                      <a:pt x="215" y="28"/>
                      <a:pt x="210" y="19"/>
                      <a:pt x="203" y="13"/>
                    </a:cubicBezTo>
                    <a:cubicBezTo>
                      <a:pt x="195" y="7"/>
                      <a:pt x="182" y="1"/>
                      <a:pt x="170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1" name="Freeform 430"/>
              <p:cNvSpPr>
                <a:spLocks/>
              </p:cNvSpPr>
              <p:nvPr/>
            </p:nvSpPr>
            <p:spPr bwMode="auto">
              <a:xfrm>
                <a:off x="2908" y="3939"/>
                <a:ext cx="77" cy="94"/>
              </a:xfrm>
              <a:custGeom>
                <a:avLst/>
                <a:gdLst>
                  <a:gd name="T0" fmla="*/ 20 w 20"/>
                  <a:gd name="T1" fmla="*/ 0 h 23"/>
                  <a:gd name="T2" fmla="*/ 17 w 20"/>
                  <a:gd name="T3" fmla="*/ 4 h 23"/>
                  <a:gd name="T4" fmla="*/ 12 w 20"/>
                  <a:gd name="T5" fmla="*/ 14 h 23"/>
                  <a:gd name="T6" fmla="*/ 3 w 20"/>
                  <a:gd name="T7" fmla="*/ 21 h 23"/>
                  <a:gd name="T8" fmla="*/ 0 w 20"/>
                  <a:gd name="T9" fmla="*/ 23 h 23"/>
                  <a:gd name="T10" fmla="*/ 13 w 20"/>
                  <a:gd name="T11" fmla="*/ 15 h 23"/>
                  <a:gd name="T12" fmla="*/ 20 w 20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3">
                    <a:moveTo>
                      <a:pt x="20" y="0"/>
                    </a:moveTo>
                    <a:cubicBezTo>
                      <a:pt x="19" y="2"/>
                      <a:pt x="18" y="3"/>
                      <a:pt x="17" y="4"/>
                    </a:cubicBezTo>
                    <a:cubicBezTo>
                      <a:pt x="16" y="8"/>
                      <a:pt x="14" y="12"/>
                      <a:pt x="12" y="14"/>
                    </a:cubicBezTo>
                    <a:cubicBezTo>
                      <a:pt x="10" y="17"/>
                      <a:pt x="7" y="19"/>
                      <a:pt x="3" y="21"/>
                    </a:cubicBezTo>
                    <a:cubicBezTo>
                      <a:pt x="2" y="21"/>
                      <a:pt x="1" y="22"/>
                      <a:pt x="0" y="23"/>
                    </a:cubicBezTo>
                    <a:cubicBezTo>
                      <a:pt x="5" y="21"/>
                      <a:pt x="10" y="18"/>
                      <a:pt x="13" y="15"/>
                    </a:cubicBezTo>
                    <a:cubicBezTo>
                      <a:pt x="16" y="11"/>
                      <a:pt x="18" y="6"/>
                      <a:pt x="20" y="0"/>
                    </a:cubicBezTo>
                  </a:path>
                </a:pathLst>
              </a:custGeom>
              <a:solidFill>
                <a:srgbClr val="6E5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2" name="Freeform 431"/>
              <p:cNvSpPr>
                <a:spLocks noEditPoints="1"/>
              </p:cNvSpPr>
              <p:nvPr/>
            </p:nvSpPr>
            <p:spPr bwMode="auto">
              <a:xfrm>
                <a:off x="2147" y="3127"/>
                <a:ext cx="857" cy="910"/>
              </a:xfrm>
              <a:custGeom>
                <a:avLst/>
                <a:gdLst>
                  <a:gd name="T0" fmla="*/ 153 w 224"/>
                  <a:gd name="T1" fmla="*/ 36 h 223"/>
                  <a:gd name="T2" fmla="*/ 157 w 224"/>
                  <a:gd name="T3" fmla="*/ 6 h 223"/>
                  <a:gd name="T4" fmla="*/ 201 w 224"/>
                  <a:gd name="T5" fmla="*/ 14 h 223"/>
                  <a:gd name="T6" fmla="*/ 198 w 224"/>
                  <a:gd name="T7" fmla="*/ 49 h 223"/>
                  <a:gd name="T8" fmla="*/ 182 w 224"/>
                  <a:gd name="T9" fmla="*/ 49 h 223"/>
                  <a:gd name="T10" fmla="*/ 184 w 224"/>
                  <a:gd name="T11" fmla="*/ 68 h 223"/>
                  <a:gd name="T12" fmla="*/ 194 w 224"/>
                  <a:gd name="T13" fmla="*/ 75 h 223"/>
                  <a:gd name="T14" fmla="*/ 213 w 224"/>
                  <a:gd name="T15" fmla="*/ 79 h 223"/>
                  <a:gd name="T16" fmla="*/ 215 w 224"/>
                  <a:gd name="T17" fmla="*/ 97 h 223"/>
                  <a:gd name="T18" fmla="*/ 206 w 224"/>
                  <a:gd name="T19" fmla="*/ 136 h 223"/>
                  <a:gd name="T20" fmla="*/ 219 w 224"/>
                  <a:gd name="T21" fmla="*/ 183 h 223"/>
                  <a:gd name="T22" fmla="*/ 182 w 224"/>
                  <a:gd name="T23" fmla="*/ 222 h 223"/>
                  <a:gd name="T24" fmla="*/ 155 w 224"/>
                  <a:gd name="T25" fmla="*/ 214 h 223"/>
                  <a:gd name="T26" fmla="*/ 160 w 224"/>
                  <a:gd name="T27" fmla="*/ 171 h 223"/>
                  <a:gd name="T28" fmla="*/ 181 w 224"/>
                  <a:gd name="T29" fmla="*/ 171 h 223"/>
                  <a:gd name="T30" fmla="*/ 205 w 224"/>
                  <a:gd name="T31" fmla="*/ 155 h 223"/>
                  <a:gd name="T32" fmla="*/ 196 w 224"/>
                  <a:gd name="T33" fmla="*/ 113 h 223"/>
                  <a:gd name="T34" fmla="*/ 192 w 224"/>
                  <a:gd name="T35" fmla="*/ 110 h 223"/>
                  <a:gd name="T36" fmla="*/ 163 w 224"/>
                  <a:gd name="T37" fmla="*/ 135 h 223"/>
                  <a:gd name="T38" fmla="*/ 141 w 224"/>
                  <a:gd name="T39" fmla="*/ 119 h 223"/>
                  <a:gd name="T40" fmla="*/ 176 w 224"/>
                  <a:gd name="T41" fmla="*/ 91 h 223"/>
                  <a:gd name="T42" fmla="*/ 169 w 224"/>
                  <a:gd name="T43" fmla="*/ 55 h 223"/>
                  <a:gd name="T44" fmla="*/ 148 w 224"/>
                  <a:gd name="T45" fmla="*/ 63 h 223"/>
                  <a:gd name="T46" fmla="*/ 131 w 224"/>
                  <a:gd name="T47" fmla="*/ 81 h 223"/>
                  <a:gd name="T48" fmla="*/ 115 w 224"/>
                  <a:gd name="T49" fmla="*/ 69 h 223"/>
                  <a:gd name="T50" fmla="*/ 103 w 224"/>
                  <a:gd name="T51" fmla="*/ 47 h 223"/>
                  <a:gd name="T52" fmla="*/ 83 w 224"/>
                  <a:gd name="T53" fmla="*/ 61 h 223"/>
                  <a:gd name="T54" fmla="*/ 71 w 224"/>
                  <a:gd name="T55" fmla="*/ 115 h 223"/>
                  <a:gd name="T56" fmla="*/ 8 w 224"/>
                  <a:gd name="T57" fmla="*/ 74 h 223"/>
                  <a:gd name="T58" fmla="*/ 53 w 224"/>
                  <a:gd name="T59" fmla="*/ 33 h 223"/>
                  <a:gd name="T60" fmla="*/ 66 w 224"/>
                  <a:gd name="T61" fmla="*/ 37 h 223"/>
                  <a:gd name="T62" fmla="*/ 104 w 224"/>
                  <a:gd name="T63" fmla="*/ 43 h 223"/>
                  <a:gd name="T64" fmla="*/ 115 w 224"/>
                  <a:gd name="T65" fmla="*/ 29 h 223"/>
                  <a:gd name="T66" fmla="*/ 130 w 224"/>
                  <a:gd name="T67" fmla="*/ 28 h 223"/>
                  <a:gd name="T68" fmla="*/ 146 w 224"/>
                  <a:gd name="T69" fmla="*/ 44 h 223"/>
                  <a:gd name="T70" fmla="*/ 152 w 224"/>
                  <a:gd name="T71" fmla="*/ 35 h 223"/>
                  <a:gd name="T72" fmla="*/ 122 w 224"/>
                  <a:gd name="T73" fmla="*/ 23 h 223"/>
                  <a:gd name="T74" fmla="*/ 76 w 224"/>
                  <a:gd name="T75" fmla="*/ 43 h 223"/>
                  <a:gd name="T76" fmla="*/ 50 w 224"/>
                  <a:gd name="T77" fmla="*/ 32 h 223"/>
                  <a:gd name="T78" fmla="*/ 53 w 224"/>
                  <a:gd name="T79" fmla="*/ 123 h 223"/>
                  <a:gd name="T80" fmla="*/ 91 w 224"/>
                  <a:gd name="T81" fmla="*/ 52 h 223"/>
                  <a:gd name="T82" fmla="*/ 120 w 224"/>
                  <a:gd name="T83" fmla="*/ 80 h 223"/>
                  <a:gd name="T84" fmla="*/ 152 w 224"/>
                  <a:gd name="T85" fmla="*/ 53 h 223"/>
                  <a:gd name="T86" fmla="*/ 175 w 224"/>
                  <a:gd name="T87" fmla="*/ 90 h 223"/>
                  <a:gd name="T88" fmla="*/ 164 w 224"/>
                  <a:gd name="T89" fmla="*/ 136 h 223"/>
                  <a:gd name="T90" fmla="*/ 197 w 224"/>
                  <a:gd name="T91" fmla="*/ 121 h 223"/>
                  <a:gd name="T92" fmla="*/ 181 w 224"/>
                  <a:gd name="T93" fmla="*/ 170 h 223"/>
                  <a:gd name="T94" fmla="*/ 155 w 224"/>
                  <a:gd name="T95" fmla="*/ 215 h 223"/>
                  <a:gd name="T96" fmla="*/ 211 w 224"/>
                  <a:gd name="T97" fmla="*/ 213 h 223"/>
                  <a:gd name="T98" fmla="*/ 211 w 224"/>
                  <a:gd name="T99" fmla="*/ 154 h 223"/>
                  <a:gd name="T100" fmla="*/ 208 w 224"/>
                  <a:gd name="T101" fmla="*/ 76 h 223"/>
                  <a:gd name="T102" fmla="*/ 192 w 224"/>
                  <a:gd name="T103" fmla="*/ 74 h 223"/>
                  <a:gd name="T104" fmla="*/ 197 w 224"/>
                  <a:gd name="T105" fmla="*/ 50 h 223"/>
                  <a:gd name="T106" fmla="*/ 170 w 224"/>
                  <a:gd name="T107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4" h="223">
                    <a:moveTo>
                      <a:pt x="146" y="44"/>
                    </a:moveTo>
                    <a:cubicBezTo>
                      <a:pt x="147" y="44"/>
                      <a:pt x="149" y="43"/>
                      <a:pt x="150" y="42"/>
                    </a:cubicBezTo>
                    <a:cubicBezTo>
                      <a:pt x="151" y="40"/>
                      <a:pt x="152" y="38"/>
                      <a:pt x="153" y="36"/>
                    </a:cubicBezTo>
                    <a:cubicBezTo>
                      <a:pt x="153" y="34"/>
                      <a:pt x="154" y="32"/>
                      <a:pt x="154" y="30"/>
                    </a:cubicBezTo>
                    <a:cubicBezTo>
                      <a:pt x="154" y="25"/>
                      <a:pt x="152" y="21"/>
                      <a:pt x="152" y="17"/>
                    </a:cubicBezTo>
                    <a:cubicBezTo>
                      <a:pt x="152" y="13"/>
                      <a:pt x="153" y="10"/>
                      <a:pt x="157" y="6"/>
                    </a:cubicBezTo>
                    <a:cubicBezTo>
                      <a:pt x="161" y="3"/>
                      <a:pt x="165" y="1"/>
                      <a:pt x="170" y="1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81" y="1"/>
                      <a:pt x="194" y="8"/>
                      <a:pt x="201" y="14"/>
                    </a:cubicBezTo>
                    <a:cubicBezTo>
                      <a:pt x="209" y="19"/>
                      <a:pt x="213" y="28"/>
                      <a:pt x="213" y="35"/>
                    </a:cubicBezTo>
                    <a:cubicBezTo>
                      <a:pt x="213" y="39"/>
                      <a:pt x="212" y="42"/>
                      <a:pt x="209" y="45"/>
                    </a:cubicBezTo>
                    <a:cubicBezTo>
                      <a:pt x="207" y="47"/>
                      <a:pt x="204" y="49"/>
                      <a:pt x="198" y="49"/>
                    </a:cubicBezTo>
                    <a:cubicBezTo>
                      <a:pt x="197" y="49"/>
                      <a:pt x="197" y="49"/>
                      <a:pt x="197" y="49"/>
                    </a:cubicBezTo>
                    <a:cubicBezTo>
                      <a:pt x="194" y="48"/>
                      <a:pt x="190" y="48"/>
                      <a:pt x="187" y="48"/>
                    </a:cubicBezTo>
                    <a:cubicBezTo>
                      <a:pt x="185" y="48"/>
                      <a:pt x="183" y="48"/>
                      <a:pt x="182" y="49"/>
                    </a:cubicBezTo>
                    <a:cubicBezTo>
                      <a:pt x="180" y="50"/>
                      <a:pt x="180" y="52"/>
                      <a:pt x="180" y="54"/>
                    </a:cubicBezTo>
                    <a:cubicBezTo>
                      <a:pt x="180" y="55"/>
                      <a:pt x="180" y="57"/>
                      <a:pt x="181" y="60"/>
                    </a:cubicBezTo>
                    <a:cubicBezTo>
                      <a:pt x="181" y="61"/>
                      <a:pt x="182" y="65"/>
                      <a:pt x="184" y="68"/>
                    </a:cubicBezTo>
                    <a:cubicBezTo>
                      <a:pt x="185" y="70"/>
                      <a:pt x="186" y="72"/>
                      <a:pt x="187" y="73"/>
                    </a:cubicBezTo>
                    <a:cubicBezTo>
                      <a:pt x="189" y="74"/>
                      <a:pt x="190" y="75"/>
                      <a:pt x="192" y="75"/>
                    </a:cubicBezTo>
                    <a:cubicBezTo>
                      <a:pt x="193" y="75"/>
                      <a:pt x="194" y="75"/>
                      <a:pt x="194" y="75"/>
                    </a:cubicBezTo>
                    <a:cubicBezTo>
                      <a:pt x="196" y="75"/>
                      <a:pt x="198" y="74"/>
                      <a:pt x="199" y="74"/>
                    </a:cubicBezTo>
                    <a:cubicBezTo>
                      <a:pt x="204" y="74"/>
                      <a:pt x="206" y="76"/>
                      <a:pt x="208" y="77"/>
                    </a:cubicBezTo>
                    <a:cubicBezTo>
                      <a:pt x="211" y="77"/>
                      <a:pt x="212" y="78"/>
                      <a:pt x="213" y="79"/>
                    </a:cubicBezTo>
                    <a:cubicBezTo>
                      <a:pt x="214" y="80"/>
                      <a:pt x="216" y="81"/>
                      <a:pt x="217" y="84"/>
                    </a:cubicBezTo>
                    <a:cubicBezTo>
                      <a:pt x="218" y="86"/>
                      <a:pt x="219" y="88"/>
                      <a:pt x="219" y="90"/>
                    </a:cubicBezTo>
                    <a:cubicBezTo>
                      <a:pt x="219" y="93"/>
                      <a:pt x="217" y="95"/>
                      <a:pt x="215" y="97"/>
                    </a:cubicBezTo>
                    <a:cubicBezTo>
                      <a:pt x="213" y="99"/>
                      <a:pt x="210" y="101"/>
                      <a:pt x="208" y="104"/>
                    </a:cubicBezTo>
                    <a:cubicBezTo>
                      <a:pt x="204" y="108"/>
                      <a:pt x="202" y="113"/>
                      <a:pt x="202" y="118"/>
                    </a:cubicBezTo>
                    <a:cubicBezTo>
                      <a:pt x="202" y="124"/>
                      <a:pt x="204" y="130"/>
                      <a:pt x="206" y="136"/>
                    </a:cubicBezTo>
                    <a:cubicBezTo>
                      <a:pt x="208" y="141"/>
                      <a:pt x="210" y="147"/>
                      <a:pt x="210" y="154"/>
                    </a:cubicBezTo>
                    <a:cubicBezTo>
                      <a:pt x="210" y="160"/>
                      <a:pt x="212" y="165"/>
                      <a:pt x="214" y="169"/>
                    </a:cubicBezTo>
                    <a:cubicBezTo>
                      <a:pt x="216" y="173"/>
                      <a:pt x="218" y="177"/>
                      <a:pt x="219" y="183"/>
                    </a:cubicBezTo>
                    <a:cubicBezTo>
                      <a:pt x="219" y="184"/>
                      <a:pt x="219" y="185"/>
                      <a:pt x="219" y="186"/>
                    </a:cubicBezTo>
                    <a:cubicBezTo>
                      <a:pt x="219" y="195"/>
                      <a:pt x="215" y="206"/>
                      <a:pt x="210" y="213"/>
                    </a:cubicBezTo>
                    <a:cubicBezTo>
                      <a:pt x="205" y="219"/>
                      <a:pt x="193" y="222"/>
                      <a:pt x="182" y="222"/>
                    </a:cubicBezTo>
                    <a:cubicBezTo>
                      <a:pt x="182" y="222"/>
                      <a:pt x="182" y="222"/>
                      <a:pt x="182" y="222"/>
                    </a:cubicBezTo>
                    <a:cubicBezTo>
                      <a:pt x="181" y="222"/>
                      <a:pt x="181" y="222"/>
                      <a:pt x="181" y="222"/>
                    </a:cubicBezTo>
                    <a:cubicBezTo>
                      <a:pt x="171" y="222"/>
                      <a:pt x="160" y="219"/>
                      <a:pt x="155" y="214"/>
                    </a:cubicBezTo>
                    <a:cubicBezTo>
                      <a:pt x="152" y="210"/>
                      <a:pt x="150" y="202"/>
                      <a:pt x="150" y="194"/>
                    </a:cubicBezTo>
                    <a:cubicBezTo>
                      <a:pt x="150" y="188"/>
                      <a:pt x="151" y="181"/>
                      <a:pt x="154" y="177"/>
                    </a:cubicBezTo>
                    <a:cubicBezTo>
                      <a:pt x="156" y="174"/>
                      <a:pt x="158" y="172"/>
                      <a:pt x="160" y="171"/>
                    </a:cubicBezTo>
                    <a:cubicBezTo>
                      <a:pt x="162" y="170"/>
                      <a:pt x="163" y="169"/>
                      <a:pt x="165" y="169"/>
                    </a:cubicBezTo>
                    <a:cubicBezTo>
                      <a:pt x="165" y="169"/>
                      <a:pt x="165" y="169"/>
                      <a:pt x="165" y="169"/>
                    </a:cubicBezTo>
                    <a:cubicBezTo>
                      <a:pt x="169" y="169"/>
                      <a:pt x="174" y="171"/>
                      <a:pt x="181" y="171"/>
                    </a:cubicBezTo>
                    <a:cubicBezTo>
                      <a:pt x="182" y="171"/>
                      <a:pt x="182" y="171"/>
                      <a:pt x="182" y="171"/>
                    </a:cubicBezTo>
                    <a:cubicBezTo>
                      <a:pt x="188" y="171"/>
                      <a:pt x="194" y="170"/>
                      <a:pt x="198" y="167"/>
                    </a:cubicBezTo>
                    <a:cubicBezTo>
                      <a:pt x="202" y="164"/>
                      <a:pt x="205" y="160"/>
                      <a:pt x="205" y="155"/>
                    </a:cubicBezTo>
                    <a:cubicBezTo>
                      <a:pt x="206" y="154"/>
                      <a:pt x="206" y="153"/>
                      <a:pt x="206" y="151"/>
                    </a:cubicBezTo>
                    <a:cubicBezTo>
                      <a:pt x="206" y="141"/>
                      <a:pt x="200" y="128"/>
                      <a:pt x="198" y="121"/>
                    </a:cubicBezTo>
                    <a:cubicBezTo>
                      <a:pt x="198" y="118"/>
                      <a:pt x="197" y="115"/>
                      <a:pt x="196" y="113"/>
                    </a:cubicBezTo>
                    <a:cubicBezTo>
                      <a:pt x="195" y="112"/>
                      <a:pt x="195" y="112"/>
                      <a:pt x="194" y="111"/>
                    </a:cubicBezTo>
                    <a:cubicBezTo>
                      <a:pt x="194" y="111"/>
                      <a:pt x="193" y="110"/>
                      <a:pt x="192" y="110"/>
                    </a:cubicBezTo>
                    <a:cubicBezTo>
                      <a:pt x="192" y="110"/>
                      <a:pt x="192" y="110"/>
                      <a:pt x="192" y="110"/>
                    </a:cubicBezTo>
                    <a:cubicBezTo>
                      <a:pt x="190" y="111"/>
                      <a:pt x="189" y="112"/>
                      <a:pt x="187" y="113"/>
                    </a:cubicBezTo>
                    <a:cubicBezTo>
                      <a:pt x="185" y="115"/>
                      <a:pt x="183" y="118"/>
                      <a:pt x="181" y="120"/>
                    </a:cubicBezTo>
                    <a:cubicBezTo>
                      <a:pt x="177" y="126"/>
                      <a:pt x="169" y="133"/>
                      <a:pt x="163" y="135"/>
                    </a:cubicBezTo>
                    <a:cubicBezTo>
                      <a:pt x="161" y="136"/>
                      <a:pt x="158" y="136"/>
                      <a:pt x="156" y="136"/>
                    </a:cubicBezTo>
                    <a:cubicBezTo>
                      <a:pt x="151" y="136"/>
                      <a:pt x="148" y="134"/>
                      <a:pt x="145" y="131"/>
                    </a:cubicBezTo>
                    <a:cubicBezTo>
                      <a:pt x="142" y="128"/>
                      <a:pt x="141" y="123"/>
                      <a:pt x="141" y="119"/>
                    </a:cubicBezTo>
                    <a:cubicBezTo>
                      <a:pt x="141" y="113"/>
                      <a:pt x="143" y="107"/>
                      <a:pt x="148" y="103"/>
                    </a:cubicBezTo>
                    <a:cubicBezTo>
                      <a:pt x="152" y="99"/>
                      <a:pt x="157" y="99"/>
                      <a:pt x="162" y="97"/>
                    </a:cubicBezTo>
                    <a:cubicBezTo>
                      <a:pt x="167" y="96"/>
                      <a:pt x="172" y="95"/>
                      <a:pt x="176" y="91"/>
                    </a:cubicBezTo>
                    <a:cubicBezTo>
                      <a:pt x="180" y="86"/>
                      <a:pt x="182" y="81"/>
                      <a:pt x="182" y="76"/>
                    </a:cubicBezTo>
                    <a:cubicBezTo>
                      <a:pt x="182" y="72"/>
                      <a:pt x="181" y="67"/>
                      <a:pt x="178" y="63"/>
                    </a:cubicBezTo>
                    <a:cubicBezTo>
                      <a:pt x="176" y="61"/>
                      <a:pt x="173" y="57"/>
                      <a:pt x="169" y="55"/>
                    </a:cubicBezTo>
                    <a:cubicBezTo>
                      <a:pt x="166" y="52"/>
                      <a:pt x="162" y="50"/>
                      <a:pt x="158" y="50"/>
                    </a:cubicBezTo>
                    <a:cubicBezTo>
                      <a:pt x="155" y="50"/>
                      <a:pt x="153" y="50"/>
                      <a:pt x="151" y="52"/>
                    </a:cubicBezTo>
                    <a:cubicBezTo>
                      <a:pt x="148" y="55"/>
                      <a:pt x="148" y="59"/>
                      <a:pt x="148" y="63"/>
                    </a:cubicBezTo>
                    <a:cubicBezTo>
                      <a:pt x="148" y="64"/>
                      <a:pt x="148" y="66"/>
                      <a:pt x="148" y="67"/>
                    </a:cubicBezTo>
                    <a:cubicBezTo>
                      <a:pt x="148" y="71"/>
                      <a:pt x="147" y="74"/>
                      <a:pt x="145" y="77"/>
                    </a:cubicBezTo>
                    <a:cubicBezTo>
                      <a:pt x="143" y="79"/>
                      <a:pt x="136" y="81"/>
                      <a:pt x="131" y="81"/>
                    </a:cubicBezTo>
                    <a:cubicBezTo>
                      <a:pt x="131" y="81"/>
                      <a:pt x="130" y="81"/>
                      <a:pt x="130" y="81"/>
                    </a:cubicBezTo>
                    <a:cubicBezTo>
                      <a:pt x="127" y="81"/>
                      <a:pt x="123" y="80"/>
                      <a:pt x="121" y="79"/>
                    </a:cubicBezTo>
                    <a:cubicBezTo>
                      <a:pt x="116" y="76"/>
                      <a:pt x="115" y="73"/>
                      <a:pt x="115" y="69"/>
                    </a:cubicBezTo>
                    <a:cubicBezTo>
                      <a:pt x="115" y="66"/>
                      <a:pt x="116" y="63"/>
                      <a:pt x="116" y="60"/>
                    </a:cubicBezTo>
                    <a:cubicBezTo>
                      <a:pt x="116" y="58"/>
                      <a:pt x="116" y="56"/>
                      <a:pt x="115" y="55"/>
                    </a:cubicBezTo>
                    <a:cubicBezTo>
                      <a:pt x="113" y="49"/>
                      <a:pt x="108" y="47"/>
                      <a:pt x="103" y="47"/>
                    </a:cubicBezTo>
                    <a:cubicBezTo>
                      <a:pt x="103" y="47"/>
                      <a:pt x="103" y="47"/>
                      <a:pt x="103" y="47"/>
                    </a:cubicBezTo>
                    <a:cubicBezTo>
                      <a:pt x="99" y="47"/>
                      <a:pt x="94" y="48"/>
                      <a:pt x="90" y="51"/>
                    </a:cubicBezTo>
                    <a:cubicBezTo>
                      <a:pt x="86" y="54"/>
                      <a:pt x="84" y="57"/>
                      <a:pt x="83" y="61"/>
                    </a:cubicBezTo>
                    <a:cubicBezTo>
                      <a:pt x="82" y="65"/>
                      <a:pt x="82" y="68"/>
                      <a:pt x="82" y="73"/>
                    </a:cubicBezTo>
                    <a:cubicBezTo>
                      <a:pt x="81" y="80"/>
                      <a:pt x="82" y="88"/>
                      <a:pt x="80" y="96"/>
                    </a:cubicBezTo>
                    <a:cubicBezTo>
                      <a:pt x="79" y="104"/>
                      <a:pt x="77" y="111"/>
                      <a:pt x="71" y="115"/>
                    </a:cubicBezTo>
                    <a:cubicBezTo>
                      <a:pt x="66" y="120"/>
                      <a:pt x="60" y="122"/>
                      <a:pt x="53" y="122"/>
                    </a:cubicBezTo>
                    <a:cubicBezTo>
                      <a:pt x="44" y="122"/>
                      <a:pt x="34" y="118"/>
                      <a:pt x="27" y="113"/>
                    </a:cubicBezTo>
                    <a:cubicBezTo>
                      <a:pt x="16" y="105"/>
                      <a:pt x="8" y="89"/>
                      <a:pt x="8" y="74"/>
                    </a:cubicBezTo>
                    <a:cubicBezTo>
                      <a:pt x="8" y="67"/>
                      <a:pt x="10" y="60"/>
                      <a:pt x="14" y="55"/>
                    </a:cubicBezTo>
                    <a:cubicBezTo>
                      <a:pt x="21" y="45"/>
                      <a:pt x="34" y="33"/>
                      <a:pt x="50" y="33"/>
                    </a:cubicBezTo>
                    <a:cubicBezTo>
                      <a:pt x="51" y="33"/>
                      <a:pt x="52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61" y="33"/>
                      <a:pt x="64" y="35"/>
                      <a:pt x="66" y="37"/>
                    </a:cubicBezTo>
                    <a:cubicBezTo>
                      <a:pt x="69" y="40"/>
                      <a:pt x="71" y="43"/>
                      <a:pt x="76" y="44"/>
                    </a:cubicBezTo>
                    <a:cubicBezTo>
                      <a:pt x="79" y="44"/>
                      <a:pt x="84" y="44"/>
                      <a:pt x="89" y="44"/>
                    </a:cubicBezTo>
                    <a:cubicBezTo>
                      <a:pt x="94" y="44"/>
                      <a:pt x="99" y="44"/>
                      <a:pt x="104" y="43"/>
                    </a:cubicBezTo>
                    <a:cubicBezTo>
                      <a:pt x="106" y="43"/>
                      <a:pt x="108" y="42"/>
                      <a:pt x="109" y="41"/>
                    </a:cubicBezTo>
                    <a:cubicBezTo>
                      <a:pt x="111" y="40"/>
                      <a:pt x="112" y="39"/>
                      <a:pt x="112" y="38"/>
                    </a:cubicBezTo>
                    <a:cubicBezTo>
                      <a:pt x="113" y="35"/>
                      <a:pt x="114" y="32"/>
                      <a:pt x="115" y="29"/>
                    </a:cubicBezTo>
                    <a:cubicBezTo>
                      <a:pt x="116" y="28"/>
                      <a:pt x="117" y="26"/>
                      <a:pt x="118" y="26"/>
                    </a:cubicBezTo>
                    <a:cubicBezTo>
                      <a:pt x="119" y="25"/>
                      <a:pt x="120" y="24"/>
                      <a:pt x="122" y="24"/>
                    </a:cubicBezTo>
                    <a:cubicBezTo>
                      <a:pt x="124" y="24"/>
                      <a:pt x="127" y="25"/>
                      <a:pt x="130" y="28"/>
                    </a:cubicBezTo>
                    <a:cubicBezTo>
                      <a:pt x="132" y="30"/>
                      <a:pt x="135" y="34"/>
                      <a:pt x="137" y="37"/>
                    </a:cubicBezTo>
                    <a:cubicBezTo>
                      <a:pt x="139" y="39"/>
                      <a:pt x="140" y="40"/>
                      <a:pt x="141" y="42"/>
                    </a:cubicBezTo>
                    <a:cubicBezTo>
                      <a:pt x="143" y="43"/>
                      <a:pt x="144" y="44"/>
                      <a:pt x="146" y="44"/>
                    </a:cubicBezTo>
                    <a:moveTo>
                      <a:pt x="170" y="0"/>
                    </a:moveTo>
                    <a:cubicBezTo>
                      <a:pt x="165" y="0"/>
                      <a:pt x="160" y="2"/>
                      <a:pt x="157" y="5"/>
                    </a:cubicBezTo>
                    <a:cubicBezTo>
                      <a:pt x="146" y="15"/>
                      <a:pt x="155" y="24"/>
                      <a:pt x="152" y="35"/>
                    </a:cubicBezTo>
                    <a:cubicBezTo>
                      <a:pt x="150" y="41"/>
                      <a:pt x="148" y="43"/>
                      <a:pt x="146" y="43"/>
                    </a:cubicBezTo>
                    <a:cubicBezTo>
                      <a:pt x="141" y="43"/>
                      <a:pt x="135" y="32"/>
                      <a:pt x="131" y="28"/>
                    </a:cubicBezTo>
                    <a:cubicBezTo>
                      <a:pt x="127" y="25"/>
                      <a:pt x="124" y="23"/>
                      <a:pt x="122" y="23"/>
                    </a:cubicBezTo>
                    <a:cubicBezTo>
                      <a:pt x="115" y="23"/>
                      <a:pt x="113" y="33"/>
                      <a:pt x="111" y="38"/>
                    </a:cubicBezTo>
                    <a:cubicBezTo>
                      <a:pt x="110" y="42"/>
                      <a:pt x="99" y="43"/>
                      <a:pt x="89" y="43"/>
                    </a:cubicBezTo>
                    <a:cubicBezTo>
                      <a:pt x="84" y="43"/>
                      <a:pt x="79" y="43"/>
                      <a:pt x="76" y="43"/>
                    </a:cubicBezTo>
                    <a:cubicBezTo>
                      <a:pt x="67" y="41"/>
                      <a:pt x="68" y="32"/>
                      <a:pt x="54" y="32"/>
                    </a:cubicBezTo>
                    <a:cubicBezTo>
                      <a:pt x="54" y="32"/>
                      <a:pt x="54" y="32"/>
                      <a:pt x="53" y="32"/>
                    </a:cubicBezTo>
                    <a:cubicBezTo>
                      <a:pt x="52" y="32"/>
                      <a:pt x="51" y="32"/>
                      <a:pt x="50" y="32"/>
                    </a:cubicBezTo>
                    <a:cubicBezTo>
                      <a:pt x="33" y="32"/>
                      <a:pt x="20" y="45"/>
                      <a:pt x="13" y="54"/>
                    </a:cubicBezTo>
                    <a:cubicBezTo>
                      <a:pt x="0" y="72"/>
                      <a:pt x="9" y="101"/>
                      <a:pt x="27" y="114"/>
                    </a:cubicBezTo>
                    <a:cubicBezTo>
                      <a:pt x="34" y="119"/>
                      <a:pt x="43" y="123"/>
                      <a:pt x="53" y="123"/>
                    </a:cubicBezTo>
                    <a:cubicBezTo>
                      <a:pt x="60" y="123"/>
                      <a:pt x="67" y="121"/>
                      <a:pt x="72" y="116"/>
                    </a:cubicBezTo>
                    <a:cubicBezTo>
                      <a:pt x="84" y="106"/>
                      <a:pt x="82" y="87"/>
                      <a:pt x="83" y="73"/>
                    </a:cubicBezTo>
                    <a:cubicBezTo>
                      <a:pt x="84" y="64"/>
                      <a:pt x="83" y="58"/>
                      <a:pt x="91" y="52"/>
                    </a:cubicBezTo>
                    <a:cubicBezTo>
                      <a:pt x="95" y="49"/>
                      <a:pt x="99" y="48"/>
                      <a:pt x="103" y="48"/>
                    </a:cubicBezTo>
                    <a:cubicBezTo>
                      <a:pt x="108" y="48"/>
                      <a:pt x="112" y="50"/>
                      <a:pt x="114" y="55"/>
                    </a:cubicBezTo>
                    <a:cubicBezTo>
                      <a:pt x="118" y="63"/>
                      <a:pt x="110" y="73"/>
                      <a:pt x="120" y="80"/>
                    </a:cubicBezTo>
                    <a:cubicBezTo>
                      <a:pt x="123" y="81"/>
                      <a:pt x="126" y="82"/>
                      <a:pt x="130" y="82"/>
                    </a:cubicBezTo>
                    <a:cubicBezTo>
                      <a:pt x="136" y="82"/>
                      <a:pt x="143" y="80"/>
                      <a:pt x="146" y="77"/>
                    </a:cubicBezTo>
                    <a:cubicBezTo>
                      <a:pt x="152" y="71"/>
                      <a:pt x="145" y="58"/>
                      <a:pt x="152" y="53"/>
                    </a:cubicBezTo>
                    <a:cubicBezTo>
                      <a:pt x="154" y="51"/>
                      <a:pt x="156" y="51"/>
                      <a:pt x="158" y="51"/>
                    </a:cubicBezTo>
                    <a:cubicBezTo>
                      <a:pt x="165" y="51"/>
                      <a:pt x="174" y="59"/>
                      <a:pt x="177" y="64"/>
                    </a:cubicBezTo>
                    <a:cubicBezTo>
                      <a:pt x="183" y="73"/>
                      <a:pt x="182" y="83"/>
                      <a:pt x="175" y="90"/>
                    </a:cubicBezTo>
                    <a:cubicBezTo>
                      <a:pt x="167" y="98"/>
                      <a:pt x="156" y="95"/>
                      <a:pt x="148" y="102"/>
                    </a:cubicBezTo>
                    <a:cubicBezTo>
                      <a:pt x="134" y="114"/>
                      <a:pt x="139" y="137"/>
                      <a:pt x="156" y="137"/>
                    </a:cubicBezTo>
                    <a:cubicBezTo>
                      <a:pt x="159" y="137"/>
                      <a:pt x="161" y="137"/>
                      <a:pt x="164" y="136"/>
                    </a:cubicBezTo>
                    <a:cubicBezTo>
                      <a:pt x="170" y="134"/>
                      <a:pt x="178" y="126"/>
                      <a:pt x="182" y="121"/>
                    </a:cubicBezTo>
                    <a:cubicBezTo>
                      <a:pt x="186" y="116"/>
                      <a:pt x="189" y="111"/>
                      <a:pt x="192" y="111"/>
                    </a:cubicBezTo>
                    <a:cubicBezTo>
                      <a:pt x="194" y="111"/>
                      <a:pt x="196" y="114"/>
                      <a:pt x="197" y="121"/>
                    </a:cubicBezTo>
                    <a:cubicBezTo>
                      <a:pt x="199" y="130"/>
                      <a:pt x="206" y="144"/>
                      <a:pt x="204" y="154"/>
                    </a:cubicBezTo>
                    <a:cubicBezTo>
                      <a:pt x="203" y="165"/>
                      <a:pt x="194" y="170"/>
                      <a:pt x="181" y="170"/>
                    </a:cubicBezTo>
                    <a:cubicBezTo>
                      <a:pt x="181" y="170"/>
                      <a:pt x="181" y="170"/>
                      <a:pt x="181" y="170"/>
                    </a:cubicBezTo>
                    <a:cubicBezTo>
                      <a:pt x="174" y="170"/>
                      <a:pt x="170" y="168"/>
                      <a:pt x="165" y="168"/>
                    </a:cubicBezTo>
                    <a:cubicBezTo>
                      <a:pt x="161" y="168"/>
                      <a:pt x="158" y="170"/>
                      <a:pt x="153" y="176"/>
                    </a:cubicBezTo>
                    <a:cubicBezTo>
                      <a:pt x="147" y="185"/>
                      <a:pt x="147" y="206"/>
                      <a:pt x="155" y="215"/>
                    </a:cubicBezTo>
                    <a:cubicBezTo>
                      <a:pt x="160" y="221"/>
                      <a:pt x="171" y="223"/>
                      <a:pt x="182" y="223"/>
                    </a:cubicBezTo>
                    <a:cubicBezTo>
                      <a:pt x="189" y="223"/>
                      <a:pt x="196" y="222"/>
                      <a:pt x="202" y="220"/>
                    </a:cubicBezTo>
                    <a:cubicBezTo>
                      <a:pt x="206" y="218"/>
                      <a:pt x="209" y="216"/>
                      <a:pt x="211" y="213"/>
                    </a:cubicBezTo>
                    <a:cubicBezTo>
                      <a:pt x="213" y="211"/>
                      <a:pt x="215" y="207"/>
                      <a:pt x="216" y="203"/>
                    </a:cubicBezTo>
                    <a:cubicBezTo>
                      <a:pt x="219" y="196"/>
                      <a:pt x="221" y="189"/>
                      <a:pt x="220" y="183"/>
                    </a:cubicBezTo>
                    <a:cubicBezTo>
                      <a:pt x="219" y="171"/>
                      <a:pt x="211" y="166"/>
                      <a:pt x="211" y="154"/>
                    </a:cubicBezTo>
                    <a:cubicBezTo>
                      <a:pt x="211" y="135"/>
                      <a:pt x="195" y="120"/>
                      <a:pt x="209" y="104"/>
                    </a:cubicBezTo>
                    <a:cubicBezTo>
                      <a:pt x="214" y="99"/>
                      <a:pt x="224" y="94"/>
                      <a:pt x="218" y="83"/>
                    </a:cubicBezTo>
                    <a:cubicBezTo>
                      <a:pt x="215" y="79"/>
                      <a:pt x="213" y="77"/>
                      <a:pt x="208" y="76"/>
                    </a:cubicBezTo>
                    <a:cubicBezTo>
                      <a:pt x="206" y="76"/>
                      <a:pt x="204" y="73"/>
                      <a:pt x="199" y="73"/>
                    </a:cubicBezTo>
                    <a:cubicBezTo>
                      <a:pt x="198" y="73"/>
                      <a:pt x="196" y="74"/>
                      <a:pt x="194" y="74"/>
                    </a:cubicBezTo>
                    <a:cubicBezTo>
                      <a:pt x="193" y="74"/>
                      <a:pt x="193" y="74"/>
                      <a:pt x="192" y="74"/>
                    </a:cubicBezTo>
                    <a:cubicBezTo>
                      <a:pt x="185" y="74"/>
                      <a:pt x="183" y="62"/>
                      <a:pt x="182" y="59"/>
                    </a:cubicBezTo>
                    <a:cubicBezTo>
                      <a:pt x="179" y="51"/>
                      <a:pt x="182" y="49"/>
                      <a:pt x="187" y="49"/>
                    </a:cubicBezTo>
                    <a:cubicBezTo>
                      <a:pt x="190" y="49"/>
                      <a:pt x="194" y="49"/>
                      <a:pt x="197" y="50"/>
                    </a:cubicBezTo>
                    <a:cubicBezTo>
                      <a:pt x="198" y="50"/>
                      <a:pt x="198" y="50"/>
                      <a:pt x="198" y="50"/>
                    </a:cubicBezTo>
                    <a:cubicBezTo>
                      <a:pt x="220" y="50"/>
                      <a:pt x="217" y="25"/>
                      <a:pt x="202" y="13"/>
                    </a:cubicBezTo>
                    <a:cubicBezTo>
                      <a:pt x="194" y="7"/>
                      <a:pt x="181" y="0"/>
                      <a:pt x="170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3" name="Oval 432"/>
              <p:cNvSpPr>
                <a:spLocks noChangeArrowheads="1"/>
              </p:cNvSpPr>
              <p:nvPr/>
            </p:nvSpPr>
            <p:spPr bwMode="auto">
              <a:xfrm>
                <a:off x="2231" y="3237"/>
                <a:ext cx="84" cy="8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4" name="Oval 433"/>
              <p:cNvSpPr>
                <a:spLocks noChangeArrowheads="1"/>
              </p:cNvSpPr>
              <p:nvPr/>
            </p:nvSpPr>
            <p:spPr bwMode="auto">
              <a:xfrm>
                <a:off x="2319" y="3237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5" name="Oval 434"/>
              <p:cNvSpPr>
                <a:spLocks noChangeArrowheads="1"/>
              </p:cNvSpPr>
              <p:nvPr/>
            </p:nvSpPr>
            <p:spPr bwMode="auto">
              <a:xfrm>
                <a:off x="2196" y="3307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6" name="Oval 435"/>
              <p:cNvSpPr>
                <a:spLocks noChangeArrowheads="1"/>
              </p:cNvSpPr>
              <p:nvPr/>
            </p:nvSpPr>
            <p:spPr bwMode="auto">
              <a:xfrm>
                <a:off x="2591" y="3890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7" name="Oval 436"/>
              <p:cNvSpPr>
                <a:spLocks noChangeArrowheads="1"/>
              </p:cNvSpPr>
              <p:nvPr/>
            </p:nvSpPr>
            <p:spPr bwMode="auto">
              <a:xfrm>
                <a:off x="2598" y="390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8" name="Freeform 437"/>
              <p:cNvSpPr>
                <a:spLocks/>
              </p:cNvSpPr>
              <p:nvPr/>
            </p:nvSpPr>
            <p:spPr bwMode="auto">
              <a:xfrm>
                <a:off x="2595" y="3899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69" name="Oval 438"/>
              <p:cNvSpPr>
                <a:spLocks noChangeArrowheads="1"/>
              </p:cNvSpPr>
              <p:nvPr/>
            </p:nvSpPr>
            <p:spPr bwMode="auto">
              <a:xfrm>
                <a:off x="2671" y="3658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0" name="Oval 439"/>
              <p:cNvSpPr>
                <a:spLocks noChangeArrowheads="1"/>
              </p:cNvSpPr>
              <p:nvPr/>
            </p:nvSpPr>
            <p:spPr bwMode="auto">
              <a:xfrm>
                <a:off x="2679" y="36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1" name="Freeform 440"/>
              <p:cNvSpPr>
                <a:spLocks/>
              </p:cNvSpPr>
              <p:nvPr/>
            </p:nvSpPr>
            <p:spPr bwMode="auto">
              <a:xfrm>
                <a:off x="2675" y="3662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2" name="Oval 441"/>
              <p:cNvSpPr>
                <a:spLocks noChangeArrowheads="1"/>
              </p:cNvSpPr>
              <p:nvPr/>
            </p:nvSpPr>
            <p:spPr bwMode="auto">
              <a:xfrm>
                <a:off x="2575" y="3633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3" name="Oval 442"/>
              <p:cNvSpPr>
                <a:spLocks noChangeArrowheads="1"/>
              </p:cNvSpPr>
              <p:nvPr/>
            </p:nvSpPr>
            <p:spPr bwMode="auto">
              <a:xfrm>
                <a:off x="2583" y="3641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4" name="Freeform 443"/>
              <p:cNvSpPr>
                <a:spLocks/>
              </p:cNvSpPr>
              <p:nvPr/>
            </p:nvSpPr>
            <p:spPr bwMode="auto">
              <a:xfrm>
                <a:off x="2579" y="3641"/>
                <a:ext cx="16" cy="13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5" name="Oval 444"/>
              <p:cNvSpPr>
                <a:spLocks noChangeArrowheads="1"/>
              </p:cNvSpPr>
              <p:nvPr/>
            </p:nvSpPr>
            <p:spPr bwMode="auto">
              <a:xfrm>
                <a:off x="2683" y="372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6" name="Oval 445"/>
              <p:cNvSpPr>
                <a:spLocks noChangeArrowheads="1"/>
              </p:cNvSpPr>
              <p:nvPr/>
            </p:nvSpPr>
            <p:spPr bwMode="auto">
              <a:xfrm>
                <a:off x="2686" y="3731"/>
                <a:ext cx="12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7" name="Freeform 446"/>
              <p:cNvSpPr>
                <a:spLocks/>
              </p:cNvSpPr>
              <p:nvPr/>
            </p:nvSpPr>
            <p:spPr bwMode="auto">
              <a:xfrm>
                <a:off x="2686" y="3731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8" name="Oval 447"/>
              <p:cNvSpPr>
                <a:spLocks noChangeArrowheads="1"/>
              </p:cNvSpPr>
              <p:nvPr/>
            </p:nvSpPr>
            <p:spPr bwMode="auto">
              <a:xfrm>
                <a:off x="2587" y="392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79" name="Oval 448"/>
              <p:cNvSpPr>
                <a:spLocks noChangeArrowheads="1"/>
              </p:cNvSpPr>
              <p:nvPr/>
            </p:nvSpPr>
            <p:spPr bwMode="auto">
              <a:xfrm>
                <a:off x="2595" y="3935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0" name="Freeform 449"/>
              <p:cNvSpPr>
                <a:spLocks/>
              </p:cNvSpPr>
              <p:nvPr/>
            </p:nvSpPr>
            <p:spPr bwMode="auto">
              <a:xfrm>
                <a:off x="2591" y="3935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1" name="Oval 450"/>
              <p:cNvSpPr>
                <a:spLocks noChangeArrowheads="1"/>
              </p:cNvSpPr>
              <p:nvPr/>
            </p:nvSpPr>
            <p:spPr bwMode="auto">
              <a:xfrm>
                <a:off x="2537" y="385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2" name="Oval 451"/>
              <p:cNvSpPr>
                <a:spLocks noChangeArrowheads="1"/>
              </p:cNvSpPr>
              <p:nvPr/>
            </p:nvSpPr>
            <p:spPr bwMode="auto">
              <a:xfrm>
                <a:off x="2545" y="386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3" name="Freeform 452"/>
              <p:cNvSpPr>
                <a:spLocks/>
              </p:cNvSpPr>
              <p:nvPr/>
            </p:nvSpPr>
            <p:spPr bwMode="auto">
              <a:xfrm>
                <a:off x="2545" y="3866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4" name="Oval 453"/>
              <p:cNvSpPr>
                <a:spLocks noChangeArrowheads="1"/>
              </p:cNvSpPr>
              <p:nvPr/>
            </p:nvSpPr>
            <p:spPr bwMode="auto">
              <a:xfrm>
                <a:off x="2713" y="344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5" name="Oval 454"/>
              <p:cNvSpPr>
                <a:spLocks noChangeArrowheads="1"/>
              </p:cNvSpPr>
              <p:nvPr/>
            </p:nvSpPr>
            <p:spPr bwMode="auto">
              <a:xfrm>
                <a:off x="2721" y="3458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6" name="Freeform 455"/>
              <p:cNvSpPr>
                <a:spLocks/>
              </p:cNvSpPr>
              <p:nvPr/>
            </p:nvSpPr>
            <p:spPr bwMode="auto">
              <a:xfrm>
                <a:off x="2717" y="3458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7" name="Oval 456"/>
              <p:cNvSpPr>
                <a:spLocks noChangeArrowheads="1"/>
              </p:cNvSpPr>
              <p:nvPr/>
            </p:nvSpPr>
            <p:spPr bwMode="auto">
              <a:xfrm>
                <a:off x="2602" y="34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8" name="Oval 457"/>
              <p:cNvSpPr>
                <a:spLocks noChangeArrowheads="1"/>
              </p:cNvSpPr>
              <p:nvPr/>
            </p:nvSpPr>
            <p:spPr bwMode="auto">
              <a:xfrm>
                <a:off x="2610" y="35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89" name="Freeform 458"/>
              <p:cNvSpPr>
                <a:spLocks/>
              </p:cNvSpPr>
              <p:nvPr/>
            </p:nvSpPr>
            <p:spPr bwMode="auto">
              <a:xfrm>
                <a:off x="2606" y="3507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0" name="Oval 459"/>
              <p:cNvSpPr>
                <a:spLocks noChangeArrowheads="1"/>
              </p:cNvSpPr>
              <p:nvPr/>
            </p:nvSpPr>
            <p:spPr bwMode="auto">
              <a:xfrm>
                <a:off x="2686" y="3527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1" name="Oval 460"/>
              <p:cNvSpPr>
                <a:spLocks noChangeArrowheads="1"/>
              </p:cNvSpPr>
              <p:nvPr/>
            </p:nvSpPr>
            <p:spPr bwMode="auto">
              <a:xfrm>
                <a:off x="2694" y="353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2" name="Freeform 461"/>
              <p:cNvSpPr>
                <a:spLocks/>
              </p:cNvSpPr>
              <p:nvPr/>
            </p:nvSpPr>
            <p:spPr bwMode="auto">
              <a:xfrm>
                <a:off x="2690" y="3535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3" name="Oval 462"/>
              <p:cNvSpPr>
                <a:spLocks noChangeArrowheads="1"/>
              </p:cNvSpPr>
              <p:nvPr/>
            </p:nvSpPr>
            <p:spPr bwMode="auto">
              <a:xfrm>
                <a:off x="3008" y="3405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4" name="Oval 463"/>
              <p:cNvSpPr>
                <a:spLocks noChangeArrowheads="1"/>
              </p:cNvSpPr>
              <p:nvPr/>
            </p:nvSpPr>
            <p:spPr bwMode="auto">
              <a:xfrm>
                <a:off x="3012" y="3417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5" name="Freeform 464"/>
              <p:cNvSpPr>
                <a:spLocks/>
              </p:cNvSpPr>
              <p:nvPr/>
            </p:nvSpPr>
            <p:spPr bwMode="auto">
              <a:xfrm>
                <a:off x="3012" y="3413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6" name="Oval 465"/>
              <p:cNvSpPr>
                <a:spLocks noChangeArrowheads="1"/>
              </p:cNvSpPr>
              <p:nvPr/>
            </p:nvSpPr>
            <p:spPr bwMode="auto">
              <a:xfrm>
                <a:off x="2495" y="3584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7" name="Oval 466"/>
              <p:cNvSpPr>
                <a:spLocks noChangeArrowheads="1"/>
              </p:cNvSpPr>
              <p:nvPr/>
            </p:nvSpPr>
            <p:spPr bwMode="auto">
              <a:xfrm>
                <a:off x="2503" y="3592"/>
                <a:ext cx="7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8" name="Freeform 467"/>
              <p:cNvSpPr>
                <a:spLocks/>
              </p:cNvSpPr>
              <p:nvPr/>
            </p:nvSpPr>
            <p:spPr bwMode="auto">
              <a:xfrm>
                <a:off x="2503" y="3592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99" name="Oval 468"/>
              <p:cNvSpPr>
                <a:spLocks noChangeArrowheads="1"/>
              </p:cNvSpPr>
              <p:nvPr/>
            </p:nvSpPr>
            <p:spPr bwMode="auto">
              <a:xfrm>
                <a:off x="2441" y="3662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0" name="Oval 469"/>
              <p:cNvSpPr>
                <a:spLocks noChangeArrowheads="1"/>
              </p:cNvSpPr>
              <p:nvPr/>
            </p:nvSpPr>
            <p:spPr bwMode="auto">
              <a:xfrm>
                <a:off x="2449" y="367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1" name="Freeform 470"/>
              <p:cNvSpPr>
                <a:spLocks/>
              </p:cNvSpPr>
              <p:nvPr/>
            </p:nvSpPr>
            <p:spPr bwMode="auto">
              <a:xfrm>
                <a:off x="2449" y="3670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2" name="Oval 471"/>
              <p:cNvSpPr>
                <a:spLocks noChangeArrowheads="1"/>
              </p:cNvSpPr>
              <p:nvPr/>
            </p:nvSpPr>
            <p:spPr bwMode="auto">
              <a:xfrm>
                <a:off x="2388" y="364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3" name="Oval 472"/>
              <p:cNvSpPr>
                <a:spLocks noChangeArrowheads="1"/>
              </p:cNvSpPr>
              <p:nvPr/>
            </p:nvSpPr>
            <p:spPr bwMode="auto">
              <a:xfrm>
                <a:off x="2395" y="365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4" name="Freeform 473"/>
              <p:cNvSpPr>
                <a:spLocks/>
              </p:cNvSpPr>
              <p:nvPr/>
            </p:nvSpPr>
            <p:spPr bwMode="auto">
              <a:xfrm>
                <a:off x="2392" y="3654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5" name="Oval 474"/>
              <p:cNvSpPr>
                <a:spLocks noChangeArrowheads="1"/>
              </p:cNvSpPr>
              <p:nvPr/>
            </p:nvSpPr>
            <p:spPr bwMode="auto">
              <a:xfrm>
                <a:off x="2380" y="369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6" name="Oval 475"/>
              <p:cNvSpPr>
                <a:spLocks noChangeArrowheads="1"/>
              </p:cNvSpPr>
              <p:nvPr/>
            </p:nvSpPr>
            <p:spPr bwMode="auto">
              <a:xfrm>
                <a:off x="2388" y="371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7" name="Freeform 476"/>
              <p:cNvSpPr>
                <a:spLocks/>
              </p:cNvSpPr>
              <p:nvPr/>
            </p:nvSpPr>
            <p:spPr bwMode="auto">
              <a:xfrm>
                <a:off x="2384" y="3707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8" name="Oval 477"/>
              <p:cNvSpPr>
                <a:spLocks noChangeArrowheads="1"/>
              </p:cNvSpPr>
              <p:nvPr/>
            </p:nvSpPr>
            <p:spPr bwMode="auto">
              <a:xfrm>
                <a:off x="2415" y="3817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09" name="Oval 478"/>
              <p:cNvSpPr>
                <a:spLocks noChangeArrowheads="1"/>
              </p:cNvSpPr>
              <p:nvPr/>
            </p:nvSpPr>
            <p:spPr bwMode="auto">
              <a:xfrm>
                <a:off x="2422" y="3825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0" name="Freeform 479"/>
              <p:cNvSpPr>
                <a:spLocks/>
              </p:cNvSpPr>
              <p:nvPr/>
            </p:nvSpPr>
            <p:spPr bwMode="auto">
              <a:xfrm>
                <a:off x="2422" y="3825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1" name="Oval 480"/>
              <p:cNvSpPr>
                <a:spLocks noChangeArrowheads="1"/>
              </p:cNvSpPr>
              <p:nvPr/>
            </p:nvSpPr>
            <p:spPr bwMode="auto">
              <a:xfrm>
                <a:off x="2461" y="3776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2" name="Oval 481"/>
              <p:cNvSpPr>
                <a:spLocks noChangeArrowheads="1"/>
              </p:cNvSpPr>
              <p:nvPr/>
            </p:nvSpPr>
            <p:spPr bwMode="auto">
              <a:xfrm>
                <a:off x="2468" y="3784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3" name="Freeform 482"/>
              <p:cNvSpPr>
                <a:spLocks/>
              </p:cNvSpPr>
              <p:nvPr/>
            </p:nvSpPr>
            <p:spPr bwMode="auto">
              <a:xfrm>
                <a:off x="2464" y="3784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4" name="Oval 483"/>
              <p:cNvSpPr>
                <a:spLocks noChangeArrowheads="1"/>
              </p:cNvSpPr>
              <p:nvPr/>
            </p:nvSpPr>
            <p:spPr bwMode="auto">
              <a:xfrm>
                <a:off x="2491" y="37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5" name="Oval 484"/>
              <p:cNvSpPr>
                <a:spLocks noChangeArrowheads="1"/>
              </p:cNvSpPr>
              <p:nvPr/>
            </p:nvSpPr>
            <p:spPr bwMode="auto">
              <a:xfrm>
                <a:off x="2499" y="3727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6" name="Freeform 485"/>
              <p:cNvSpPr>
                <a:spLocks/>
              </p:cNvSpPr>
              <p:nvPr/>
            </p:nvSpPr>
            <p:spPr bwMode="auto">
              <a:xfrm>
                <a:off x="2495" y="3727"/>
                <a:ext cx="11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7" name="Oval 486"/>
              <p:cNvSpPr>
                <a:spLocks noChangeArrowheads="1"/>
              </p:cNvSpPr>
              <p:nvPr/>
            </p:nvSpPr>
            <p:spPr bwMode="auto">
              <a:xfrm>
                <a:off x="2457" y="369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8" name="Oval 487"/>
              <p:cNvSpPr>
                <a:spLocks noChangeArrowheads="1"/>
              </p:cNvSpPr>
              <p:nvPr/>
            </p:nvSpPr>
            <p:spPr bwMode="auto">
              <a:xfrm>
                <a:off x="2464" y="3698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19" name="Freeform 488"/>
              <p:cNvSpPr>
                <a:spLocks/>
              </p:cNvSpPr>
              <p:nvPr/>
            </p:nvSpPr>
            <p:spPr bwMode="auto">
              <a:xfrm>
                <a:off x="2461" y="3698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0" name="Oval 489"/>
              <p:cNvSpPr>
                <a:spLocks noChangeArrowheads="1"/>
              </p:cNvSpPr>
              <p:nvPr/>
            </p:nvSpPr>
            <p:spPr bwMode="auto">
              <a:xfrm>
                <a:off x="2208" y="367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1" name="Oval 490"/>
              <p:cNvSpPr>
                <a:spLocks noChangeArrowheads="1"/>
              </p:cNvSpPr>
              <p:nvPr/>
            </p:nvSpPr>
            <p:spPr bwMode="auto">
              <a:xfrm>
                <a:off x="2212" y="3682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2" name="Freeform 491"/>
              <p:cNvSpPr>
                <a:spLocks/>
              </p:cNvSpPr>
              <p:nvPr/>
            </p:nvSpPr>
            <p:spPr bwMode="auto">
              <a:xfrm>
                <a:off x="2212" y="3678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3" name="Oval 492"/>
              <p:cNvSpPr>
                <a:spLocks noChangeArrowheads="1"/>
              </p:cNvSpPr>
              <p:nvPr/>
            </p:nvSpPr>
            <p:spPr bwMode="auto">
              <a:xfrm>
                <a:off x="2235" y="373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4" name="Oval 493"/>
              <p:cNvSpPr>
                <a:spLocks noChangeArrowheads="1"/>
              </p:cNvSpPr>
              <p:nvPr/>
            </p:nvSpPr>
            <p:spPr bwMode="auto">
              <a:xfrm>
                <a:off x="2242" y="3747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5" name="Freeform 494"/>
              <p:cNvSpPr>
                <a:spLocks/>
              </p:cNvSpPr>
              <p:nvPr/>
            </p:nvSpPr>
            <p:spPr bwMode="auto">
              <a:xfrm>
                <a:off x="2238" y="3743"/>
                <a:ext cx="16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6" name="Oval 495"/>
              <p:cNvSpPr>
                <a:spLocks noChangeArrowheads="1"/>
              </p:cNvSpPr>
              <p:nvPr/>
            </p:nvSpPr>
            <p:spPr bwMode="auto">
              <a:xfrm>
                <a:off x="2189" y="373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7" name="Oval 496"/>
              <p:cNvSpPr>
                <a:spLocks noChangeArrowheads="1"/>
              </p:cNvSpPr>
              <p:nvPr/>
            </p:nvSpPr>
            <p:spPr bwMode="auto">
              <a:xfrm>
                <a:off x="2196" y="374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8" name="Freeform 497"/>
              <p:cNvSpPr>
                <a:spLocks/>
              </p:cNvSpPr>
              <p:nvPr/>
            </p:nvSpPr>
            <p:spPr bwMode="auto">
              <a:xfrm>
                <a:off x="2193" y="3743"/>
                <a:ext cx="15" cy="13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29" name="Oval 498"/>
              <p:cNvSpPr>
                <a:spLocks noChangeArrowheads="1"/>
              </p:cNvSpPr>
              <p:nvPr/>
            </p:nvSpPr>
            <p:spPr bwMode="auto">
              <a:xfrm>
                <a:off x="2660" y="396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0" name="Oval 499"/>
              <p:cNvSpPr>
                <a:spLocks noChangeArrowheads="1"/>
              </p:cNvSpPr>
              <p:nvPr/>
            </p:nvSpPr>
            <p:spPr bwMode="auto">
              <a:xfrm>
                <a:off x="2667" y="397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1" name="Freeform 500"/>
              <p:cNvSpPr>
                <a:spLocks/>
              </p:cNvSpPr>
              <p:nvPr/>
            </p:nvSpPr>
            <p:spPr bwMode="auto">
              <a:xfrm>
                <a:off x="2663" y="3976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2" name="Oval 501"/>
              <p:cNvSpPr>
                <a:spLocks noChangeArrowheads="1"/>
              </p:cNvSpPr>
              <p:nvPr/>
            </p:nvSpPr>
            <p:spPr bwMode="auto">
              <a:xfrm>
                <a:off x="2686" y="4033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3" name="Oval 502"/>
              <p:cNvSpPr>
                <a:spLocks noChangeArrowheads="1"/>
              </p:cNvSpPr>
              <p:nvPr/>
            </p:nvSpPr>
            <p:spPr bwMode="auto">
              <a:xfrm>
                <a:off x="2694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4" name="Freeform 503"/>
              <p:cNvSpPr>
                <a:spLocks/>
              </p:cNvSpPr>
              <p:nvPr/>
            </p:nvSpPr>
            <p:spPr bwMode="auto">
              <a:xfrm>
                <a:off x="2694" y="4041"/>
                <a:ext cx="12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5" name="Oval 504"/>
              <p:cNvSpPr>
                <a:spLocks noChangeArrowheads="1"/>
              </p:cNvSpPr>
              <p:nvPr/>
            </p:nvSpPr>
            <p:spPr bwMode="auto">
              <a:xfrm>
                <a:off x="2640" y="4029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6" name="Oval 505"/>
              <p:cNvSpPr>
                <a:spLocks noChangeArrowheads="1"/>
              </p:cNvSpPr>
              <p:nvPr/>
            </p:nvSpPr>
            <p:spPr bwMode="auto">
              <a:xfrm>
                <a:off x="2648" y="4041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7" name="Freeform 506"/>
              <p:cNvSpPr>
                <a:spLocks/>
              </p:cNvSpPr>
              <p:nvPr/>
            </p:nvSpPr>
            <p:spPr bwMode="auto">
              <a:xfrm>
                <a:off x="2648" y="4037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8" name="Oval 507"/>
              <p:cNvSpPr>
                <a:spLocks noChangeArrowheads="1"/>
              </p:cNvSpPr>
              <p:nvPr/>
            </p:nvSpPr>
            <p:spPr bwMode="auto">
              <a:xfrm>
                <a:off x="2277" y="3825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39" name="Oval 508"/>
              <p:cNvSpPr>
                <a:spLocks noChangeArrowheads="1"/>
              </p:cNvSpPr>
              <p:nvPr/>
            </p:nvSpPr>
            <p:spPr bwMode="auto">
              <a:xfrm>
                <a:off x="2284" y="3833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0" name="Freeform 509"/>
              <p:cNvSpPr>
                <a:spLocks/>
              </p:cNvSpPr>
              <p:nvPr/>
            </p:nvSpPr>
            <p:spPr bwMode="auto">
              <a:xfrm>
                <a:off x="2281" y="3829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1" name="Oval 510"/>
              <p:cNvSpPr>
                <a:spLocks noChangeArrowheads="1"/>
              </p:cNvSpPr>
              <p:nvPr/>
            </p:nvSpPr>
            <p:spPr bwMode="auto">
              <a:xfrm>
                <a:off x="2376" y="389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2" name="Oval 511"/>
              <p:cNvSpPr>
                <a:spLocks noChangeArrowheads="1"/>
              </p:cNvSpPr>
              <p:nvPr/>
            </p:nvSpPr>
            <p:spPr bwMode="auto">
              <a:xfrm>
                <a:off x="2384" y="39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3" name="Freeform 512"/>
              <p:cNvSpPr>
                <a:spLocks/>
              </p:cNvSpPr>
              <p:nvPr/>
            </p:nvSpPr>
            <p:spPr bwMode="auto">
              <a:xfrm>
                <a:off x="2380" y="3907"/>
                <a:ext cx="15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4" name="Oval 513"/>
              <p:cNvSpPr>
                <a:spLocks noChangeArrowheads="1"/>
              </p:cNvSpPr>
              <p:nvPr/>
            </p:nvSpPr>
            <p:spPr bwMode="auto">
              <a:xfrm>
                <a:off x="2457" y="3919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5" name="Oval 514"/>
              <p:cNvSpPr>
                <a:spLocks noChangeArrowheads="1"/>
              </p:cNvSpPr>
              <p:nvPr/>
            </p:nvSpPr>
            <p:spPr bwMode="auto">
              <a:xfrm>
                <a:off x="2464" y="3927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6" name="Freeform 515"/>
              <p:cNvSpPr>
                <a:spLocks/>
              </p:cNvSpPr>
              <p:nvPr/>
            </p:nvSpPr>
            <p:spPr bwMode="auto">
              <a:xfrm>
                <a:off x="2461" y="3923"/>
                <a:ext cx="15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7" name="Oval 516"/>
              <p:cNvSpPr>
                <a:spLocks noChangeArrowheads="1"/>
              </p:cNvSpPr>
              <p:nvPr/>
            </p:nvSpPr>
            <p:spPr bwMode="auto">
              <a:xfrm>
                <a:off x="2430" y="398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8" name="Oval 517"/>
              <p:cNvSpPr>
                <a:spLocks noChangeArrowheads="1"/>
              </p:cNvSpPr>
              <p:nvPr/>
            </p:nvSpPr>
            <p:spPr bwMode="auto">
              <a:xfrm>
                <a:off x="2438" y="398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49" name="Freeform 518"/>
              <p:cNvSpPr>
                <a:spLocks/>
              </p:cNvSpPr>
              <p:nvPr/>
            </p:nvSpPr>
            <p:spPr bwMode="auto">
              <a:xfrm>
                <a:off x="2434" y="3984"/>
                <a:ext cx="15" cy="17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0" name="Oval 519"/>
              <p:cNvSpPr>
                <a:spLocks noChangeArrowheads="1"/>
              </p:cNvSpPr>
              <p:nvPr/>
            </p:nvSpPr>
            <p:spPr bwMode="auto">
              <a:xfrm>
                <a:off x="2480" y="3217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1" name="Oval 520"/>
              <p:cNvSpPr>
                <a:spLocks noChangeArrowheads="1"/>
              </p:cNvSpPr>
              <p:nvPr/>
            </p:nvSpPr>
            <p:spPr bwMode="auto">
              <a:xfrm>
                <a:off x="2487" y="3229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2" name="Freeform 521"/>
              <p:cNvSpPr>
                <a:spLocks/>
              </p:cNvSpPr>
              <p:nvPr/>
            </p:nvSpPr>
            <p:spPr bwMode="auto">
              <a:xfrm>
                <a:off x="2487" y="3225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3" name="Oval 522"/>
              <p:cNvSpPr>
                <a:spLocks noChangeArrowheads="1"/>
              </p:cNvSpPr>
              <p:nvPr/>
            </p:nvSpPr>
            <p:spPr bwMode="auto">
              <a:xfrm>
                <a:off x="2549" y="31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4" name="Oval 523"/>
              <p:cNvSpPr>
                <a:spLocks noChangeArrowheads="1"/>
              </p:cNvSpPr>
              <p:nvPr/>
            </p:nvSpPr>
            <p:spPr bwMode="auto">
              <a:xfrm>
                <a:off x="2556" y="31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5" name="Freeform 524"/>
              <p:cNvSpPr>
                <a:spLocks/>
              </p:cNvSpPr>
              <p:nvPr/>
            </p:nvSpPr>
            <p:spPr bwMode="auto">
              <a:xfrm>
                <a:off x="2556" y="3168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6" name="Oval 525"/>
              <p:cNvSpPr>
                <a:spLocks noChangeArrowheads="1"/>
              </p:cNvSpPr>
              <p:nvPr/>
            </p:nvSpPr>
            <p:spPr bwMode="auto">
              <a:xfrm>
                <a:off x="2480" y="3156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7" name="Oval 526"/>
              <p:cNvSpPr>
                <a:spLocks noChangeArrowheads="1"/>
              </p:cNvSpPr>
              <p:nvPr/>
            </p:nvSpPr>
            <p:spPr bwMode="auto">
              <a:xfrm>
                <a:off x="2487" y="31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8" name="Freeform 527"/>
              <p:cNvSpPr>
                <a:spLocks/>
              </p:cNvSpPr>
              <p:nvPr/>
            </p:nvSpPr>
            <p:spPr bwMode="auto">
              <a:xfrm>
                <a:off x="2483" y="3164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59" name="Oval 528"/>
              <p:cNvSpPr>
                <a:spLocks noChangeArrowheads="1"/>
              </p:cNvSpPr>
              <p:nvPr/>
            </p:nvSpPr>
            <p:spPr bwMode="auto">
              <a:xfrm>
                <a:off x="2621" y="309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0" name="Oval 529"/>
              <p:cNvSpPr>
                <a:spLocks noChangeArrowheads="1"/>
              </p:cNvSpPr>
              <p:nvPr/>
            </p:nvSpPr>
            <p:spPr bwMode="auto">
              <a:xfrm>
                <a:off x="2629" y="310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1" name="Freeform 530"/>
              <p:cNvSpPr>
                <a:spLocks/>
              </p:cNvSpPr>
              <p:nvPr/>
            </p:nvSpPr>
            <p:spPr bwMode="auto">
              <a:xfrm>
                <a:off x="2625" y="3107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2" name="Oval 531"/>
              <p:cNvSpPr>
                <a:spLocks noChangeArrowheads="1"/>
              </p:cNvSpPr>
              <p:nvPr/>
            </p:nvSpPr>
            <p:spPr bwMode="auto">
              <a:xfrm>
                <a:off x="3035" y="3552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3" name="Oval 532"/>
              <p:cNvSpPr>
                <a:spLocks noChangeArrowheads="1"/>
              </p:cNvSpPr>
              <p:nvPr/>
            </p:nvSpPr>
            <p:spPr bwMode="auto">
              <a:xfrm>
                <a:off x="3042" y="3560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4" name="Freeform 533"/>
              <p:cNvSpPr>
                <a:spLocks/>
              </p:cNvSpPr>
              <p:nvPr/>
            </p:nvSpPr>
            <p:spPr bwMode="auto">
              <a:xfrm>
                <a:off x="3039" y="3556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5" name="Oval 534"/>
              <p:cNvSpPr>
                <a:spLocks noChangeArrowheads="1"/>
              </p:cNvSpPr>
              <p:nvPr/>
            </p:nvSpPr>
            <p:spPr bwMode="auto">
              <a:xfrm>
                <a:off x="2828" y="3694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6" name="Oval 535"/>
              <p:cNvSpPr>
                <a:spLocks noChangeArrowheads="1"/>
              </p:cNvSpPr>
              <p:nvPr/>
            </p:nvSpPr>
            <p:spPr bwMode="auto">
              <a:xfrm>
                <a:off x="2832" y="370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7" name="Freeform 536"/>
              <p:cNvSpPr>
                <a:spLocks/>
              </p:cNvSpPr>
              <p:nvPr/>
            </p:nvSpPr>
            <p:spPr bwMode="auto">
              <a:xfrm>
                <a:off x="2832" y="3698"/>
                <a:ext cx="11" cy="17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8" name="Oval 537"/>
              <p:cNvSpPr>
                <a:spLocks noChangeArrowheads="1"/>
              </p:cNvSpPr>
              <p:nvPr/>
            </p:nvSpPr>
            <p:spPr bwMode="auto">
              <a:xfrm>
                <a:off x="2771" y="370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69" name="Oval 538"/>
              <p:cNvSpPr>
                <a:spLocks noChangeArrowheads="1"/>
              </p:cNvSpPr>
              <p:nvPr/>
            </p:nvSpPr>
            <p:spPr bwMode="auto">
              <a:xfrm>
                <a:off x="27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0" name="Freeform 539"/>
              <p:cNvSpPr>
                <a:spLocks/>
              </p:cNvSpPr>
              <p:nvPr/>
            </p:nvSpPr>
            <p:spPr bwMode="auto">
              <a:xfrm>
                <a:off x="2774" y="3711"/>
                <a:ext cx="16" cy="16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1" name="Oval 540"/>
              <p:cNvSpPr>
                <a:spLocks noChangeArrowheads="1"/>
              </p:cNvSpPr>
              <p:nvPr/>
            </p:nvSpPr>
            <p:spPr bwMode="auto">
              <a:xfrm>
                <a:off x="2943" y="3601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2" name="Oval 541"/>
              <p:cNvSpPr>
                <a:spLocks noChangeArrowheads="1"/>
              </p:cNvSpPr>
              <p:nvPr/>
            </p:nvSpPr>
            <p:spPr bwMode="auto">
              <a:xfrm>
                <a:off x="2951" y="3609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3" name="Freeform 542"/>
              <p:cNvSpPr>
                <a:spLocks/>
              </p:cNvSpPr>
              <p:nvPr/>
            </p:nvSpPr>
            <p:spPr bwMode="auto">
              <a:xfrm>
                <a:off x="2951" y="3605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4" name="Oval 543"/>
              <p:cNvSpPr>
                <a:spLocks noChangeArrowheads="1"/>
              </p:cNvSpPr>
              <p:nvPr/>
            </p:nvSpPr>
            <p:spPr bwMode="auto">
              <a:xfrm>
                <a:off x="2924" y="3360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5" name="Oval 544"/>
              <p:cNvSpPr>
                <a:spLocks noChangeArrowheads="1"/>
              </p:cNvSpPr>
              <p:nvPr/>
            </p:nvSpPr>
            <p:spPr bwMode="auto">
              <a:xfrm>
                <a:off x="2931" y="3372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6" name="Freeform 545"/>
              <p:cNvSpPr>
                <a:spLocks/>
              </p:cNvSpPr>
              <p:nvPr/>
            </p:nvSpPr>
            <p:spPr bwMode="auto">
              <a:xfrm>
                <a:off x="2931" y="3368"/>
                <a:ext cx="12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7" name="Oval 546"/>
              <p:cNvSpPr>
                <a:spLocks noChangeArrowheads="1"/>
              </p:cNvSpPr>
              <p:nvPr/>
            </p:nvSpPr>
            <p:spPr bwMode="auto">
              <a:xfrm>
                <a:off x="3004" y="3323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8" name="Oval 547"/>
              <p:cNvSpPr>
                <a:spLocks noChangeArrowheads="1"/>
              </p:cNvSpPr>
              <p:nvPr/>
            </p:nvSpPr>
            <p:spPr bwMode="auto">
              <a:xfrm>
                <a:off x="3012" y="333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79" name="Freeform 548"/>
              <p:cNvSpPr>
                <a:spLocks/>
              </p:cNvSpPr>
              <p:nvPr/>
            </p:nvSpPr>
            <p:spPr bwMode="auto">
              <a:xfrm>
                <a:off x="3008" y="3331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43" name="Groupe 4679"/>
            <p:cNvGrpSpPr/>
            <p:nvPr/>
          </p:nvGrpSpPr>
          <p:grpSpPr>
            <a:xfrm rot="8352605">
              <a:off x="5667134" y="3331792"/>
              <a:ext cx="91877" cy="128250"/>
              <a:chOff x="5963793" y="4658815"/>
              <a:chExt cx="400369" cy="458636"/>
            </a:xfrm>
            <a:solidFill>
              <a:srgbClr val="FACDD3"/>
            </a:solidFill>
          </p:grpSpPr>
          <p:sp>
            <p:nvSpPr>
              <p:cNvPr id="4681" name="Freeform 112"/>
              <p:cNvSpPr>
                <a:spLocks/>
              </p:cNvSpPr>
              <p:nvPr/>
            </p:nvSpPr>
            <p:spPr bwMode="auto">
              <a:xfrm>
                <a:off x="5963793" y="4658815"/>
                <a:ext cx="400369" cy="458636"/>
              </a:xfrm>
              <a:custGeom>
                <a:avLst/>
                <a:gdLst>
                  <a:gd name="T0" fmla="*/ 71 w 214"/>
                  <a:gd name="T1" fmla="*/ 18 h 174"/>
                  <a:gd name="T2" fmla="*/ 166 w 214"/>
                  <a:gd name="T3" fmla="*/ 30 h 174"/>
                  <a:gd name="T4" fmla="*/ 176 w 214"/>
                  <a:gd name="T5" fmla="*/ 55 h 174"/>
                  <a:gd name="T6" fmla="*/ 205 w 214"/>
                  <a:gd name="T7" fmla="*/ 61 h 174"/>
                  <a:gd name="T8" fmla="*/ 200 w 214"/>
                  <a:gd name="T9" fmla="*/ 90 h 174"/>
                  <a:gd name="T10" fmla="*/ 186 w 214"/>
                  <a:gd name="T11" fmla="*/ 122 h 174"/>
                  <a:gd name="T12" fmla="*/ 129 w 214"/>
                  <a:gd name="T13" fmla="*/ 154 h 174"/>
                  <a:gd name="T14" fmla="*/ 120 w 214"/>
                  <a:gd name="T15" fmla="*/ 139 h 174"/>
                  <a:gd name="T16" fmla="*/ 111 w 214"/>
                  <a:gd name="T17" fmla="*/ 151 h 174"/>
                  <a:gd name="T18" fmla="*/ 79 w 214"/>
                  <a:gd name="T19" fmla="*/ 152 h 174"/>
                  <a:gd name="T20" fmla="*/ 75 w 214"/>
                  <a:gd name="T21" fmla="*/ 140 h 174"/>
                  <a:gd name="T22" fmla="*/ 57 w 214"/>
                  <a:gd name="T23" fmla="*/ 140 h 174"/>
                  <a:gd name="T24" fmla="*/ 35 w 214"/>
                  <a:gd name="T25" fmla="*/ 118 h 174"/>
                  <a:gd name="T26" fmla="*/ 25 w 214"/>
                  <a:gd name="T27" fmla="*/ 105 h 174"/>
                  <a:gd name="T28" fmla="*/ 9 w 214"/>
                  <a:gd name="T29" fmla="*/ 91 h 174"/>
                  <a:gd name="T30" fmla="*/ 22 w 214"/>
                  <a:gd name="T31" fmla="*/ 61 h 174"/>
                  <a:gd name="T32" fmla="*/ 71 w 214"/>
                  <a:gd name="T33" fmla="*/ 18 h 174"/>
                  <a:gd name="T34" fmla="*/ 71 w 214"/>
                  <a:gd name="T3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4" h="174">
                    <a:moveTo>
                      <a:pt x="71" y="18"/>
                    </a:moveTo>
                    <a:cubicBezTo>
                      <a:pt x="93" y="10"/>
                      <a:pt x="159" y="0"/>
                      <a:pt x="166" y="30"/>
                    </a:cubicBezTo>
                    <a:cubicBezTo>
                      <a:pt x="169" y="44"/>
                      <a:pt x="157" y="53"/>
                      <a:pt x="176" y="55"/>
                    </a:cubicBezTo>
                    <a:cubicBezTo>
                      <a:pt x="188" y="57"/>
                      <a:pt x="195" y="49"/>
                      <a:pt x="205" y="61"/>
                    </a:cubicBezTo>
                    <a:cubicBezTo>
                      <a:pt x="214" y="73"/>
                      <a:pt x="208" y="81"/>
                      <a:pt x="200" y="90"/>
                    </a:cubicBezTo>
                    <a:cubicBezTo>
                      <a:pt x="192" y="100"/>
                      <a:pt x="191" y="110"/>
                      <a:pt x="186" y="122"/>
                    </a:cubicBezTo>
                    <a:cubicBezTo>
                      <a:pt x="179" y="141"/>
                      <a:pt x="156" y="174"/>
                      <a:pt x="129" y="154"/>
                    </a:cubicBezTo>
                    <a:cubicBezTo>
                      <a:pt x="125" y="151"/>
                      <a:pt x="126" y="140"/>
                      <a:pt x="120" y="139"/>
                    </a:cubicBezTo>
                    <a:cubicBezTo>
                      <a:pt x="112" y="138"/>
                      <a:pt x="114" y="148"/>
                      <a:pt x="111" y="151"/>
                    </a:cubicBezTo>
                    <a:cubicBezTo>
                      <a:pt x="102" y="161"/>
                      <a:pt x="89" y="163"/>
                      <a:pt x="79" y="152"/>
                    </a:cubicBezTo>
                    <a:cubicBezTo>
                      <a:pt x="75" y="147"/>
                      <a:pt x="81" y="144"/>
                      <a:pt x="75" y="140"/>
                    </a:cubicBezTo>
                    <a:cubicBezTo>
                      <a:pt x="72" y="138"/>
                      <a:pt x="61" y="140"/>
                      <a:pt x="57" y="140"/>
                    </a:cubicBezTo>
                    <a:cubicBezTo>
                      <a:pt x="38" y="137"/>
                      <a:pt x="40" y="131"/>
                      <a:pt x="35" y="118"/>
                    </a:cubicBezTo>
                    <a:cubicBezTo>
                      <a:pt x="31" y="108"/>
                      <a:pt x="33" y="112"/>
                      <a:pt x="25" y="105"/>
                    </a:cubicBezTo>
                    <a:cubicBezTo>
                      <a:pt x="19" y="100"/>
                      <a:pt x="13" y="99"/>
                      <a:pt x="9" y="91"/>
                    </a:cubicBezTo>
                    <a:cubicBezTo>
                      <a:pt x="0" y="75"/>
                      <a:pt x="10" y="70"/>
                      <a:pt x="22" y="61"/>
                    </a:cubicBezTo>
                    <a:cubicBezTo>
                      <a:pt x="41" y="48"/>
                      <a:pt x="48" y="27"/>
                      <a:pt x="71" y="18"/>
                    </a:cubicBezTo>
                    <a:cubicBezTo>
                      <a:pt x="73" y="17"/>
                      <a:pt x="70" y="19"/>
                      <a:pt x="71" y="18"/>
                    </a:cubicBezTo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2" name="Freeform 120"/>
              <p:cNvSpPr>
                <a:spLocks/>
              </p:cNvSpPr>
              <p:nvPr/>
            </p:nvSpPr>
            <p:spPr bwMode="auto">
              <a:xfrm>
                <a:off x="6027403" y="4690445"/>
                <a:ext cx="125724" cy="129485"/>
              </a:xfrm>
              <a:custGeom>
                <a:avLst/>
                <a:gdLst>
                  <a:gd name="T0" fmla="*/ 0 w 67"/>
                  <a:gd name="T1" fmla="*/ 49 h 49"/>
                  <a:gd name="T2" fmla="*/ 26 w 67"/>
                  <a:gd name="T3" fmla="*/ 18 h 49"/>
                  <a:gd name="T4" fmla="*/ 67 w 67"/>
                  <a:gd name="T5" fmla="*/ 4 h 49"/>
                  <a:gd name="T6" fmla="*/ 44 w 67"/>
                  <a:gd name="T7" fmla="*/ 12 h 49"/>
                  <a:gd name="T8" fmla="*/ 28 w 67"/>
                  <a:gd name="T9" fmla="*/ 27 h 49"/>
                  <a:gd name="T10" fmla="*/ 15 w 67"/>
                  <a:gd name="T11" fmla="*/ 36 h 49"/>
                  <a:gd name="T12" fmla="*/ 0 w 67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49">
                    <a:moveTo>
                      <a:pt x="0" y="49"/>
                    </a:moveTo>
                    <a:cubicBezTo>
                      <a:pt x="11" y="42"/>
                      <a:pt x="17" y="27"/>
                      <a:pt x="26" y="18"/>
                    </a:cubicBezTo>
                    <a:cubicBezTo>
                      <a:pt x="34" y="11"/>
                      <a:pt x="56" y="0"/>
                      <a:pt x="67" y="4"/>
                    </a:cubicBezTo>
                    <a:cubicBezTo>
                      <a:pt x="59" y="7"/>
                      <a:pt x="51" y="8"/>
                      <a:pt x="44" y="12"/>
                    </a:cubicBezTo>
                    <a:cubicBezTo>
                      <a:pt x="37" y="16"/>
                      <a:pt x="34" y="22"/>
                      <a:pt x="28" y="27"/>
                    </a:cubicBezTo>
                    <a:cubicBezTo>
                      <a:pt x="24" y="31"/>
                      <a:pt x="20" y="34"/>
                      <a:pt x="15" y="36"/>
                    </a:cubicBezTo>
                    <a:cubicBezTo>
                      <a:pt x="8" y="39"/>
                      <a:pt x="4" y="43"/>
                      <a:pt x="0" y="49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3" name="Freeform 121"/>
              <p:cNvSpPr>
                <a:spLocks/>
              </p:cNvSpPr>
              <p:nvPr/>
            </p:nvSpPr>
            <p:spPr bwMode="auto">
              <a:xfrm>
                <a:off x="6068563" y="4832781"/>
                <a:ext cx="82320" cy="58319"/>
              </a:xfrm>
              <a:custGeom>
                <a:avLst/>
                <a:gdLst>
                  <a:gd name="T0" fmla="*/ 0 w 44"/>
                  <a:gd name="T1" fmla="*/ 22 h 22"/>
                  <a:gd name="T2" fmla="*/ 44 w 44"/>
                  <a:gd name="T3" fmla="*/ 22 h 22"/>
                  <a:gd name="T4" fmla="*/ 26 w 44"/>
                  <a:gd name="T5" fmla="*/ 17 h 22"/>
                  <a:gd name="T6" fmla="*/ 6 w 44"/>
                  <a:gd name="T7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22">
                    <a:moveTo>
                      <a:pt x="0" y="22"/>
                    </a:moveTo>
                    <a:cubicBezTo>
                      <a:pt x="11" y="20"/>
                      <a:pt x="38" y="0"/>
                      <a:pt x="44" y="22"/>
                    </a:cubicBezTo>
                    <a:cubicBezTo>
                      <a:pt x="40" y="16"/>
                      <a:pt x="32" y="16"/>
                      <a:pt x="26" y="17"/>
                    </a:cubicBezTo>
                    <a:cubicBezTo>
                      <a:pt x="18" y="19"/>
                      <a:pt x="14" y="19"/>
                      <a:pt x="6" y="19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4" name="Freeform 122"/>
              <p:cNvSpPr>
                <a:spLocks/>
              </p:cNvSpPr>
              <p:nvPr/>
            </p:nvSpPr>
            <p:spPr bwMode="auto">
              <a:xfrm>
                <a:off x="6231704" y="4756671"/>
                <a:ext cx="65106" cy="68203"/>
              </a:xfrm>
              <a:custGeom>
                <a:avLst/>
                <a:gdLst>
                  <a:gd name="T0" fmla="*/ 3 w 35"/>
                  <a:gd name="T1" fmla="*/ 4 h 26"/>
                  <a:gd name="T2" fmla="*/ 15 w 35"/>
                  <a:gd name="T3" fmla="*/ 15 h 26"/>
                  <a:gd name="T4" fmla="*/ 27 w 35"/>
                  <a:gd name="T5" fmla="*/ 20 h 26"/>
                  <a:gd name="T6" fmla="*/ 35 w 35"/>
                  <a:gd name="T7" fmla="*/ 22 h 26"/>
                  <a:gd name="T8" fmla="*/ 13 w 35"/>
                  <a:gd name="T9" fmla="*/ 17 h 26"/>
                  <a:gd name="T10" fmla="*/ 3 w 35"/>
                  <a:gd name="T11" fmla="*/ 7 h 26"/>
                  <a:gd name="T12" fmla="*/ 0 w 35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3" y="4"/>
                    </a:moveTo>
                    <a:cubicBezTo>
                      <a:pt x="5" y="8"/>
                      <a:pt x="11" y="11"/>
                      <a:pt x="15" y="15"/>
                    </a:cubicBezTo>
                    <a:cubicBezTo>
                      <a:pt x="19" y="18"/>
                      <a:pt x="21" y="19"/>
                      <a:pt x="27" y="20"/>
                    </a:cubicBezTo>
                    <a:cubicBezTo>
                      <a:pt x="30" y="21"/>
                      <a:pt x="32" y="20"/>
                      <a:pt x="35" y="22"/>
                    </a:cubicBezTo>
                    <a:cubicBezTo>
                      <a:pt x="24" y="26"/>
                      <a:pt x="20" y="25"/>
                      <a:pt x="13" y="17"/>
                    </a:cubicBezTo>
                    <a:cubicBezTo>
                      <a:pt x="9" y="14"/>
                      <a:pt x="5" y="11"/>
                      <a:pt x="3" y="7"/>
                    </a:cubicBezTo>
                    <a:cubicBezTo>
                      <a:pt x="1" y="4"/>
                      <a:pt x="4" y="2"/>
                      <a:pt x="0" y="0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85" name="Ellipse 4684"/>
              <p:cNvSpPr/>
              <p:nvPr/>
            </p:nvSpPr>
            <p:spPr>
              <a:xfrm>
                <a:off x="6072715" y="4798606"/>
                <a:ext cx="91262" cy="55875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86" name="Ellipse 4685"/>
              <p:cNvSpPr/>
              <p:nvPr/>
            </p:nvSpPr>
            <p:spPr>
              <a:xfrm rot="2972052">
                <a:off x="6060908" y="4912787"/>
                <a:ext cx="91262" cy="55875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87" name="Ellipse 4686"/>
              <p:cNvSpPr/>
              <p:nvPr/>
            </p:nvSpPr>
            <p:spPr>
              <a:xfrm rot="2972052">
                <a:off x="6154328" y="4966342"/>
                <a:ext cx="52698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44" name="Groupe 4687"/>
            <p:cNvGrpSpPr/>
            <p:nvPr/>
          </p:nvGrpSpPr>
          <p:grpSpPr>
            <a:xfrm>
              <a:off x="5623637" y="2933945"/>
              <a:ext cx="79941" cy="96970"/>
              <a:chOff x="5428903" y="5428499"/>
              <a:chExt cx="348357" cy="346774"/>
            </a:xfrm>
            <a:solidFill>
              <a:srgbClr val="FACDD3"/>
            </a:solidFill>
          </p:grpSpPr>
          <p:sp>
            <p:nvSpPr>
              <p:cNvPr id="4689" name="Freeform 94"/>
              <p:cNvSpPr>
                <a:spLocks/>
              </p:cNvSpPr>
              <p:nvPr/>
            </p:nvSpPr>
            <p:spPr bwMode="auto">
              <a:xfrm>
                <a:off x="5428903" y="5428499"/>
                <a:ext cx="348357" cy="346774"/>
              </a:xfrm>
              <a:custGeom>
                <a:avLst/>
                <a:gdLst>
                  <a:gd name="T0" fmla="*/ 128 w 182"/>
                  <a:gd name="T1" fmla="*/ 15 h 128"/>
                  <a:gd name="T2" fmla="*/ 170 w 182"/>
                  <a:gd name="T3" fmla="*/ 45 h 128"/>
                  <a:gd name="T4" fmla="*/ 177 w 182"/>
                  <a:gd name="T5" fmla="*/ 59 h 128"/>
                  <a:gd name="T6" fmla="*/ 171 w 182"/>
                  <a:gd name="T7" fmla="*/ 64 h 128"/>
                  <a:gd name="T8" fmla="*/ 155 w 182"/>
                  <a:gd name="T9" fmla="*/ 96 h 128"/>
                  <a:gd name="T10" fmla="*/ 132 w 182"/>
                  <a:gd name="T11" fmla="*/ 99 h 128"/>
                  <a:gd name="T12" fmla="*/ 129 w 182"/>
                  <a:gd name="T13" fmla="*/ 119 h 128"/>
                  <a:gd name="T14" fmla="*/ 105 w 182"/>
                  <a:gd name="T15" fmla="*/ 120 h 128"/>
                  <a:gd name="T16" fmla="*/ 80 w 182"/>
                  <a:gd name="T17" fmla="*/ 119 h 128"/>
                  <a:gd name="T18" fmla="*/ 31 w 182"/>
                  <a:gd name="T19" fmla="*/ 116 h 128"/>
                  <a:gd name="T20" fmla="*/ 23 w 182"/>
                  <a:gd name="T21" fmla="*/ 94 h 128"/>
                  <a:gd name="T22" fmla="*/ 17 w 182"/>
                  <a:gd name="T23" fmla="*/ 73 h 128"/>
                  <a:gd name="T24" fmla="*/ 10 w 182"/>
                  <a:gd name="T25" fmla="*/ 24 h 128"/>
                  <a:gd name="T26" fmla="*/ 60 w 182"/>
                  <a:gd name="T27" fmla="*/ 2 h 128"/>
                  <a:gd name="T28" fmla="*/ 128 w 182"/>
                  <a:gd name="T29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2" h="128">
                    <a:moveTo>
                      <a:pt x="128" y="15"/>
                    </a:moveTo>
                    <a:cubicBezTo>
                      <a:pt x="141" y="12"/>
                      <a:pt x="164" y="36"/>
                      <a:pt x="170" y="45"/>
                    </a:cubicBezTo>
                    <a:cubicBezTo>
                      <a:pt x="173" y="49"/>
                      <a:pt x="178" y="56"/>
                      <a:pt x="177" y="59"/>
                    </a:cubicBezTo>
                    <a:cubicBezTo>
                      <a:pt x="177" y="63"/>
                      <a:pt x="172" y="60"/>
                      <a:pt x="171" y="64"/>
                    </a:cubicBezTo>
                    <a:cubicBezTo>
                      <a:pt x="167" y="78"/>
                      <a:pt x="182" y="94"/>
                      <a:pt x="155" y="96"/>
                    </a:cubicBezTo>
                    <a:cubicBezTo>
                      <a:pt x="146" y="97"/>
                      <a:pt x="138" y="94"/>
                      <a:pt x="132" y="99"/>
                    </a:cubicBezTo>
                    <a:cubicBezTo>
                      <a:pt x="125" y="105"/>
                      <a:pt x="132" y="113"/>
                      <a:pt x="129" y="119"/>
                    </a:cubicBezTo>
                    <a:cubicBezTo>
                      <a:pt x="125" y="128"/>
                      <a:pt x="116" y="123"/>
                      <a:pt x="105" y="120"/>
                    </a:cubicBezTo>
                    <a:cubicBezTo>
                      <a:pt x="90" y="115"/>
                      <a:pt x="92" y="116"/>
                      <a:pt x="80" y="119"/>
                    </a:cubicBezTo>
                    <a:cubicBezTo>
                      <a:pt x="69" y="123"/>
                      <a:pt x="44" y="128"/>
                      <a:pt x="31" y="116"/>
                    </a:cubicBezTo>
                    <a:cubicBezTo>
                      <a:pt x="22" y="109"/>
                      <a:pt x="23" y="101"/>
                      <a:pt x="23" y="94"/>
                    </a:cubicBezTo>
                    <a:cubicBezTo>
                      <a:pt x="24" y="84"/>
                      <a:pt x="25" y="83"/>
                      <a:pt x="17" y="73"/>
                    </a:cubicBezTo>
                    <a:cubicBezTo>
                      <a:pt x="5" y="56"/>
                      <a:pt x="0" y="37"/>
                      <a:pt x="10" y="24"/>
                    </a:cubicBezTo>
                    <a:cubicBezTo>
                      <a:pt x="19" y="13"/>
                      <a:pt x="40" y="0"/>
                      <a:pt x="60" y="2"/>
                    </a:cubicBezTo>
                    <a:cubicBezTo>
                      <a:pt x="77" y="3"/>
                      <a:pt x="111" y="18"/>
                      <a:pt x="128" y="1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0" name="Freeform 102"/>
              <p:cNvSpPr>
                <a:spLocks/>
              </p:cNvSpPr>
              <p:nvPr/>
            </p:nvSpPr>
            <p:spPr bwMode="auto">
              <a:xfrm>
                <a:off x="5444250" y="5469057"/>
                <a:ext cx="43737" cy="152093"/>
              </a:xfrm>
              <a:custGeom>
                <a:avLst/>
                <a:gdLst>
                  <a:gd name="T0" fmla="*/ 23 w 23"/>
                  <a:gd name="T1" fmla="*/ 0 h 56"/>
                  <a:gd name="T2" fmla="*/ 3 w 23"/>
                  <a:gd name="T3" fmla="*/ 24 h 56"/>
                  <a:gd name="T4" fmla="*/ 14 w 23"/>
                  <a:gd name="T5" fmla="*/ 56 h 56"/>
                  <a:gd name="T6" fmla="*/ 11 w 23"/>
                  <a:gd name="T7" fmla="*/ 20 h 56"/>
                  <a:gd name="T8" fmla="*/ 21 w 23"/>
                  <a:gd name="T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6">
                    <a:moveTo>
                      <a:pt x="23" y="0"/>
                    </a:moveTo>
                    <a:cubicBezTo>
                      <a:pt x="14" y="7"/>
                      <a:pt x="6" y="12"/>
                      <a:pt x="3" y="24"/>
                    </a:cubicBezTo>
                    <a:cubicBezTo>
                      <a:pt x="0" y="35"/>
                      <a:pt x="11" y="45"/>
                      <a:pt x="14" y="56"/>
                    </a:cubicBezTo>
                    <a:cubicBezTo>
                      <a:pt x="9" y="42"/>
                      <a:pt x="5" y="34"/>
                      <a:pt x="11" y="20"/>
                    </a:cubicBezTo>
                    <a:cubicBezTo>
                      <a:pt x="14" y="13"/>
                      <a:pt x="16" y="8"/>
                      <a:pt x="21" y="3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1" name="Freeform 103"/>
              <p:cNvSpPr>
                <a:spLocks/>
              </p:cNvSpPr>
              <p:nvPr/>
            </p:nvSpPr>
            <p:spPr bwMode="auto">
              <a:xfrm>
                <a:off x="5537861" y="5499476"/>
                <a:ext cx="103585" cy="89228"/>
              </a:xfrm>
              <a:custGeom>
                <a:avLst/>
                <a:gdLst>
                  <a:gd name="T0" fmla="*/ 0 w 54"/>
                  <a:gd name="T1" fmla="*/ 0 h 33"/>
                  <a:gd name="T2" fmla="*/ 19 w 54"/>
                  <a:gd name="T3" fmla="*/ 17 h 33"/>
                  <a:gd name="T4" fmla="*/ 54 w 54"/>
                  <a:gd name="T5" fmla="*/ 21 h 33"/>
                  <a:gd name="T6" fmla="*/ 20 w 54"/>
                  <a:gd name="T7" fmla="*/ 24 h 33"/>
                  <a:gd name="T8" fmla="*/ 0 w 5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3">
                    <a:moveTo>
                      <a:pt x="0" y="0"/>
                    </a:moveTo>
                    <a:cubicBezTo>
                      <a:pt x="5" y="6"/>
                      <a:pt x="11" y="13"/>
                      <a:pt x="19" y="17"/>
                    </a:cubicBezTo>
                    <a:cubicBezTo>
                      <a:pt x="31" y="23"/>
                      <a:pt x="40" y="21"/>
                      <a:pt x="54" y="21"/>
                    </a:cubicBezTo>
                    <a:cubicBezTo>
                      <a:pt x="42" y="23"/>
                      <a:pt x="31" y="33"/>
                      <a:pt x="20" y="24"/>
                    </a:cubicBezTo>
                    <a:cubicBezTo>
                      <a:pt x="13" y="18"/>
                      <a:pt x="6" y="9"/>
                      <a:pt x="0" y="2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2" name="Ellipse 4691"/>
              <p:cNvSpPr/>
              <p:nvPr/>
            </p:nvSpPr>
            <p:spPr>
              <a:xfrm rot="2972052">
                <a:off x="5514484" y="5600726"/>
                <a:ext cx="52698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45" name="Groupe 4692"/>
            <p:cNvGrpSpPr/>
            <p:nvPr/>
          </p:nvGrpSpPr>
          <p:grpSpPr>
            <a:xfrm>
              <a:off x="4843212" y="2798930"/>
              <a:ext cx="66895" cy="169653"/>
              <a:chOff x="6215169" y="5435647"/>
              <a:chExt cx="291508" cy="606698"/>
            </a:xfrm>
            <a:solidFill>
              <a:srgbClr val="FACDD3"/>
            </a:solidFill>
          </p:grpSpPr>
          <p:sp>
            <p:nvSpPr>
              <p:cNvPr id="4694" name="Freeform 37"/>
              <p:cNvSpPr>
                <a:spLocks/>
              </p:cNvSpPr>
              <p:nvPr/>
            </p:nvSpPr>
            <p:spPr bwMode="auto">
              <a:xfrm>
                <a:off x="6215169" y="5435647"/>
                <a:ext cx="291508" cy="606698"/>
              </a:xfrm>
              <a:custGeom>
                <a:avLst/>
                <a:gdLst>
                  <a:gd name="T0" fmla="*/ 76 w 144"/>
                  <a:gd name="T1" fmla="*/ 42 h 213"/>
                  <a:gd name="T2" fmla="*/ 102 w 144"/>
                  <a:gd name="T3" fmla="*/ 36 h 213"/>
                  <a:gd name="T4" fmla="*/ 137 w 144"/>
                  <a:gd name="T5" fmla="*/ 40 h 213"/>
                  <a:gd name="T6" fmla="*/ 136 w 144"/>
                  <a:gd name="T7" fmla="*/ 73 h 213"/>
                  <a:gd name="T8" fmla="*/ 124 w 144"/>
                  <a:gd name="T9" fmla="*/ 93 h 213"/>
                  <a:gd name="T10" fmla="*/ 126 w 144"/>
                  <a:gd name="T11" fmla="*/ 121 h 213"/>
                  <a:gd name="T12" fmla="*/ 108 w 144"/>
                  <a:gd name="T13" fmla="*/ 147 h 213"/>
                  <a:gd name="T14" fmla="*/ 95 w 144"/>
                  <a:gd name="T15" fmla="*/ 169 h 213"/>
                  <a:gd name="T16" fmla="*/ 86 w 144"/>
                  <a:gd name="T17" fmla="*/ 203 h 213"/>
                  <a:gd name="T18" fmla="*/ 60 w 144"/>
                  <a:gd name="T19" fmla="*/ 204 h 213"/>
                  <a:gd name="T20" fmla="*/ 39 w 144"/>
                  <a:gd name="T21" fmla="*/ 182 h 213"/>
                  <a:gd name="T22" fmla="*/ 20 w 144"/>
                  <a:gd name="T23" fmla="*/ 176 h 213"/>
                  <a:gd name="T24" fmla="*/ 24 w 144"/>
                  <a:gd name="T25" fmla="*/ 158 h 213"/>
                  <a:gd name="T26" fmla="*/ 14 w 144"/>
                  <a:gd name="T27" fmla="*/ 150 h 213"/>
                  <a:gd name="T28" fmla="*/ 11 w 144"/>
                  <a:gd name="T29" fmla="*/ 121 h 213"/>
                  <a:gd name="T30" fmla="*/ 3 w 144"/>
                  <a:gd name="T31" fmla="*/ 110 h 213"/>
                  <a:gd name="T32" fmla="*/ 3 w 144"/>
                  <a:gd name="T33" fmla="*/ 85 h 213"/>
                  <a:gd name="T34" fmla="*/ 20 w 144"/>
                  <a:gd name="T35" fmla="*/ 62 h 213"/>
                  <a:gd name="T36" fmla="*/ 25 w 144"/>
                  <a:gd name="T37" fmla="*/ 20 h 213"/>
                  <a:gd name="T38" fmla="*/ 53 w 144"/>
                  <a:gd name="T39" fmla="*/ 22 h 213"/>
                  <a:gd name="T40" fmla="*/ 59 w 144"/>
                  <a:gd name="T41" fmla="*/ 41 h 213"/>
                  <a:gd name="T42" fmla="*/ 76 w 144"/>
                  <a:gd name="T43" fmla="*/ 4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213">
                    <a:moveTo>
                      <a:pt x="76" y="42"/>
                    </a:moveTo>
                    <a:cubicBezTo>
                      <a:pt x="92" y="52"/>
                      <a:pt x="89" y="53"/>
                      <a:pt x="102" y="36"/>
                    </a:cubicBezTo>
                    <a:cubicBezTo>
                      <a:pt x="113" y="23"/>
                      <a:pt x="128" y="23"/>
                      <a:pt x="137" y="40"/>
                    </a:cubicBezTo>
                    <a:cubicBezTo>
                      <a:pt x="143" y="50"/>
                      <a:pt x="144" y="63"/>
                      <a:pt x="136" y="73"/>
                    </a:cubicBezTo>
                    <a:cubicBezTo>
                      <a:pt x="128" y="82"/>
                      <a:pt x="117" y="75"/>
                      <a:pt x="124" y="93"/>
                    </a:cubicBezTo>
                    <a:cubicBezTo>
                      <a:pt x="128" y="103"/>
                      <a:pt x="136" y="109"/>
                      <a:pt x="126" y="121"/>
                    </a:cubicBezTo>
                    <a:cubicBezTo>
                      <a:pt x="116" y="132"/>
                      <a:pt x="111" y="125"/>
                      <a:pt x="108" y="147"/>
                    </a:cubicBezTo>
                    <a:cubicBezTo>
                      <a:pt x="106" y="167"/>
                      <a:pt x="106" y="160"/>
                      <a:pt x="95" y="169"/>
                    </a:cubicBezTo>
                    <a:cubicBezTo>
                      <a:pt x="84" y="178"/>
                      <a:pt x="93" y="191"/>
                      <a:pt x="86" y="203"/>
                    </a:cubicBezTo>
                    <a:cubicBezTo>
                      <a:pt x="81" y="213"/>
                      <a:pt x="67" y="210"/>
                      <a:pt x="60" y="204"/>
                    </a:cubicBezTo>
                    <a:cubicBezTo>
                      <a:pt x="51" y="196"/>
                      <a:pt x="51" y="183"/>
                      <a:pt x="39" y="182"/>
                    </a:cubicBezTo>
                    <a:cubicBezTo>
                      <a:pt x="33" y="181"/>
                      <a:pt x="22" y="190"/>
                      <a:pt x="20" y="176"/>
                    </a:cubicBezTo>
                    <a:cubicBezTo>
                      <a:pt x="19" y="170"/>
                      <a:pt x="24" y="164"/>
                      <a:pt x="24" y="158"/>
                    </a:cubicBezTo>
                    <a:cubicBezTo>
                      <a:pt x="22" y="147"/>
                      <a:pt x="19" y="155"/>
                      <a:pt x="14" y="150"/>
                    </a:cubicBezTo>
                    <a:cubicBezTo>
                      <a:pt x="6" y="140"/>
                      <a:pt x="15" y="135"/>
                      <a:pt x="11" y="121"/>
                    </a:cubicBezTo>
                    <a:cubicBezTo>
                      <a:pt x="10" y="115"/>
                      <a:pt x="5" y="115"/>
                      <a:pt x="3" y="110"/>
                    </a:cubicBezTo>
                    <a:cubicBezTo>
                      <a:pt x="0" y="104"/>
                      <a:pt x="1" y="92"/>
                      <a:pt x="3" y="85"/>
                    </a:cubicBezTo>
                    <a:cubicBezTo>
                      <a:pt x="7" y="72"/>
                      <a:pt x="15" y="72"/>
                      <a:pt x="20" y="62"/>
                    </a:cubicBezTo>
                    <a:cubicBezTo>
                      <a:pt x="24" y="51"/>
                      <a:pt x="20" y="32"/>
                      <a:pt x="25" y="20"/>
                    </a:cubicBezTo>
                    <a:cubicBezTo>
                      <a:pt x="32" y="0"/>
                      <a:pt x="48" y="3"/>
                      <a:pt x="53" y="22"/>
                    </a:cubicBezTo>
                    <a:cubicBezTo>
                      <a:pt x="56" y="30"/>
                      <a:pt x="54" y="33"/>
                      <a:pt x="59" y="41"/>
                    </a:cubicBezTo>
                    <a:cubicBezTo>
                      <a:pt x="64" y="48"/>
                      <a:pt x="69" y="39"/>
                      <a:pt x="76" y="42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5" name="Freeform 51"/>
              <p:cNvSpPr>
                <a:spLocks/>
              </p:cNvSpPr>
              <p:nvPr/>
            </p:nvSpPr>
            <p:spPr bwMode="auto">
              <a:xfrm>
                <a:off x="6259706" y="5523233"/>
                <a:ext cx="20244" cy="139926"/>
              </a:xfrm>
              <a:custGeom>
                <a:avLst/>
                <a:gdLst>
                  <a:gd name="T0" fmla="*/ 5 w 10"/>
                  <a:gd name="T1" fmla="*/ 4 h 49"/>
                  <a:gd name="T2" fmla="*/ 4 w 10"/>
                  <a:gd name="T3" fmla="*/ 25 h 49"/>
                  <a:gd name="T4" fmla="*/ 2 w 10"/>
                  <a:gd name="T5" fmla="*/ 49 h 49"/>
                  <a:gd name="T6" fmla="*/ 9 w 10"/>
                  <a:gd name="T7" fmla="*/ 20 h 49"/>
                  <a:gd name="T8" fmla="*/ 6 w 1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9">
                    <a:moveTo>
                      <a:pt x="5" y="4"/>
                    </a:moveTo>
                    <a:cubicBezTo>
                      <a:pt x="5" y="11"/>
                      <a:pt x="4" y="18"/>
                      <a:pt x="4" y="25"/>
                    </a:cubicBezTo>
                    <a:cubicBezTo>
                      <a:pt x="4" y="30"/>
                      <a:pt x="0" y="45"/>
                      <a:pt x="2" y="49"/>
                    </a:cubicBezTo>
                    <a:cubicBezTo>
                      <a:pt x="8" y="40"/>
                      <a:pt x="9" y="29"/>
                      <a:pt x="9" y="20"/>
                    </a:cubicBezTo>
                    <a:cubicBezTo>
                      <a:pt x="10" y="12"/>
                      <a:pt x="8" y="8"/>
                      <a:pt x="6" y="0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6" name="Freeform 52"/>
              <p:cNvSpPr>
                <a:spLocks/>
              </p:cNvSpPr>
              <p:nvPr/>
            </p:nvSpPr>
            <p:spPr bwMode="auto">
              <a:xfrm>
                <a:off x="6304240" y="5651410"/>
                <a:ext cx="52634" cy="49134"/>
              </a:xfrm>
              <a:custGeom>
                <a:avLst/>
                <a:gdLst>
                  <a:gd name="T0" fmla="*/ 0 w 26"/>
                  <a:gd name="T1" fmla="*/ 5 h 17"/>
                  <a:gd name="T2" fmla="*/ 14 w 26"/>
                  <a:gd name="T3" fmla="*/ 2 h 17"/>
                  <a:gd name="T4" fmla="*/ 26 w 26"/>
                  <a:gd name="T5" fmla="*/ 17 h 17"/>
                  <a:gd name="T6" fmla="*/ 12 w 26"/>
                  <a:gd name="T7" fmla="*/ 7 h 17"/>
                  <a:gd name="T8" fmla="*/ 2 w 26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17">
                    <a:moveTo>
                      <a:pt x="0" y="5"/>
                    </a:moveTo>
                    <a:cubicBezTo>
                      <a:pt x="5" y="8"/>
                      <a:pt x="8" y="0"/>
                      <a:pt x="14" y="2"/>
                    </a:cubicBezTo>
                    <a:cubicBezTo>
                      <a:pt x="20" y="4"/>
                      <a:pt x="23" y="12"/>
                      <a:pt x="26" y="17"/>
                    </a:cubicBezTo>
                    <a:cubicBezTo>
                      <a:pt x="21" y="13"/>
                      <a:pt x="19" y="8"/>
                      <a:pt x="12" y="7"/>
                    </a:cubicBezTo>
                    <a:cubicBezTo>
                      <a:pt x="10" y="6"/>
                      <a:pt x="4" y="6"/>
                      <a:pt x="2" y="6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97" name="Ellipse 4696"/>
              <p:cNvSpPr/>
              <p:nvPr/>
            </p:nvSpPr>
            <p:spPr>
              <a:xfrm rot="4556836">
                <a:off x="6238389" y="5795268"/>
                <a:ext cx="110581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98" name="Ellipse 4697"/>
              <p:cNvSpPr/>
              <p:nvPr/>
            </p:nvSpPr>
            <p:spPr>
              <a:xfrm rot="4556836">
                <a:off x="6400375" y="5630659"/>
                <a:ext cx="55290" cy="457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46" name="Groupe 4703"/>
            <p:cNvGrpSpPr/>
            <p:nvPr/>
          </p:nvGrpSpPr>
          <p:grpSpPr>
            <a:xfrm rot="5400000">
              <a:off x="4345159" y="3842189"/>
              <a:ext cx="161282" cy="45719"/>
              <a:chOff x="5227997" y="4619780"/>
              <a:chExt cx="406417" cy="404304"/>
            </a:xfrm>
            <a:solidFill>
              <a:srgbClr val="FACDD3"/>
            </a:solidFill>
          </p:grpSpPr>
          <p:sp>
            <p:nvSpPr>
              <p:cNvPr id="4705" name="Freeform 19"/>
              <p:cNvSpPr>
                <a:spLocks/>
              </p:cNvSpPr>
              <p:nvPr/>
            </p:nvSpPr>
            <p:spPr bwMode="auto">
              <a:xfrm>
                <a:off x="5227997" y="4619780"/>
                <a:ext cx="406417" cy="404304"/>
              </a:xfrm>
              <a:custGeom>
                <a:avLst/>
                <a:gdLst>
                  <a:gd name="T0" fmla="*/ 128 w 182"/>
                  <a:gd name="T1" fmla="*/ 15 h 128"/>
                  <a:gd name="T2" fmla="*/ 170 w 182"/>
                  <a:gd name="T3" fmla="*/ 45 h 128"/>
                  <a:gd name="T4" fmla="*/ 177 w 182"/>
                  <a:gd name="T5" fmla="*/ 59 h 128"/>
                  <a:gd name="T6" fmla="*/ 171 w 182"/>
                  <a:gd name="T7" fmla="*/ 64 h 128"/>
                  <a:gd name="T8" fmla="*/ 155 w 182"/>
                  <a:gd name="T9" fmla="*/ 96 h 128"/>
                  <a:gd name="T10" fmla="*/ 132 w 182"/>
                  <a:gd name="T11" fmla="*/ 99 h 128"/>
                  <a:gd name="T12" fmla="*/ 129 w 182"/>
                  <a:gd name="T13" fmla="*/ 119 h 128"/>
                  <a:gd name="T14" fmla="*/ 105 w 182"/>
                  <a:gd name="T15" fmla="*/ 120 h 128"/>
                  <a:gd name="T16" fmla="*/ 80 w 182"/>
                  <a:gd name="T17" fmla="*/ 119 h 128"/>
                  <a:gd name="T18" fmla="*/ 31 w 182"/>
                  <a:gd name="T19" fmla="*/ 116 h 128"/>
                  <a:gd name="T20" fmla="*/ 23 w 182"/>
                  <a:gd name="T21" fmla="*/ 94 h 128"/>
                  <a:gd name="T22" fmla="*/ 17 w 182"/>
                  <a:gd name="T23" fmla="*/ 73 h 128"/>
                  <a:gd name="T24" fmla="*/ 10 w 182"/>
                  <a:gd name="T25" fmla="*/ 24 h 128"/>
                  <a:gd name="T26" fmla="*/ 60 w 182"/>
                  <a:gd name="T27" fmla="*/ 2 h 128"/>
                  <a:gd name="T28" fmla="*/ 128 w 182"/>
                  <a:gd name="T29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2" h="128">
                    <a:moveTo>
                      <a:pt x="128" y="15"/>
                    </a:moveTo>
                    <a:cubicBezTo>
                      <a:pt x="141" y="12"/>
                      <a:pt x="164" y="36"/>
                      <a:pt x="170" y="45"/>
                    </a:cubicBezTo>
                    <a:cubicBezTo>
                      <a:pt x="173" y="49"/>
                      <a:pt x="178" y="56"/>
                      <a:pt x="177" y="59"/>
                    </a:cubicBezTo>
                    <a:cubicBezTo>
                      <a:pt x="177" y="63"/>
                      <a:pt x="172" y="60"/>
                      <a:pt x="171" y="64"/>
                    </a:cubicBezTo>
                    <a:cubicBezTo>
                      <a:pt x="167" y="78"/>
                      <a:pt x="182" y="94"/>
                      <a:pt x="155" y="96"/>
                    </a:cubicBezTo>
                    <a:cubicBezTo>
                      <a:pt x="146" y="97"/>
                      <a:pt x="138" y="94"/>
                      <a:pt x="132" y="99"/>
                    </a:cubicBezTo>
                    <a:cubicBezTo>
                      <a:pt x="125" y="105"/>
                      <a:pt x="132" y="113"/>
                      <a:pt x="129" y="119"/>
                    </a:cubicBezTo>
                    <a:cubicBezTo>
                      <a:pt x="125" y="128"/>
                      <a:pt x="116" y="123"/>
                      <a:pt x="105" y="120"/>
                    </a:cubicBezTo>
                    <a:cubicBezTo>
                      <a:pt x="90" y="115"/>
                      <a:pt x="92" y="116"/>
                      <a:pt x="80" y="119"/>
                    </a:cubicBezTo>
                    <a:cubicBezTo>
                      <a:pt x="69" y="123"/>
                      <a:pt x="44" y="128"/>
                      <a:pt x="31" y="116"/>
                    </a:cubicBezTo>
                    <a:cubicBezTo>
                      <a:pt x="22" y="109"/>
                      <a:pt x="23" y="101"/>
                      <a:pt x="23" y="94"/>
                    </a:cubicBezTo>
                    <a:cubicBezTo>
                      <a:pt x="24" y="84"/>
                      <a:pt x="25" y="83"/>
                      <a:pt x="17" y="73"/>
                    </a:cubicBezTo>
                    <a:cubicBezTo>
                      <a:pt x="5" y="56"/>
                      <a:pt x="0" y="37"/>
                      <a:pt x="10" y="24"/>
                    </a:cubicBezTo>
                    <a:cubicBezTo>
                      <a:pt x="19" y="13"/>
                      <a:pt x="40" y="0"/>
                      <a:pt x="60" y="2"/>
                    </a:cubicBezTo>
                    <a:cubicBezTo>
                      <a:pt x="77" y="3"/>
                      <a:pt x="111" y="18"/>
                      <a:pt x="128" y="1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6" name="Freeform 27"/>
              <p:cNvSpPr>
                <a:spLocks/>
              </p:cNvSpPr>
              <p:nvPr/>
            </p:nvSpPr>
            <p:spPr bwMode="auto">
              <a:xfrm>
                <a:off x="5245901" y="4667067"/>
                <a:ext cx="51026" cy="177327"/>
              </a:xfrm>
              <a:custGeom>
                <a:avLst/>
                <a:gdLst>
                  <a:gd name="T0" fmla="*/ 23 w 23"/>
                  <a:gd name="T1" fmla="*/ 0 h 56"/>
                  <a:gd name="T2" fmla="*/ 3 w 23"/>
                  <a:gd name="T3" fmla="*/ 24 h 56"/>
                  <a:gd name="T4" fmla="*/ 14 w 23"/>
                  <a:gd name="T5" fmla="*/ 56 h 56"/>
                  <a:gd name="T6" fmla="*/ 11 w 23"/>
                  <a:gd name="T7" fmla="*/ 20 h 56"/>
                  <a:gd name="T8" fmla="*/ 21 w 23"/>
                  <a:gd name="T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6">
                    <a:moveTo>
                      <a:pt x="23" y="0"/>
                    </a:moveTo>
                    <a:cubicBezTo>
                      <a:pt x="14" y="7"/>
                      <a:pt x="6" y="12"/>
                      <a:pt x="3" y="24"/>
                    </a:cubicBezTo>
                    <a:cubicBezTo>
                      <a:pt x="0" y="35"/>
                      <a:pt x="11" y="45"/>
                      <a:pt x="14" y="56"/>
                    </a:cubicBezTo>
                    <a:cubicBezTo>
                      <a:pt x="9" y="42"/>
                      <a:pt x="5" y="34"/>
                      <a:pt x="11" y="20"/>
                    </a:cubicBezTo>
                    <a:cubicBezTo>
                      <a:pt x="14" y="13"/>
                      <a:pt x="16" y="8"/>
                      <a:pt x="2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07" name="Freeform 28"/>
              <p:cNvSpPr>
                <a:spLocks/>
              </p:cNvSpPr>
              <p:nvPr/>
            </p:nvSpPr>
            <p:spPr bwMode="auto">
              <a:xfrm>
                <a:off x="5355115" y="4702532"/>
                <a:ext cx="120851" cy="104031"/>
              </a:xfrm>
              <a:custGeom>
                <a:avLst/>
                <a:gdLst>
                  <a:gd name="T0" fmla="*/ 0 w 54"/>
                  <a:gd name="T1" fmla="*/ 0 h 33"/>
                  <a:gd name="T2" fmla="*/ 19 w 54"/>
                  <a:gd name="T3" fmla="*/ 17 h 33"/>
                  <a:gd name="T4" fmla="*/ 54 w 54"/>
                  <a:gd name="T5" fmla="*/ 21 h 33"/>
                  <a:gd name="T6" fmla="*/ 20 w 54"/>
                  <a:gd name="T7" fmla="*/ 24 h 33"/>
                  <a:gd name="T8" fmla="*/ 0 w 5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3">
                    <a:moveTo>
                      <a:pt x="0" y="0"/>
                    </a:moveTo>
                    <a:cubicBezTo>
                      <a:pt x="5" y="6"/>
                      <a:pt x="11" y="13"/>
                      <a:pt x="19" y="17"/>
                    </a:cubicBezTo>
                    <a:cubicBezTo>
                      <a:pt x="31" y="23"/>
                      <a:pt x="40" y="21"/>
                      <a:pt x="54" y="21"/>
                    </a:cubicBezTo>
                    <a:cubicBezTo>
                      <a:pt x="42" y="23"/>
                      <a:pt x="31" y="33"/>
                      <a:pt x="20" y="24"/>
                    </a:cubicBezTo>
                    <a:cubicBezTo>
                      <a:pt x="13" y="18"/>
                      <a:pt x="6" y="9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47" name="Groupe 4707"/>
              <p:cNvGrpSpPr/>
              <p:nvPr/>
            </p:nvGrpSpPr>
            <p:grpSpPr>
              <a:xfrm rot="3447363">
                <a:off x="5412513" y="4842014"/>
                <a:ext cx="94398" cy="76625"/>
                <a:chOff x="2690187" y="5225127"/>
                <a:chExt cx="577850" cy="450850"/>
              </a:xfrm>
              <a:grpFill/>
            </p:grpSpPr>
            <p:sp>
              <p:nvSpPr>
                <p:cNvPr id="4713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4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5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248" name="Groupe 4708"/>
              <p:cNvGrpSpPr/>
              <p:nvPr/>
            </p:nvGrpSpPr>
            <p:grpSpPr>
              <a:xfrm rot="3447363">
                <a:off x="5240866" y="4802767"/>
                <a:ext cx="64297" cy="64837"/>
                <a:chOff x="2690187" y="5225127"/>
                <a:chExt cx="577850" cy="450850"/>
              </a:xfrm>
              <a:grpFill/>
            </p:grpSpPr>
            <p:sp>
              <p:nvSpPr>
                <p:cNvPr id="4710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1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712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249" name="Group 949"/>
            <p:cNvGrpSpPr>
              <a:grpSpLocks/>
            </p:cNvGrpSpPr>
            <p:nvPr/>
          </p:nvGrpSpPr>
          <p:grpSpPr bwMode="auto">
            <a:xfrm rot="6226823">
              <a:off x="5357611" y="3346826"/>
              <a:ext cx="216000" cy="36000"/>
              <a:chOff x="1680" y="1488"/>
              <a:chExt cx="3551" cy="566"/>
            </a:xfrm>
            <a:solidFill>
              <a:srgbClr val="FACDD3"/>
            </a:solidFill>
          </p:grpSpPr>
          <p:sp>
            <p:nvSpPr>
              <p:cNvPr id="4717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8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19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0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1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2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3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4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5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6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7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8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29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0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1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2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3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4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5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6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7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8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39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0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1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2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3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4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5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6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7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8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49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0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1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2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3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4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5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6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7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8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59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0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1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2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3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4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5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6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7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8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69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0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1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2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3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4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5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6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7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8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79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0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1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2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50" name="Group 949"/>
            <p:cNvGrpSpPr>
              <a:grpSpLocks/>
            </p:cNvGrpSpPr>
            <p:nvPr/>
          </p:nvGrpSpPr>
          <p:grpSpPr bwMode="auto">
            <a:xfrm rot="4005099">
              <a:off x="5202930" y="3827254"/>
              <a:ext cx="180000" cy="36000"/>
              <a:chOff x="1680" y="1488"/>
              <a:chExt cx="3551" cy="566"/>
            </a:xfrm>
            <a:solidFill>
              <a:srgbClr val="FACDD3"/>
            </a:solidFill>
          </p:grpSpPr>
          <p:sp>
            <p:nvSpPr>
              <p:cNvPr id="4784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5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6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7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8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89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0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1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2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3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4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5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6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7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8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99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0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1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2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3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4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5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6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7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8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09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0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1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2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3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4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5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6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7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8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19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0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1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2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3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4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5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6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7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8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29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0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1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2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3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4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5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6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7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8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39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0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1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2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3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4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5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grp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6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7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8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49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51" name="Groupe 4849"/>
            <p:cNvGrpSpPr/>
            <p:nvPr/>
          </p:nvGrpSpPr>
          <p:grpSpPr>
            <a:xfrm rot="6587100">
              <a:off x="5189070" y="3872999"/>
              <a:ext cx="149362" cy="173027"/>
              <a:chOff x="4545544" y="5252215"/>
              <a:chExt cx="487458" cy="429871"/>
            </a:xfrm>
            <a:solidFill>
              <a:srgbClr val="FACDD3"/>
            </a:solidFill>
          </p:grpSpPr>
          <p:sp>
            <p:nvSpPr>
              <p:cNvPr id="4851" name="Freeform 69"/>
              <p:cNvSpPr>
                <a:spLocks/>
              </p:cNvSpPr>
              <p:nvPr/>
            </p:nvSpPr>
            <p:spPr bwMode="auto">
              <a:xfrm>
                <a:off x="4545544" y="5252215"/>
                <a:ext cx="487458" cy="429871"/>
              </a:xfrm>
              <a:custGeom>
                <a:avLst/>
                <a:gdLst>
                  <a:gd name="T0" fmla="*/ 44 w 252"/>
                  <a:gd name="T1" fmla="*/ 65 h 158"/>
                  <a:gd name="T2" fmla="*/ 53 w 252"/>
                  <a:gd name="T3" fmla="*/ 44 h 158"/>
                  <a:gd name="T4" fmla="*/ 61 w 252"/>
                  <a:gd name="T5" fmla="*/ 17 h 158"/>
                  <a:gd name="T6" fmla="*/ 83 w 252"/>
                  <a:gd name="T7" fmla="*/ 26 h 158"/>
                  <a:gd name="T8" fmla="*/ 107 w 252"/>
                  <a:gd name="T9" fmla="*/ 0 h 158"/>
                  <a:gd name="T10" fmla="*/ 138 w 252"/>
                  <a:gd name="T11" fmla="*/ 8 h 158"/>
                  <a:gd name="T12" fmla="*/ 173 w 252"/>
                  <a:gd name="T13" fmla="*/ 7 h 158"/>
                  <a:gd name="T14" fmla="*/ 199 w 252"/>
                  <a:gd name="T15" fmla="*/ 32 h 158"/>
                  <a:gd name="T16" fmla="*/ 231 w 252"/>
                  <a:gd name="T17" fmla="*/ 53 h 158"/>
                  <a:gd name="T18" fmla="*/ 215 w 252"/>
                  <a:gd name="T19" fmla="*/ 98 h 158"/>
                  <a:gd name="T20" fmla="*/ 236 w 252"/>
                  <a:gd name="T21" fmla="*/ 121 h 158"/>
                  <a:gd name="T22" fmla="*/ 216 w 252"/>
                  <a:gd name="T23" fmla="*/ 144 h 158"/>
                  <a:gd name="T24" fmla="*/ 185 w 252"/>
                  <a:gd name="T25" fmla="*/ 140 h 158"/>
                  <a:gd name="T26" fmla="*/ 160 w 252"/>
                  <a:gd name="T27" fmla="*/ 123 h 158"/>
                  <a:gd name="T28" fmla="*/ 159 w 252"/>
                  <a:gd name="T29" fmla="*/ 150 h 158"/>
                  <a:gd name="T30" fmla="*/ 117 w 252"/>
                  <a:gd name="T31" fmla="*/ 143 h 158"/>
                  <a:gd name="T32" fmla="*/ 104 w 252"/>
                  <a:gd name="T33" fmla="*/ 124 h 158"/>
                  <a:gd name="T34" fmla="*/ 79 w 252"/>
                  <a:gd name="T35" fmla="*/ 121 h 158"/>
                  <a:gd name="T36" fmla="*/ 56 w 252"/>
                  <a:gd name="T37" fmla="*/ 116 h 158"/>
                  <a:gd name="T38" fmla="*/ 32 w 252"/>
                  <a:gd name="T39" fmla="*/ 116 h 158"/>
                  <a:gd name="T40" fmla="*/ 29 w 252"/>
                  <a:gd name="T41" fmla="*/ 87 h 158"/>
                  <a:gd name="T42" fmla="*/ 46 w 252"/>
                  <a:gd name="T43" fmla="*/ 83 h 158"/>
                  <a:gd name="T44" fmla="*/ 44 w 252"/>
                  <a:gd name="T45" fmla="*/ 65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2" h="158">
                    <a:moveTo>
                      <a:pt x="44" y="65"/>
                    </a:moveTo>
                    <a:cubicBezTo>
                      <a:pt x="48" y="53"/>
                      <a:pt x="52" y="58"/>
                      <a:pt x="53" y="44"/>
                    </a:cubicBezTo>
                    <a:cubicBezTo>
                      <a:pt x="54" y="39"/>
                      <a:pt x="57" y="20"/>
                      <a:pt x="61" y="17"/>
                    </a:cubicBezTo>
                    <a:cubicBezTo>
                      <a:pt x="76" y="9"/>
                      <a:pt x="70" y="34"/>
                      <a:pt x="83" y="26"/>
                    </a:cubicBezTo>
                    <a:cubicBezTo>
                      <a:pt x="94" y="18"/>
                      <a:pt x="87" y="1"/>
                      <a:pt x="107" y="0"/>
                    </a:cubicBezTo>
                    <a:cubicBezTo>
                      <a:pt x="117" y="0"/>
                      <a:pt x="128" y="6"/>
                      <a:pt x="138" y="8"/>
                    </a:cubicBezTo>
                    <a:cubicBezTo>
                      <a:pt x="150" y="10"/>
                      <a:pt x="161" y="4"/>
                      <a:pt x="173" y="7"/>
                    </a:cubicBezTo>
                    <a:cubicBezTo>
                      <a:pt x="187" y="11"/>
                      <a:pt x="189" y="23"/>
                      <a:pt x="199" y="32"/>
                    </a:cubicBezTo>
                    <a:cubicBezTo>
                      <a:pt x="208" y="40"/>
                      <a:pt x="223" y="43"/>
                      <a:pt x="231" y="53"/>
                    </a:cubicBezTo>
                    <a:cubicBezTo>
                      <a:pt x="252" y="81"/>
                      <a:pt x="198" y="77"/>
                      <a:pt x="215" y="98"/>
                    </a:cubicBezTo>
                    <a:cubicBezTo>
                      <a:pt x="221" y="107"/>
                      <a:pt x="235" y="109"/>
                      <a:pt x="236" y="121"/>
                    </a:cubicBezTo>
                    <a:cubicBezTo>
                      <a:pt x="237" y="130"/>
                      <a:pt x="225" y="141"/>
                      <a:pt x="216" y="144"/>
                    </a:cubicBezTo>
                    <a:cubicBezTo>
                      <a:pt x="207" y="146"/>
                      <a:pt x="199" y="147"/>
                      <a:pt x="185" y="140"/>
                    </a:cubicBezTo>
                    <a:cubicBezTo>
                      <a:pt x="177" y="136"/>
                      <a:pt x="166" y="119"/>
                      <a:pt x="160" y="123"/>
                    </a:cubicBezTo>
                    <a:cubicBezTo>
                      <a:pt x="152" y="129"/>
                      <a:pt x="170" y="141"/>
                      <a:pt x="159" y="150"/>
                    </a:cubicBezTo>
                    <a:cubicBezTo>
                      <a:pt x="149" y="158"/>
                      <a:pt x="126" y="151"/>
                      <a:pt x="117" y="143"/>
                    </a:cubicBezTo>
                    <a:cubicBezTo>
                      <a:pt x="111" y="137"/>
                      <a:pt x="111" y="128"/>
                      <a:pt x="104" y="124"/>
                    </a:cubicBezTo>
                    <a:cubicBezTo>
                      <a:pt x="96" y="118"/>
                      <a:pt x="88" y="123"/>
                      <a:pt x="79" y="121"/>
                    </a:cubicBezTo>
                    <a:cubicBezTo>
                      <a:pt x="68" y="118"/>
                      <a:pt x="67" y="114"/>
                      <a:pt x="56" y="116"/>
                    </a:cubicBezTo>
                    <a:cubicBezTo>
                      <a:pt x="45" y="118"/>
                      <a:pt x="44" y="122"/>
                      <a:pt x="32" y="116"/>
                    </a:cubicBezTo>
                    <a:cubicBezTo>
                      <a:pt x="12" y="106"/>
                      <a:pt x="0" y="82"/>
                      <a:pt x="29" y="87"/>
                    </a:cubicBezTo>
                    <a:cubicBezTo>
                      <a:pt x="38" y="89"/>
                      <a:pt x="40" y="92"/>
                      <a:pt x="46" y="83"/>
                    </a:cubicBezTo>
                    <a:cubicBezTo>
                      <a:pt x="51" y="76"/>
                      <a:pt x="40" y="77"/>
                      <a:pt x="44" y="65"/>
                    </a:cubicBezTo>
                    <a:close/>
                  </a:path>
                </a:pathLst>
              </a:custGeom>
              <a:grpFill/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52" name="Freeform 80"/>
              <p:cNvSpPr>
                <a:spLocks/>
              </p:cNvSpPr>
              <p:nvPr/>
            </p:nvSpPr>
            <p:spPr bwMode="auto">
              <a:xfrm>
                <a:off x="4742848" y="5268553"/>
                <a:ext cx="106002" cy="45948"/>
              </a:xfrm>
              <a:custGeom>
                <a:avLst/>
                <a:gdLst>
                  <a:gd name="T0" fmla="*/ 0 w 55"/>
                  <a:gd name="T1" fmla="*/ 7 h 17"/>
                  <a:gd name="T2" fmla="*/ 20 w 55"/>
                  <a:gd name="T3" fmla="*/ 5 h 17"/>
                  <a:gd name="T4" fmla="*/ 55 w 55"/>
                  <a:gd name="T5" fmla="*/ 9 h 17"/>
                  <a:gd name="T6" fmla="*/ 40 w 55"/>
                  <a:gd name="T7" fmla="*/ 15 h 17"/>
                  <a:gd name="T8" fmla="*/ 27 w 55"/>
                  <a:gd name="T9" fmla="*/ 13 h 17"/>
                  <a:gd name="T10" fmla="*/ 0 w 55"/>
                  <a:gd name="T11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7">
                    <a:moveTo>
                      <a:pt x="0" y="7"/>
                    </a:moveTo>
                    <a:cubicBezTo>
                      <a:pt x="7" y="0"/>
                      <a:pt x="12" y="2"/>
                      <a:pt x="20" y="5"/>
                    </a:cubicBezTo>
                    <a:cubicBezTo>
                      <a:pt x="32" y="10"/>
                      <a:pt x="42" y="10"/>
                      <a:pt x="55" y="9"/>
                    </a:cubicBezTo>
                    <a:cubicBezTo>
                      <a:pt x="50" y="11"/>
                      <a:pt x="45" y="13"/>
                      <a:pt x="40" y="15"/>
                    </a:cubicBezTo>
                    <a:cubicBezTo>
                      <a:pt x="33" y="17"/>
                      <a:pt x="34" y="16"/>
                      <a:pt x="27" y="13"/>
                    </a:cubicBezTo>
                    <a:cubicBezTo>
                      <a:pt x="18" y="9"/>
                      <a:pt x="10" y="8"/>
                      <a:pt x="0" y="10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53" name="Freeform 81"/>
              <p:cNvSpPr>
                <a:spLocks/>
              </p:cNvSpPr>
              <p:nvPr/>
            </p:nvSpPr>
            <p:spPr bwMode="auto">
              <a:xfrm>
                <a:off x="4909203" y="5431924"/>
                <a:ext cx="50294" cy="125592"/>
              </a:xfrm>
              <a:custGeom>
                <a:avLst/>
                <a:gdLst>
                  <a:gd name="T0" fmla="*/ 0 w 26"/>
                  <a:gd name="T1" fmla="*/ 0 h 46"/>
                  <a:gd name="T2" fmla="*/ 9 w 26"/>
                  <a:gd name="T3" fmla="*/ 26 h 46"/>
                  <a:gd name="T4" fmla="*/ 26 w 26"/>
                  <a:gd name="T5" fmla="*/ 46 h 46"/>
                  <a:gd name="T6" fmla="*/ 6 w 26"/>
                  <a:gd name="T7" fmla="*/ 26 h 46"/>
                  <a:gd name="T8" fmla="*/ 1 w 26"/>
                  <a:gd name="T9" fmla="*/ 14 h 46"/>
                  <a:gd name="T10" fmla="*/ 0 w 26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46">
                    <a:moveTo>
                      <a:pt x="0" y="0"/>
                    </a:moveTo>
                    <a:cubicBezTo>
                      <a:pt x="1" y="9"/>
                      <a:pt x="4" y="19"/>
                      <a:pt x="9" y="26"/>
                    </a:cubicBezTo>
                    <a:cubicBezTo>
                      <a:pt x="14" y="33"/>
                      <a:pt x="23" y="38"/>
                      <a:pt x="26" y="46"/>
                    </a:cubicBezTo>
                    <a:cubicBezTo>
                      <a:pt x="15" y="43"/>
                      <a:pt x="10" y="35"/>
                      <a:pt x="6" y="26"/>
                    </a:cubicBezTo>
                    <a:cubicBezTo>
                      <a:pt x="3" y="21"/>
                      <a:pt x="2" y="19"/>
                      <a:pt x="1" y="14"/>
                    </a:cubicBezTo>
                    <a:cubicBezTo>
                      <a:pt x="1" y="9"/>
                      <a:pt x="2" y="5"/>
                      <a:pt x="0" y="0"/>
                    </a:cubicBezTo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52" name="Groupe 4853"/>
              <p:cNvGrpSpPr/>
              <p:nvPr/>
            </p:nvGrpSpPr>
            <p:grpSpPr>
              <a:xfrm>
                <a:off x="4673496" y="5362074"/>
                <a:ext cx="137054" cy="137402"/>
                <a:chOff x="2690187" y="5225127"/>
                <a:chExt cx="577850" cy="450850"/>
              </a:xfrm>
              <a:grpFill/>
            </p:grpSpPr>
            <p:sp>
              <p:nvSpPr>
                <p:cNvPr id="4855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56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57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253" name="Groupe 4857"/>
            <p:cNvGrpSpPr/>
            <p:nvPr/>
          </p:nvGrpSpPr>
          <p:grpSpPr>
            <a:xfrm rot="2487989">
              <a:off x="5407834" y="3273200"/>
              <a:ext cx="93265" cy="113057"/>
              <a:chOff x="5227997" y="4619780"/>
              <a:chExt cx="406417" cy="404304"/>
            </a:xfrm>
            <a:solidFill>
              <a:srgbClr val="FACDD3"/>
            </a:solidFill>
          </p:grpSpPr>
          <p:sp>
            <p:nvSpPr>
              <p:cNvPr id="4859" name="Freeform 19"/>
              <p:cNvSpPr>
                <a:spLocks/>
              </p:cNvSpPr>
              <p:nvPr/>
            </p:nvSpPr>
            <p:spPr bwMode="auto">
              <a:xfrm>
                <a:off x="5227997" y="4619780"/>
                <a:ext cx="406417" cy="404304"/>
              </a:xfrm>
              <a:custGeom>
                <a:avLst/>
                <a:gdLst>
                  <a:gd name="T0" fmla="*/ 128 w 182"/>
                  <a:gd name="T1" fmla="*/ 15 h 128"/>
                  <a:gd name="T2" fmla="*/ 170 w 182"/>
                  <a:gd name="T3" fmla="*/ 45 h 128"/>
                  <a:gd name="T4" fmla="*/ 177 w 182"/>
                  <a:gd name="T5" fmla="*/ 59 h 128"/>
                  <a:gd name="T6" fmla="*/ 171 w 182"/>
                  <a:gd name="T7" fmla="*/ 64 h 128"/>
                  <a:gd name="T8" fmla="*/ 155 w 182"/>
                  <a:gd name="T9" fmla="*/ 96 h 128"/>
                  <a:gd name="T10" fmla="*/ 132 w 182"/>
                  <a:gd name="T11" fmla="*/ 99 h 128"/>
                  <a:gd name="T12" fmla="*/ 129 w 182"/>
                  <a:gd name="T13" fmla="*/ 119 h 128"/>
                  <a:gd name="T14" fmla="*/ 105 w 182"/>
                  <a:gd name="T15" fmla="*/ 120 h 128"/>
                  <a:gd name="T16" fmla="*/ 80 w 182"/>
                  <a:gd name="T17" fmla="*/ 119 h 128"/>
                  <a:gd name="T18" fmla="*/ 31 w 182"/>
                  <a:gd name="T19" fmla="*/ 116 h 128"/>
                  <a:gd name="T20" fmla="*/ 23 w 182"/>
                  <a:gd name="T21" fmla="*/ 94 h 128"/>
                  <a:gd name="T22" fmla="*/ 17 w 182"/>
                  <a:gd name="T23" fmla="*/ 73 h 128"/>
                  <a:gd name="T24" fmla="*/ 10 w 182"/>
                  <a:gd name="T25" fmla="*/ 24 h 128"/>
                  <a:gd name="T26" fmla="*/ 60 w 182"/>
                  <a:gd name="T27" fmla="*/ 2 h 128"/>
                  <a:gd name="T28" fmla="*/ 128 w 182"/>
                  <a:gd name="T29" fmla="*/ 1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2" h="128">
                    <a:moveTo>
                      <a:pt x="128" y="15"/>
                    </a:moveTo>
                    <a:cubicBezTo>
                      <a:pt x="141" y="12"/>
                      <a:pt x="164" y="36"/>
                      <a:pt x="170" y="45"/>
                    </a:cubicBezTo>
                    <a:cubicBezTo>
                      <a:pt x="173" y="49"/>
                      <a:pt x="178" y="56"/>
                      <a:pt x="177" y="59"/>
                    </a:cubicBezTo>
                    <a:cubicBezTo>
                      <a:pt x="177" y="63"/>
                      <a:pt x="172" y="60"/>
                      <a:pt x="171" y="64"/>
                    </a:cubicBezTo>
                    <a:cubicBezTo>
                      <a:pt x="167" y="78"/>
                      <a:pt x="182" y="94"/>
                      <a:pt x="155" y="96"/>
                    </a:cubicBezTo>
                    <a:cubicBezTo>
                      <a:pt x="146" y="97"/>
                      <a:pt x="138" y="94"/>
                      <a:pt x="132" y="99"/>
                    </a:cubicBezTo>
                    <a:cubicBezTo>
                      <a:pt x="125" y="105"/>
                      <a:pt x="132" y="113"/>
                      <a:pt x="129" y="119"/>
                    </a:cubicBezTo>
                    <a:cubicBezTo>
                      <a:pt x="125" y="128"/>
                      <a:pt x="116" y="123"/>
                      <a:pt x="105" y="120"/>
                    </a:cubicBezTo>
                    <a:cubicBezTo>
                      <a:pt x="90" y="115"/>
                      <a:pt x="92" y="116"/>
                      <a:pt x="80" y="119"/>
                    </a:cubicBezTo>
                    <a:cubicBezTo>
                      <a:pt x="69" y="123"/>
                      <a:pt x="44" y="128"/>
                      <a:pt x="31" y="116"/>
                    </a:cubicBezTo>
                    <a:cubicBezTo>
                      <a:pt x="22" y="109"/>
                      <a:pt x="23" y="101"/>
                      <a:pt x="23" y="94"/>
                    </a:cubicBezTo>
                    <a:cubicBezTo>
                      <a:pt x="24" y="84"/>
                      <a:pt x="25" y="83"/>
                      <a:pt x="17" y="73"/>
                    </a:cubicBezTo>
                    <a:cubicBezTo>
                      <a:pt x="5" y="56"/>
                      <a:pt x="0" y="37"/>
                      <a:pt x="10" y="24"/>
                    </a:cubicBezTo>
                    <a:cubicBezTo>
                      <a:pt x="19" y="13"/>
                      <a:pt x="40" y="0"/>
                      <a:pt x="60" y="2"/>
                    </a:cubicBezTo>
                    <a:cubicBezTo>
                      <a:pt x="77" y="3"/>
                      <a:pt x="111" y="18"/>
                      <a:pt x="128" y="15"/>
                    </a:cubicBezTo>
                    <a:close/>
                  </a:path>
                </a:pathLst>
              </a:custGeom>
              <a:grp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60" name="Freeform 27"/>
              <p:cNvSpPr>
                <a:spLocks/>
              </p:cNvSpPr>
              <p:nvPr/>
            </p:nvSpPr>
            <p:spPr bwMode="auto">
              <a:xfrm>
                <a:off x="5245901" y="4667067"/>
                <a:ext cx="51026" cy="177327"/>
              </a:xfrm>
              <a:custGeom>
                <a:avLst/>
                <a:gdLst>
                  <a:gd name="T0" fmla="*/ 23 w 23"/>
                  <a:gd name="T1" fmla="*/ 0 h 56"/>
                  <a:gd name="T2" fmla="*/ 3 w 23"/>
                  <a:gd name="T3" fmla="*/ 24 h 56"/>
                  <a:gd name="T4" fmla="*/ 14 w 23"/>
                  <a:gd name="T5" fmla="*/ 56 h 56"/>
                  <a:gd name="T6" fmla="*/ 11 w 23"/>
                  <a:gd name="T7" fmla="*/ 20 h 56"/>
                  <a:gd name="T8" fmla="*/ 21 w 23"/>
                  <a:gd name="T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6">
                    <a:moveTo>
                      <a:pt x="23" y="0"/>
                    </a:moveTo>
                    <a:cubicBezTo>
                      <a:pt x="14" y="7"/>
                      <a:pt x="6" y="12"/>
                      <a:pt x="3" y="24"/>
                    </a:cubicBezTo>
                    <a:cubicBezTo>
                      <a:pt x="0" y="35"/>
                      <a:pt x="11" y="45"/>
                      <a:pt x="14" y="56"/>
                    </a:cubicBezTo>
                    <a:cubicBezTo>
                      <a:pt x="9" y="42"/>
                      <a:pt x="5" y="34"/>
                      <a:pt x="11" y="20"/>
                    </a:cubicBezTo>
                    <a:cubicBezTo>
                      <a:pt x="14" y="13"/>
                      <a:pt x="16" y="8"/>
                      <a:pt x="21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61" name="Freeform 28"/>
              <p:cNvSpPr>
                <a:spLocks/>
              </p:cNvSpPr>
              <p:nvPr/>
            </p:nvSpPr>
            <p:spPr bwMode="auto">
              <a:xfrm>
                <a:off x="5355115" y="4702532"/>
                <a:ext cx="120851" cy="104031"/>
              </a:xfrm>
              <a:custGeom>
                <a:avLst/>
                <a:gdLst>
                  <a:gd name="T0" fmla="*/ 0 w 54"/>
                  <a:gd name="T1" fmla="*/ 0 h 33"/>
                  <a:gd name="T2" fmla="*/ 19 w 54"/>
                  <a:gd name="T3" fmla="*/ 17 h 33"/>
                  <a:gd name="T4" fmla="*/ 54 w 54"/>
                  <a:gd name="T5" fmla="*/ 21 h 33"/>
                  <a:gd name="T6" fmla="*/ 20 w 54"/>
                  <a:gd name="T7" fmla="*/ 24 h 33"/>
                  <a:gd name="T8" fmla="*/ 0 w 5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33">
                    <a:moveTo>
                      <a:pt x="0" y="0"/>
                    </a:moveTo>
                    <a:cubicBezTo>
                      <a:pt x="5" y="6"/>
                      <a:pt x="11" y="13"/>
                      <a:pt x="19" y="17"/>
                    </a:cubicBezTo>
                    <a:cubicBezTo>
                      <a:pt x="31" y="23"/>
                      <a:pt x="40" y="21"/>
                      <a:pt x="54" y="21"/>
                    </a:cubicBezTo>
                    <a:cubicBezTo>
                      <a:pt x="42" y="23"/>
                      <a:pt x="31" y="33"/>
                      <a:pt x="20" y="24"/>
                    </a:cubicBezTo>
                    <a:cubicBezTo>
                      <a:pt x="13" y="18"/>
                      <a:pt x="6" y="9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3254" name="Groupe 4861"/>
              <p:cNvGrpSpPr/>
              <p:nvPr/>
            </p:nvGrpSpPr>
            <p:grpSpPr>
              <a:xfrm rot="3447363">
                <a:off x="5412513" y="4842014"/>
                <a:ext cx="94398" cy="76625"/>
                <a:chOff x="2690187" y="5225127"/>
                <a:chExt cx="577850" cy="450850"/>
              </a:xfrm>
              <a:grpFill/>
            </p:grpSpPr>
            <p:sp>
              <p:nvSpPr>
                <p:cNvPr id="4867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8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9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256" name="Groupe 4862"/>
              <p:cNvGrpSpPr/>
              <p:nvPr/>
            </p:nvGrpSpPr>
            <p:grpSpPr>
              <a:xfrm rot="3447363">
                <a:off x="5240866" y="4802767"/>
                <a:ext cx="64297" cy="64837"/>
                <a:chOff x="2690187" y="5225127"/>
                <a:chExt cx="577850" cy="450850"/>
              </a:xfrm>
              <a:grpFill/>
            </p:grpSpPr>
            <p:sp>
              <p:nvSpPr>
                <p:cNvPr id="4864" name="Freeform 60"/>
                <p:cNvSpPr>
                  <a:spLocks/>
                </p:cNvSpPr>
                <p:nvPr/>
              </p:nvSpPr>
              <p:spPr bwMode="auto">
                <a:xfrm>
                  <a:off x="2690187" y="5228302"/>
                  <a:ext cx="577850" cy="447675"/>
                </a:xfrm>
                <a:custGeom>
                  <a:avLst/>
                  <a:gdLst>
                    <a:gd name="T0" fmla="*/ 13 w 201"/>
                    <a:gd name="T1" fmla="*/ 46 h 146"/>
                    <a:gd name="T2" fmla="*/ 1 w 201"/>
                    <a:gd name="T3" fmla="*/ 84 h 146"/>
                    <a:gd name="T4" fmla="*/ 54 w 201"/>
                    <a:gd name="T5" fmla="*/ 134 h 146"/>
                    <a:gd name="T6" fmla="*/ 83 w 201"/>
                    <a:gd name="T7" fmla="*/ 126 h 146"/>
                    <a:gd name="T8" fmla="*/ 108 w 201"/>
                    <a:gd name="T9" fmla="*/ 115 h 146"/>
                    <a:gd name="T10" fmla="*/ 119 w 201"/>
                    <a:gd name="T11" fmla="*/ 126 h 146"/>
                    <a:gd name="T12" fmla="*/ 139 w 201"/>
                    <a:gd name="T13" fmla="*/ 138 h 146"/>
                    <a:gd name="T14" fmla="*/ 199 w 201"/>
                    <a:gd name="T15" fmla="*/ 70 h 146"/>
                    <a:gd name="T16" fmla="*/ 117 w 201"/>
                    <a:gd name="T17" fmla="*/ 0 h 146"/>
                    <a:gd name="T18" fmla="*/ 72 w 201"/>
                    <a:gd name="T19" fmla="*/ 6 h 146"/>
                    <a:gd name="T20" fmla="*/ 37 w 201"/>
                    <a:gd name="T21" fmla="*/ 18 h 146"/>
                    <a:gd name="T22" fmla="*/ 13 w 201"/>
                    <a:gd name="T23" fmla="*/ 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6">
                      <a:moveTo>
                        <a:pt x="13" y="46"/>
                      </a:moveTo>
                      <a:cubicBezTo>
                        <a:pt x="6" y="56"/>
                        <a:pt x="0" y="71"/>
                        <a:pt x="1" y="84"/>
                      </a:cubicBezTo>
                      <a:cubicBezTo>
                        <a:pt x="3" y="109"/>
                        <a:pt x="31" y="131"/>
                        <a:pt x="54" y="134"/>
                      </a:cubicBezTo>
                      <a:cubicBezTo>
                        <a:pt x="64" y="135"/>
                        <a:pt x="75" y="132"/>
                        <a:pt x="83" y="126"/>
                      </a:cubicBezTo>
                      <a:cubicBezTo>
                        <a:pt x="91" y="121"/>
                        <a:pt x="97" y="111"/>
                        <a:pt x="108" y="115"/>
                      </a:cubicBezTo>
                      <a:cubicBezTo>
                        <a:pt x="113" y="118"/>
                        <a:pt x="115" y="122"/>
                        <a:pt x="119" y="126"/>
                      </a:cubicBezTo>
                      <a:cubicBezTo>
                        <a:pt x="124" y="132"/>
                        <a:pt x="131" y="136"/>
                        <a:pt x="139" y="138"/>
                      </a:cubicBezTo>
                      <a:cubicBezTo>
                        <a:pt x="180" y="146"/>
                        <a:pt x="201" y="105"/>
                        <a:pt x="199" y="70"/>
                      </a:cubicBezTo>
                      <a:cubicBezTo>
                        <a:pt x="195" y="24"/>
                        <a:pt x="160" y="1"/>
                        <a:pt x="117" y="0"/>
                      </a:cubicBezTo>
                      <a:cubicBezTo>
                        <a:pt x="102" y="0"/>
                        <a:pt x="86" y="2"/>
                        <a:pt x="72" y="6"/>
                      </a:cubicBezTo>
                      <a:cubicBezTo>
                        <a:pt x="60" y="10"/>
                        <a:pt x="48" y="12"/>
                        <a:pt x="37" y="18"/>
                      </a:cubicBezTo>
                      <a:cubicBezTo>
                        <a:pt x="30" y="22"/>
                        <a:pt x="18" y="34"/>
                        <a:pt x="13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5" name="Freeform 61"/>
                <p:cNvSpPr>
                  <a:spLocks/>
                </p:cNvSpPr>
                <p:nvPr/>
              </p:nvSpPr>
              <p:spPr bwMode="auto">
                <a:xfrm>
                  <a:off x="2690187" y="5225127"/>
                  <a:ext cx="577850" cy="450850"/>
                </a:xfrm>
                <a:custGeom>
                  <a:avLst/>
                  <a:gdLst>
                    <a:gd name="T0" fmla="*/ 12 w 201"/>
                    <a:gd name="T1" fmla="*/ 46 h 147"/>
                    <a:gd name="T2" fmla="*/ 1 w 201"/>
                    <a:gd name="T3" fmla="*/ 85 h 147"/>
                    <a:gd name="T4" fmla="*/ 53 w 201"/>
                    <a:gd name="T5" fmla="*/ 134 h 147"/>
                    <a:gd name="T6" fmla="*/ 82 w 201"/>
                    <a:gd name="T7" fmla="*/ 126 h 147"/>
                    <a:gd name="T8" fmla="*/ 107 w 201"/>
                    <a:gd name="T9" fmla="*/ 116 h 147"/>
                    <a:gd name="T10" fmla="*/ 118 w 201"/>
                    <a:gd name="T11" fmla="*/ 127 h 147"/>
                    <a:gd name="T12" fmla="*/ 138 w 201"/>
                    <a:gd name="T13" fmla="*/ 138 h 147"/>
                    <a:gd name="T14" fmla="*/ 198 w 201"/>
                    <a:gd name="T15" fmla="*/ 70 h 147"/>
                    <a:gd name="T16" fmla="*/ 116 w 201"/>
                    <a:gd name="T17" fmla="*/ 0 h 147"/>
                    <a:gd name="T18" fmla="*/ 71 w 201"/>
                    <a:gd name="T19" fmla="*/ 6 h 147"/>
                    <a:gd name="T20" fmla="*/ 37 w 201"/>
                    <a:gd name="T21" fmla="*/ 18 h 147"/>
                    <a:gd name="T22" fmla="*/ 12 w 201"/>
                    <a:gd name="T23" fmla="*/ 46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1" h="147">
                      <a:moveTo>
                        <a:pt x="12" y="46"/>
                      </a:moveTo>
                      <a:cubicBezTo>
                        <a:pt x="5" y="56"/>
                        <a:pt x="0" y="71"/>
                        <a:pt x="1" y="85"/>
                      </a:cubicBezTo>
                      <a:cubicBezTo>
                        <a:pt x="3" y="109"/>
                        <a:pt x="30" y="131"/>
                        <a:pt x="53" y="134"/>
                      </a:cubicBezTo>
                      <a:cubicBezTo>
                        <a:pt x="63" y="136"/>
                        <a:pt x="75" y="132"/>
                        <a:pt x="82" y="126"/>
                      </a:cubicBezTo>
                      <a:cubicBezTo>
                        <a:pt x="90" y="121"/>
                        <a:pt x="96" y="111"/>
                        <a:pt x="107" y="116"/>
                      </a:cubicBezTo>
                      <a:cubicBezTo>
                        <a:pt x="112" y="118"/>
                        <a:pt x="115" y="122"/>
                        <a:pt x="118" y="127"/>
                      </a:cubicBezTo>
                      <a:cubicBezTo>
                        <a:pt x="123" y="132"/>
                        <a:pt x="131" y="137"/>
                        <a:pt x="138" y="138"/>
                      </a:cubicBezTo>
                      <a:cubicBezTo>
                        <a:pt x="179" y="147"/>
                        <a:pt x="201" y="105"/>
                        <a:pt x="198" y="70"/>
                      </a:cubicBezTo>
                      <a:cubicBezTo>
                        <a:pt x="195" y="24"/>
                        <a:pt x="159" y="1"/>
                        <a:pt x="116" y="0"/>
                      </a:cubicBezTo>
                      <a:cubicBezTo>
                        <a:pt x="101" y="0"/>
                        <a:pt x="85" y="2"/>
                        <a:pt x="71" y="6"/>
                      </a:cubicBezTo>
                      <a:cubicBezTo>
                        <a:pt x="60" y="10"/>
                        <a:pt x="47" y="12"/>
                        <a:pt x="37" y="18"/>
                      </a:cubicBezTo>
                      <a:cubicBezTo>
                        <a:pt x="29" y="22"/>
                        <a:pt x="17" y="34"/>
                        <a:pt x="12" y="46"/>
                      </a:cubicBezTo>
                      <a:close/>
                    </a:path>
                  </a:pathLst>
                </a:custGeom>
                <a:grpFill/>
                <a:ln w="3175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866" name="Freeform 63"/>
                <p:cNvSpPr>
                  <a:spLocks/>
                </p:cNvSpPr>
                <p:nvPr/>
              </p:nvSpPr>
              <p:spPr bwMode="auto">
                <a:xfrm>
                  <a:off x="2710825" y="5266402"/>
                  <a:ext cx="174625" cy="269875"/>
                </a:xfrm>
                <a:custGeom>
                  <a:avLst/>
                  <a:gdLst>
                    <a:gd name="T0" fmla="*/ 0 w 61"/>
                    <a:gd name="T1" fmla="*/ 71 h 88"/>
                    <a:gd name="T2" fmla="*/ 9 w 61"/>
                    <a:gd name="T3" fmla="*/ 41 h 88"/>
                    <a:gd name="T4" fmla="*/ 21 w 61"/>
                    <a:gd name="T5" fmla="*/ 19 h 88"/>
                    <a:gd name="T6" fmla="*/ 54 w 61"/>
                    <a:gd name="T7" fmla="*/ 2 h 88"/>
                    <a:gd name="T8" fmla="*/ 38 w 61"/>
                    <a:gd name="T9" fmla="*/ 15 h 88"/>
                    <a:gd name="T10" fmla="*/ 27 w 61"/>
                    <a:gd name="T11" fmla="*/ 23 h 88"/>
                    <a:gd name="T12" fmla="*/ 19 w 61"/>
                    <a:gd name="T13" fmla="*/ 39 h 88"/>
                    <a:gd name="T14" fmla="*/ 7 w 61"/>
                    <a:gd name="T15" fmla="*/ 64 h 88"/>
                    <a:gd name="T16" fmla="*/ 4 w 61"/>
                    <a:gd name="T17" fmla="*/ 79 h 88"/>
                    <a:gd name="T18" fmla="*/ 5 w 61"/>
                    <a:gd name="T19" fmla="*/ 88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1" h="88">
                      <a:moveTo>
                        <a:pt x="0" y="71"/>
                      </a:moveTo>
                      <a:cubicBezTo>
                        <a:pt x="0" y="61"/>
                        <a:pt x="6" y="50"/>
                        <a:pt x="9" y="41"/>
                      </a:cubicBezTo>
                      <a:cubicBezTo>
                        <a:pt x="12" y="34"/>
                        <a:pt x="16" y="25"/>
                        <a:pt x="21" y="19"/>
                      </a:cubicBezTo>
                      <a:cubicBezTo>
                        <a:pt x="28" y="11"/>
                        <a:pt x="45" y="6"/>
                        <a:pt x="54" y="2"/>
                      </a:cubicBezTo>
                      <a:cubicBezTo>
                        <a:pt x="61" y="0"/>
                        <a:pt x="46" y="3"/>
                        <a:pt x="38" y="15"/>
                      </a:cubicBezTo>
                      <a:cubicBezTo>
                        <a:pt x="35" y="20"/>
                        <a:pt x="32" y="20"/>
                        <a:pt x="27" y="23"/>
                      </a:cubicBezTo>
                      <a:cubicBezTo>
                        <a:pt x="22" y="27"/>
                        <a:pt x="23" y="34"/>
                        <a:pt x="19" y="39"/>
                      </a:cubicBezTo>
                      <a:cubicBezTo>
                        <a:pt x="13" y="47"/>
                        <a:pt x="11" y="54"/>
                        <a:pt x="7" y="64"/>
                      </a:cubicBezTo>
                      <a:cubicBezTo>
                        <a:pt x="5" y="69"/>
                        <a:pt x="5" y="74"/>
                        <a:pt x="4" y="79"/>
                      </a:cubicBezTo>
                      <a:cubicBezTo>
                        <a:pt x="4" y="83"/>
                        <a:pt x="3" y="85"/>
                        <a:pt x="5" y="8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grpSp>
          <p:nvGrpSpPr>
            <p:cNvPr id="3258" name="Groupe 4889"/>
            <p:cNvGrpSpPr/>
            <p:nvPr/>
          </p:nvGrpSpPr>
          <p:grpSpPr>
            <a:xfrm rot="10800000">
              <a:off x="5311914" y="2575298"/>
              <a:ext cx="349640" cy="411895"/>
              <a:chOff x="5470281" y="2527488"/>
              <a:chExt cx="496873" cy="573966"/>
            </a:xfrm>
          </p:grpSpPr>
          <p:grpSp>
            <p:nvGrpSpPr>
              <p:cNvPr id="3268" name="Group 103"/>
              <p:cNvGrpSpPr>
                <a:grpSpLocks/>
              </p:cNvGrpSpPr>
              <p:nvPr/>
            </p:nvGrpSpPr>
            <p:grpSpPr bwMode="auto">
              <a:xfrm>
                <a:off x="5470281" y="2527488"/>
                <a:ext cx="496873" cy="573966"/>
                <a:chOff x="3024" y="1765"/>
                <a:chExt cx="924" cy="1312"/>
              </a:xfrm>
            </p:grpSpPr>
            <p:sp>
              <p:nvSpPr>
                <p:cNvPr id="5035" name="Freeform 90"/>
                <p:cNvSpPr>
                  <a:spLocks/>
                </p:cNvSpPr>
                <p:nvPr/>
              </p:nvSpPr>
              <p:spPr bwMode="auto">
                <a:xfrm>
                  <a:off x="3024" y="1765"/>
                  <a:ext cx="924" cy="1312"/>
                </a:xfrm>
                <a:custGeom>
                  <a:avLst/>
                  <a:gdLst>
                    <a:gd name="T0" fmla="*/ 210 w 510"/>
                    <a:gd name="T1" fmla="*/ 675 h 680"/>
                    <a:gd name="T2" fmla="*/ 234 w 510"/>
                    <a:gd name="T3" fmla="*/ 532 h 680"/>
                    <a:gd name="T4" fmla="*/ 264 w 510"/>
                    <a:gd name="T5" fmla="*/ 442 h 680"/>
                    <a:gd name="T6" fmla="*/ 335 w 510"/>
                    <a:gd name="T7" fmla="*/ 422 h 680"/>
                    <a:gd name="T8" fmla="*/ 369 w 510"/>
                    <a:gd name="T9" fmla="*/ 333 h 680"/>
                    <a:gd name="T10" fmla="*/ 406 w 510"/>
                    <a:gd name="T11" fmla="*/ 320 h 680"/>
                    <a:gd name="T12" fmla="*/ 425 w 510"/>
                    <a:gd name="T13" fmla="*/ 355 h 680"/>
                    <a:gd name="T14" fmla="*/ 462 w 510"/>
                    <a:gd name="T15" fmla="*/ 297 h 680"/>
                    <a:gd name="T16" fmla="*/ 493 w 510"/>
                    <a:gd name="T17" fmla="*/ 241 h 680"/>
                    <a:gd name="T18" fmla="*/ 505 w 510"/>
                    <a:gd name="T19" fmla="*/ 132 h 680"/>
                    <a:gd name="T20" fmla="*/ 440 w 510"/>
                    <a:gd name="T21" fmla="*/ 42 h 680"/>
                    <a:gd name="T22" fmla="*/ 352 w 510"/>
                    <a:gd name="T23" fmla="*/ 10 h 680"/>
                    <a:gd name="T24" fmla="*/ 253 w 510"/>
                    <a:gd name="T25" fmla="*/ 19 h 680"/>
                    <a:gd name="T26" fmla="*/ 124 w 510"/>
                    <a:gd name="T27" fmla="*/ 80 h 680"/>
                    <a:gd name="T28" fmla="*/ 39 w 510"/>
                    <a:gd name="T29" fmla="*/ 162 h 680"/>
                    <a:gd name="T30" fmla="*/ 1 w 510"/>
                    <a:gd name="T31" fmla="*/ 255 h 680"/>
                    <a:gd name="T32" fmla="*/ 24 w 510"/>
                    <a:gd name="T33" fmla="*/ 316 h 680"/>
                    <a:gd name="T34" fmla="*/ 44 w 510"/>
                    <a:gd name="T35" fmla="*/ 355 h 680"/>
                    <a:gd name="T36" fmla="*/ 58 w 510"/>
                    <a:gd name="T37" fmla="*/ 317 h 680"/>
                    <a:gd name="T38" fmla="*/ 107 w 510"/>
                    <a:gd name="T39" fmla="*/ 326 h 680"/>
                    <a:gd name="T40" fmla="*/ 110 w 510"/>
                    <a:gd name="T41" fmla="*/ 428 h 680"/>
                    <a:gd name="T42" fmla="*/ 183 w 510"/>
                    <a:gd name="T43" fmla="*/ 508 h 680"/>
                    <a:gd name="T44" fmla="*/ 210 w 510"/>
                    <a:gd name="T45" fmla="*/ 675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10" h="680">
                      <a:moveTo>
                        <a:pt x="210" y="675"/>
                      </a:moveTo>
                      <a:cubicBezTo>
                        <a:pt x="229" y="672"/>
                        <a:pt x="229" y="584"/>
                        <a:pt x="234" y="532"/>
                      </a:cubicBezTo>
                      <a:cubicBezTo>
                        <a:pt x="239" y="481"/>
                        <a:pt x="241" y="453"/>
                        <a:pt x="264" y="442"/>
                      </a:cubicBezTo>
                      <a:cubicBezTo>
                        <a:pt x="287" y="430"/>
                        <a:pt x="304" y="434"/>
                        <a:pt x="335" y="422"/>
                      </a:cubicBezTo>
                      <a:cubicBezTo>
                        <a:pt x="365" y="409"/>
                        <a:pt x="352" y="362"/>
                        <a:pt x="369" y="333"/>
                      </a:cubicBezTo>
                      <a:cubicBezTo>
                        <a:pt x="385" y="304"/>
                        <a:pt x="394" y="315"/>
                        <a:pt x="406" y="320"/>
                      </a:cubicBezTo>
                      <a:cubicBezTo>
                        <a:pt x="419" y="325"/>
                        <a:pt x="417" y="364"/>
                        <a:pt x="425" y="355"/>
                      </a:cubicBezTo>
                      <a:cubicBezTo>
                        <a:pt x="434" y="346"/>
                        <a:pt x="435" y="312"/>
                        <a:pt x="462" y="297"/>
                      </a:cubicBezTo>
                      <a:cubicBezTo>
                        <a:pt x="488" y="282"/>
                        <a:pt x="483" y="265"/>
                        <a:pt x="493" y="241"/>
                      </a:cubicBezTo>
                      <a:cubicBezTo>
                        <a:pt x="503" y="218"/>
                        <a:pt x="510" y="155"/>
                        <a:pt x="505" y="132"/>
                      </a:cubicBezTo>
                      <a:cubicBezTo>
                        <a:pt x="500" y="109"/>
                        <a:pt x="477" y="74"/>
                        <a:pt x="440" y="42"/>
                      </a:cubicBezTo>
                      <a:cubicBezTo>
                        <a:pt x="404" y="11"/>
                        <a:pt x="390" y="13"/>
                        <a:pt x="352" y="10"/>
                      </a:cubicBezTo>
                      <a:cubicBezTo>
                        <a:pt x="314" y="6"/>
                        <a:pt x="296" y="0"/>
                        <a:pt x="253" y="19"/>
                      </a:cubicBezTo>
                      <a:cubicBezTo>
                        <a:pt x="210" y="37"/>
                        <a:pt x="160" y="44"/>
                        <a:pt x="124" y="80"/>
                      </a:cubicBezTo>
                      <a:cubicBezTo>
                        <a:pt x="89" y="117"/>
                        <a:pt x="63" y="114"/>
                        <a:pt x="39" y="162"/>
                      </a:cubicBezTo>
                      <a:cubicBezTo>
                        <a:pt x="15" y="210"/>
                        <a:pt x="0" y="215"/>
                        <a:pt x="1" y="255"/>
                      </a:cubicBezTo>
                      <a:cubicBezTo>
                        <a:pt x="2" y="296"/>
                        <a:pt x="12" y="311"/>
                        <a:pt x="24" y="316"/>
                      </a:cubicBezTo>
                      <a:cubicBezTo>
                        <a:pt x="35" y="321"/>
                        <a:pt x="34" y="357"/>
                        <a:pt x="44" y="355"/>
                      </a:cubicBezTo>
                      <a:cubicBezTo>
                        <a:pt x="54" y="352"/>
                        <a:pt x="41" y="323"/>
                        <a:pt x="58" y="317"/>
                      </a:cubicBezTo>
                      <a:cubicBezTo>
                        <a:pt x="74" y="311"/>
                        <a:pt x="103" y="302"/>
                        <a:pt x="107" y="326"/>
                      </a:cubicBezTo>
                      <a:cubicBezTo>
                        <a:pt x="110" y="350"/>
                        <a:pt x="88" y="400"/>
                        <a:pt x="110" y="428"/>
                      </a:cubicBezTo>
                      <a:cubicBezTo>
                        <a:pt x="133" y="456"/>
                        <a:pt x="180" y="463"/>
                        <a:pt x="183" y="508"/>
                      </a:cubicBezTo>
                      <a:cubicBezTo>
                        <a:pt x="187" y="554"/>
                        <a:pt x="168" y="680"/>
                        <a:pt x="210" y="675"/>
                      </a:cubicBezTo>
                      <a:close/>
                    </a:path>
                  </a:pathLst>
                </a:custGeom>
                <a:solidFill>
                  <a:srgbClr val="F9D1C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6" name="Oval 96"/>
                <p:cNvSpPr>
                  <a:spLocks noChangeArrowheads="1"/>
                </p:cNvSpPr>
                <p:nvPr/>
              </p:nvSpPr>
              <p:spPr bwMode="auto">
                <a:xfrm>
                  <a:off x="3546" y="1915"/>
                  <a:ext cx="27" cy="29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7" name="Oval 97"/>
                <p:cNvSpPr>
                  <a:spLocks noChangeArrowheads="1"/>
                </p:cNvSpPr>
                <p:nvPr/>
              </p:nvSpPr>
              <p:spPr bwMode="auto">
                <a:xfrm>
                  <a:off x="3415" y="1923"/>
                  <a:ext cx="28" cy="2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8" name="Freeform 98"/>
                <p:cNvSpPr>
                  <a:spLocks/>
                </p:cNvSpPr>
                <p:nvPr/>
              </p:nvSpPr>
              <p:spPr bwMode="auto">
                <a:xfrm>
                  <a:off x="3343" y="2052"/>
                  <a:ext cx="587" cy="984"/>
                </a:xfrm>
                <a:custGeom>
                  <a:avLst/>
                  <a:gdLst>
                    <a:gd name="T0" fmla="*/ 0 w 324"/>
                    <a:gd name="T1" fmla="*/ 310 h 510"/>
                    <a:gd name="T2" fmla="*/ 12 w 324"/>
                    <a:gd name="T3" fmla="*/ 410 h 510"/>
                    <a:gd name="T4" fmla="*/ 27 w 324"/>
                    <a:gd name="T5" fmla="*/ 510 h 510"/>
                    <a:gd name="T6" fmla="*/ 48 w 324"/>
                    <a:gd name="T7" fmla="*/ 392 h 510"/>
                    <a:gd name="T8" fmla="*/ 76 w 324"/>
                    <a:gd name="T9" fmla="*/ 291 h 510"/>
                    <a:gd name="T10" fmla="*/ 161 w 324"/>
                    <a:gd name="T11" fmla="*/ 245 h 510"/>
                    <a:gd name="T12" fmla="*/ 218 w 324"/>
                    <a:gd name="T13" fmla="*/ 150 h 510"/>
                    <a:gd name="T14" fmla="*/ 246 w 324"/>
                    <a:gd name="T15" fmla="*/ 179 h 510"/>
                    <a:gd name="T16" fmla="*/ 261 w 324"/>
                    <a:gd name="T17" fmla="*/ 161 h 510"/>
                    <a:gd name="T18" fmla="*/ 278 w 324"/>
                    <a:gd name="T19" fmla="*/ 144 h 510"/>
                    <a:gd name="T20" fmla="*/ 306 w 324"/>
                    <a:gd name="T21" fmla="*/ 97 h 510"/>
                    <a:gd name="T22" fmla="*/ 318 w 324"/>
                    <a:gd name="T23" fmla="*/ 0 h 510"/>
                    <a:gd name="T24" fmla="*/ 248 w 324"/>
                    <a:gd name="T25" fmla="*/ 129 h 510"/>
                    <a:gd name="T26" fmla="*/ 193 w 324"/>
                    <a:gd name="T27" fmla="*/ 135 h 510"/>
                    <a:gd name="T28" fmla="*/ 151 w 324"/>
                    <a:gd name="T29" fmla="*/ 166 h 510"/>
                    <a:gd name="T30" fmla="*/ 79 w 324"/>
                    <a:gd name="T31" fmla="*/ 253 h 510"/>
                    <a:gd name="T32" fmla="*/ 55 w 324"/>
                    <a:gd name="T33" fmla="*/ 258 h 510"/>
                    <a:gd name="T34" fmla="*/ 43 w 324"/>
                    <a:gd name="T35" fmla="*/ 280 h 510"/>
                    <a:gd name="T36" fmla="*/ 4 w 324"/>
                    <a:gd name="T37" fmla="*/ 307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24" h="510">
                      <a:moveTo>
                        <a:pt x="0" y="310"/>
                      </a:moveTo>
                      <a:cubicBezTo>
                        <a:pt x="25" y="333"/>
                        <a:pt x="13" y="381"/>
                        <a:pt x="12" y="410"/>
                      </a:cubicBezTo>
                      <a:cubicBezTo>
                        <a:pt x="11" y="435"/>
                        <a:pt x="1" y="494"/>
                        <a:pt x="27" y="510"/>
                      </a:cubicBezTo>
                      <a:cubicBezTo>
                        <a:pt x="51" y="497"/>
                        <a:pt x="46" y="416"/>
                        <a:pt x="48" y="392"/>
                      </a:cubicBezTo>
                      <a:cubicBezTo>
                        <a:pt x="49" y="357"/>
                        <a:pt x="43" y="313"/>
                        <a:pt x="76" y="291"/>
                      </a:cubicBezTo>
                      <a:cubicBezTo>
                        <a:pt x="107" y="271"/>
                        <a:pt x="142" y="281"/>
                        <a:pt x="161" y="245"/>
                      </a:cubicBezTo>
                      <a:cubicBezTo>
                        <a:pt x="178" y="211"/>
                        <a:pt x="173" y="164"/>
                        <a:pt x="218" y="150"/>
                      </a:cubicBezTo>
                      <a:cubicBezTo>
                        <a:pt x="233" y="156"/>
                        <a:pt x="236" y="169"/>
                        <a:pt x="246" y="179"/>
                      </a:cubicBezTo>
                      <a:cubicBezTo>
                        <a:pt x="253" y="174"/>
                        <a:pt x="256" y="167"/>
                        <a:pt x="261" y="161"/>
                      </a:cubicBezTo>
                      <a:cubicBezTo>
                        <a:pt x="267" y="154"/>
                        <a:pt x="272" y="150"/>
                        <a:pt x="278" y="144"/>
                      </a:cubicBezTo>
                      <a:cubicBezTo>
                        <a:pt x="292" y="130"/>
                        <a:pt x="300" y="115"/>
                        <a:pt x="306" y="97"/>
                      </a:cubicBezTo>
                      <a:cubicBezTo>
                        <a:pt x="315" y="68"/>
                        <a:pt x="324" y="30"/>
                        <a:pt x="318" y="0"/>
                      </a:cubicBezTo>
                      <a:cubicBezTo>
                        <a:pt x="304" y="36"/>
                        <a:pt x="284" y="108"/>
                        <a:pt x="248" y="129"/>
                      </a:cubicBezTo>
                      <a:cubicBezTo>
                        <a:pt x="232" y="138"/>
                        <a:pt x="211" y="130"/>
                        <a:pt x="193" y="135"/>
                      </a:cubicBezTo>
                      <a:cubicBezTo>
                        <a:pt x="172" y="140"/>
                        <a:pt x="160" y="147"/>
                        <a:pt x="151" y="166"/>
                      </a:cubicBezTo>
                      <a:cubicBezTo>
                        <a:pt x="139" y="194"/>
                        <a:pt x="112" y="241"/>
                        <a:pt x="79" y="253"/>
                      </a:cubicBezTo>
                      <a:cubicBezTo>
                        <a:pt x="71" y="257"/>
                        <a:pt x="63" y="251"/>
                        <a:pt x="55" y="258"/>
                      </a:cubicBezTo>
                      <a:cubicBezTo>
                        <a:pt x="48" y="262"/>
                        <a:pt x="46" y="273"/>
                        <a:pt x="43" y="280"/>
                      </a:cubicBezTo>
                      <a:cubicBezTo>
                        <a:pt x="35" y="302"/>
                        <a:pt x="29" y="310"/>
                        <a:pt x="4" y="307"/>
                      </a:cubicBez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9" name="Freeform 99"/>
                <p:cNvSpPr>
                  <a:spLocks/>
                </p:cNvSpPr>
                <p:nvPr/>
              </p:nvSpPr>
              <p:spPr bwMode="auto">
                <a:xfrm>
                  <a:off x="3053" y="1871"/>
                  <a:ext cx="328" cy="469"/>
                </a:xfrm>
                <a:custGeom>
                  <a:avLst/>
                  <a:gdLst>
                    <a:gd name="T0" fmla="*/ 181 w 181"/>
                    <a:gd name="T1" fmla="*/ 0 h 243"/>
                    <a:gd name="T2" fmla="*/ 114 w 181"/>
                    <a:gd name="T3" fmla="*/ 38 h 243"/>
                    <a:gd name="T4" fmla="*/ 56 w 181"/>
                    <a:gd name="T5" fmla="*/ 89 h 243"/>
                    <a:gd name="T6" fmla="*/ 15 w 181"/>
                    <a:gd name="T7" fmla="*/ 160 h 243"/>
                    <a:gd name="T8" fmla="*/ 24 w 181"/>
                    <a:gd name="T9" fmla="*/ 243 h 243"/>
                    <a:gd name="T10" fmla="*/ 28 w 181"/>
                    <a:gd name="T11" fmla="*/ 170 h 243"/>
                    <a:gd name="T12" fmla="*/ 41 w 181"/>
                    <a:gd name="T13" fmla="*/ 132 h 243"/>
                    <a:gd name="T14" fmla="*/ 123 w 181"/>
                    <a:gd name="T15" fmla="*/ 46 h 243"/>
                    <a:gd name="T16" fmla="*/ 175 w 181"/>
                    <a:gd name="T17" fmla="*/ 4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1" h="243">
                      <a:moveTo>
                        <a:pt x="181" y="0"/>
                      </a:moveTo>
                      <a:cubicBezTo>
                        <a:pt x="153" y="17"/>
                        <a:pt x="130" y="25"/>
                        <a:pt x="114" y="38"/>
                      </a:cubicBezTo>
                      <a:cubicBezTo>
                        <a:pt x="94" y="54"/>
                        <a:pt x="72" y="69"/>
                        <a:pt x="56" y="89"/>
                      </a:cubicBezTo>
                      <a:cubicBezTo>
                        <a:pt x="38" y="113"/>
                        <a:pt x="26" y="134"/>
                        <a:pt x="15" y="160"/>
                      </a:cubicBezTo>
                      <a:cubicBezTo>
                        <a:pt x="0" y="197"/>
                        <a:pt x="2" y="208"/>
                        <a:pt x="24" y="243"/>
                      </a:cubicBezTo>
                      <a:cubicBezTo>
                        <a:pt x="15" y="211"/>
                        <a:pt x="17" y="201"/>
                        <a:pt x="28" y="170"/>
                      </a:cubicBezTo>
                      <a:cubicBezTo>
                        <a:pt x="32" y="158"/>
                        <a:pt x="35" y="144"/>
                        <a:pt x="41" y="132"/>
                      </a:cubicBezTo>
                      <a:cubicBezTo>
                        <a:pt x="50" y="116"/>
                        <a:pt x="102" y="61"/>
                        <a:pt x="123" y="46"/>
                      </a:cubicBezTo>
                      <a:cubicBezTo>
                        <a:pt x="139" y="33"/>
                        <a:pt x="165" y="19"/>
                        <a:pt x="175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40" name="Freeform 100"/>
                <p:cNvSpPr>
                  <a:spLocks/>
                </p:cNvSpPr>
                <p:nvPr/>
              </p:nvSpPr>
              <p:spPr bwMode="auto">
                <a:xfrm>
                  <a:off x="3247" y="2444"/>
                  <a:ext cx="168" cy="260"/>
                </a:xfrm>
                <a:custGeom>
                  <a:avLst/>
                  <a:gdLst>
                    <a:gd name="T0" fmla="*/ 0 w 93"/>
                    <a:gd name="T1" fmla="*/ 20 h 135"/>
                    <a:gd name="T2" fmla="*/ 23 w 93"/>
                    <a:gd name="T3" fmla="*/ 88 h 135"/>
                    <a:gd name="T4" fmla="*/ 56 w 93"/>
                    <a:gd name="T5" fmla="*/ 105 h 135"/>
                    <a:gd name="T6" fmla="*/ 74 w 93"/>
                    <a:gd name="T7" fmla="*/ 135 h 135"/>
                    <a:gd name="T8" fmla="*/ 93 w 93"/>
                    <a:gd name="T9" fmla="*/ 98 h 135"/>
                    <a:gd name="T10" fmla="*/ 31 w 93"/>
                    <a:gd name="T11" fmla="*/ 55 h 135"/>
                    <a:gd name="T12" fmla="*/ 18 w 93"/>
                    <a:gd name="T13" fmla="*/ 26 h 135"/>
                    <a:gd name="T14" fmla="*/ 0 w 93"/>
                    <a:gd name="T15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3" h="135">
                      <a:moveTo>
                        <a:pt x="0" y="20"/>
                      </a:moveTo>
                      <a:cubicBezTo>
                        <a:pt x="1" y="45"/>
                        <a:pt x="2" y="71"/>
                        <a:pt x="23" y="88"/>
                      </a:cubicBezTo>
                      <a:cubicBezTo>
                        <a:pt x="33" y="95"/>
                        <a:pt x="47" y="98"/>
                        <a:pt x="56" y="105"/>
                      </a:cubicBezTo>
                      <a:cubicBezTo>
                        <a:pt x="66" y="114"/>
                        <a:pt x="70" y="121"/>
                        <a:pt x="74" y="135"/>
                      </a:cubicBezTo>
                      <a:cubicBezTo>
                        <a:pt x="73" y="120"/>
                        <a:pt x="85" y="109"/>
                        <a:pt x="93" y="98"/>
                      </a:cubicBezTo>
                      <a:cubicBezTo>
                        <a:pt x="70" y="84"/>
                        <a:pt x="47" y="80"/>
                        <a:pt x="31" y="55"/>
                      </a:cubicBezTo>
                      <a:cubicBezTo>
                        <a:pt x="25" y="46"/>
                        <a:pt x="23" y="34"/>
                        <a:pt x="18" y="26"/>
                      </a:cubicBezTo>
                      <a:cubicBezTo>
                        <a:pt x="11" y="16"/>
                        <a:pt x="0" y="14"/>
                        <a:pt x="0" y="0"/>
                      </a:cubicBez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41" name="Freeform 101"/>
                <p:cNvSpPr>
                  <a:spLocks/>
                </p:cNvSpPr>
                <p:nvPr/>
              </p:nvSpPr>
              <p:spPr bwMode="auto">
                <a:xfrm>
                  <a:off x="3669" y="1815"/>
                  <a:ext cx="259" cy="401"/>
                </a:xfrm>
                <a:custGeom>
                  <a:avLst/>
                  <a:gdLst>
                    <a:gd name="T0" fmla="*/ 0 w 143"/>
                    <a:gd name="T1" fmla="*/ 3 h 208"/>
                    <a:gd name="T2" fmla="*/ 109 w 143"/>
                    <a:gd name="T3" fmla="*/ 65 h 208"/>
                    <a:gd name="T4" fmla="*/ 133 w 143"/>
                    <a:gd name="T5" fmla="*/ 125 h 208"/>
                    <a:gd name="T6" fmla="*/ 111 w 143"/>
                    <a:gd name="T7" fmla="*/ 208 h 208"/>
                    <a:gd name="T8" fmla="*/ 83 w 143"/>
                    <a:gd name="T9" fmla="*/ 59 h 208"/>
                    <a:gd name="T10" fmla="*/ 21 w 143"/>
                    <a:gd name="T11" fmla="*/ 6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3" h="208">
                      <a:moveTo>
                        <a:pt x="0" y="3"/>
                      </a:moveTo>
                      <a:cubicBezTo>
                        <a:pt x="43" y="3"/>
                        <a:pt x="84" y="29"/>
                        <a:pt x="109" y="65"/>
                      </a:cubicBezTo>
                      <a:cubicBezTo>
                        <a:pt x="120" y="81"/>
                        <a:pt x="127" y="106"/>
                        <a:pt x="133" y="125"/>
                      </a:cubicBezTo>
                      <a:cubicBezTo>
                        <a:pt x="143" y="155"/>
                        <a:pt x="126" y="181"/>
                        <a:pt x="111" y="208"/>
                      </a:cubicBezTo>
                      <a:cubicBezTo>
                        <a:pt x="124" y="161"/>
                        <a:pt x="106" y="101"/>
                        <a:pt x="83" y="59"/>
                      </a:cubicBezTo>
                      <a:cubicBezTo>
                        <a:pt x="73" y="42"/>
                        <a:pt x="40" y="0"/>
                        <a:pt x="21" y="6"/>
                      </a:cubicBezTo>
                    </a:path>
                  </a:pathLst>
                </a:custGeom>
                <a:solidFill>
                  <a:srgbClr val="F79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42" name="Freeform 102"/>
                <p:cNvSpPr>
                  <a:spLocks/>
                </p:cNvSpPr>
                <p:nvPr/>
              </p:nvSpPr>
              <p:spPr bwMode="auto">
                <a:xfrm>
                  <a:off x="3024" y="1765"/>
                  <a:ext cx="924" cy="1312"/>
                </a:xfrm>
                <a:custGeom>
                  <a:avLst/>
                  <a:gdLst>
                    <a:gd name="T0" fmla="*/ 210 w 510"/>
                    <a:gd name="T1" fmla="*/ 675 h 680"/>
                    <a:gd name="T2" fmla="*/ 234 w 510"/>
                    <a:gd name="T3" fmla="*/ 532 h 680"/>
                    <a:gd name="T4" fmla="*/ 265 w 510"/>
                    <a:gd name="T5" fmla="*/ 442 h 680"/>
                    <a:gd name="T6" fmla="*/ 335 w 510"/>
                    <a:gd name="T7" fmla="*/ 422 h 680"/>
                    <a:gd name="T8" fmla="*/ 369 w 510"/>
                    <a:gd name="T9" fmla="*/ 333 h 680"/>
                    <a:gd name="T10" fmla="*/ 407 w 510"/>
                    <a:gd name="T11" fmla="*/ 320 h 680"/>
                    <a:gd name="T12" fmla="*/ 426 w 510"/>
                    <a:gd name="T13" fmla="*/ 355 h 680"/>
                    <a:gd name="T14" fmla="*/ 462 w 510"/>
                    <a:gd name="T15" fmla="*/ 297 h 680"/>
                    <a:gd name="T16" fmla="*/ 494 w 510"/>
                    <a:gd name="T17" fmla="*/ 241 h 680"/>
                    <a:gd name="T18" fmla="*/ 505 w 510"/>
                    <a:gd name="T19" fmla="*/ 132 h 680"/>
                    <a:gd name="T20" fmla="*/ 441 w 510"/>
                    <a:gd name="T21" fmla="*/ 42 h 680"/>
                    <a:gd name="T22" fmla="*/ 353 w 510"/>
                    <a:gd name="T23" fmla="*/ 10 h 680"/>
                    <a:gd name="T24" fmla="*/ 253 w 510"/>
                    <a:gd name="T25" fmla="*/ 18 h 680"/>
                    <a:gd name="T26" fmla="*/ 125 w 510"/>
                    <a:gd name="T27" fmla="*/ 80 h 680"/>
                    <a:gd name="T28" fmla="*/ 39 w 510"/>
                    <a:gd name="T29" fmla="*/ 162 h 680"/>
                    <a:gd name="T30" fmla="*/ 1 w 510"/>
                    <a:gd name="T31" fmla="*/ 255 h 680"/>
                    <a:gd name="T32" fmla="*/ 24 w 510"/>
                    <a:gd name="T33" fmla="*/ 316 h 680"/>
                    <a:gd name="T34" fmla="*/ 44 w 510"/>
                    <a:gd name="T35" fmla="*/ 355 h 680"/>
                    <a:gd name="T36" fmla="*/ 58 w 510"/>
                    <a:gd name="T37" fmla="*/ 317 h 680"/>
                    <a:gd name="T38" fmla="*/ 107 w 510"/>
                    <a:gd name="T39" fmla="*/ 326 h 680"/>
                    <a:gd name="T40" fmla="*/ 111 w 510"/>
                    <a:gd name="T41" fmla="*/ 428 h 680"/>
                    <a:gd name="T42" fmla="*/ 184 w 510"/>
                    <a:gd name="T43" fmla="*/ 508 h 680"/>
                    <a:gd name="T44" fmla="*/ 210 w 510"/>
                    <a:gd name="T45" fmla="*/ 675 h 6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10" h="680">
                      <a:moveTo>
                        <a:pt x="210" y="675"/>
                      </a:moveTo>
                      <a:cubicBezTo>
                        <a:pt x="229" y="672"/>
                        <a:pt x="229" y="584"/>
                        <a:pt x="234" y="532"/>
                      </a:cubicBezTo>
                      <a:cubicBezTo>
                        <a:pt x="239" y="481"/>
                        <a:pt x="242" y="453"/>
                        <a:pt x="265" y="442"/>
                      </a:cubicBezTo>
                      <a:cubicBezTo>
                        <a:pt x="287" y="430"/>
                        <a:pt x="305" y="434"/>
                        <a:pt x="335" y="422"/>
                      </a:cubicBezTo>
                      <a:cubicBezTo>
                        <a:pt x="365" y="409"/>
                        <a:pt x="353" y="362"/>
                        <a:pt x="369" y="333"/>
                      </a:cubicBezTo>
                      <a:cubicBezTo>
                        <a:pt x="385" y="304"/>
                        <a:pt x="394" y="314"/>
                        <a:pt x="407" y="320"/>
                      </a:cubicBezTo>
                      <a:cubicBezTo>
                        <a:pt x="419" y="325"/>
                        <a:pt x="417" y="364"/>
                        <a:pt x="426" y="355"/>
                      </a:cubicBezTo>
                      <a:cubicBezTo>
                        <a:pt x="435" y="346"/>
                        <a:pt x="436" y="312"/>
                        <a:pt x="462" y="297"/>
                      </a:cubicBezTo>
                      <a:cubicBezTo>
                        <a:pt x="489" y="282"/>
                        <a:pt x="484" y="265"/>
                        <a:pt x="494" y="241"/>
                      </a:cubicBezTo>
                      <a:cubicBezTo>
                        <a:pt x="504" y="217"/>
                        <a:pt x="510" y="155"/>
                        <a:pt x="505" y="132"/>
                      </a:cubicBezTo>
                      <a:cubicBezTo>
                        <a:pt x="500" y="109"/>
                        <a:pt x="477" y="74"/>
                        <a:pt x="441" y="42"/>
                      </a:cubicBezTo>
                      <a:cubicBezTo>
                        <a:pt x="404" y="11"/>
                        <a:pt x="390" y="13"/>
                        <a:pt x="353" y="10"/>
                      </a:cubicBezTo>
                      <a:cubicBezTo>
                        <a:pt x="315" y="6"/>
                        <a:pt x="296" y="0"/>
                        <a:pt x="253" y="18"/>
                      </a:cubicBezTo>
                      <a:cubicBezTo>
                        <a:pt x="210" y="37"/>
                        <a:pt x="160" y="44"/>
                        <a:pt x="125" y="80"/>
                      </a:cubicBezTo>
                      <a:cubicBezTo>
                        <a:pt x="89" y="117"/>
                        <a:pt x="63" y="114"/>
                        <a:pt x="39" y="162"/>
                      </a:cubicBezTo>
                      <a:cubicBezTo>
                        <a:pt x="15" y="210"/>
                        <a:pt x="0" y="215"/>
                        <a:pt x="1" y="255"/>
                      </a:cubicBezTo>
                      <a:cubicBezTo>
                        <a:pt x="3" y="296"/>
                        <a:pt x="13" y="311"/>
                        <a:pt x="24" y="316"/>
                      </a:cubicBezTo>
                      <a:cubicBezTo>
                        <a:pt x="35" y="321"/>
                        <a:pt x="34" y="357"/>
                        <a:pt x="44" y="355"/>
                      </a:cubicBezTo>
                      <a:cubicBezTo>
                        <a:pt x="54" y="352"/>
                        <a:pt x="42" y="323"/>
                        <a:pt x="58" y="317"/>
                      </a:cubicBezTo>
                      <a:cubicBezTo>
                        <a:pt x="74" y="311"/>
                        <a:pt x="103" y="302"/>
                        <a:pt x="107" y="326"/>
                      </a:cubicBezTo>
                      <a:cubicBezTo>
                        <a:pt x="111" y="350"/>
                        <a:pt x="88" y="400"/>
                        <a:pt x="111" y="428"/>
                      </a:cubicBezTo>
                      <a:cubicBezTo>
                        <a:pt x="134" y="456"/>
                        <a:pt x="180" y="463"/>
                        <a:pt x="184" y="508"/>
                      </a:cubicBezTo>
                      <a:cubicBezTo>
                        <a:pt x="188" y="554"/>
                        <a:pt x="169" y="680"/>
                        <a:pt x="210" y="675"/>
                      </a:cubicBezTo>
                      <a:close/>
                    </a:path>
                  </a:pathLst>
                </a:custGeom>
                <a:noFill/>
                <a:ln w="6350" cap="rnd">
                  <a:solidFill>
                    <a:srgbClr val="58585A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3269" name="Groupe 4891"/>
              <p:cNvGrpSpPr/>
              <p:nvPr/>
            </p:nvGrpSpPr>
            <p:grpSpPr>
              <a:xfrm>
                <a:off x="5591888" y="2545172"/>
                <a:ext cx="316255" cy="248996"/>
                <a:chOff x="6597225" y="3383995"/>
                <a:chExt cx="346929" cy="294858"/>
              </a:xfrm>
            </p:grpSpPr>
            <p:sp>
              <p:nvSpPr>
                <p:cNvPr id="5024" name="Freeform 268"/>
                <p:cNvSpPr>
                  <a:spLocks/>
                </p:cNvSpPr>
                <p:nvPr/>
              </p:nvSpPr>
              <p:spPr bwMode="auto">
                <a:xfrm>
                  <a:off x="6597225" y="3383995"/>
                  <a:ext cx="345413" cy="294858"/>
                </a:xfrm>
                <a:custGeom>
                  <a:avLst/>
                  <a:gdLst>
                    <a:gd name="T0" fmla="*/ 79 w 238"/>
                    <a:gd name="T1" fmla="*/ 95 h 219"/>
                    <a:gd name="T2" fmla="*/ 49 w 238"/>
                    <a:gd name="T3" fmla="*/ 100 h 219"/>
                    <a:gd name="T4" fmla="*/ 29 w 238"/>
                    <a:gd name="T5" fmla="*/ 102 h 219"/>
                    <a:gd name="T6" fmla="*/ 3 w 238"/>
                    <a:gd name="T7" fmla="*/ 157 h 219"/>
                    <a:gd name="T8" fmla="*/ 74 w 238"/>
                    <a:gd name="T9" fmla="*/ 197 h 219"/>
                    <a:gd name="T10" fmla="*/ 85 w 238"/>
                    <a:gd name="T11" fmla="*/ 174 h 219"/>
                    <a:gd name="T12" fmla="*/ 77 w 238"/>
                    <a:gd name="T13" fmla="*/ 139 h 219"/>
                    <a:gd name="T14" fmla="*/ 83 w 238"/>
                    <a:gd name="T15" fmla="*/ 113 h 219"/>
                    <a:gd name="T16" fmla="*/ 91 w 238"/>
                    <a:gd name="T17" fmla="*/ 94 h 219"/>
                    <a:gd name="T18" fmla="*/ 107 w 238"/>
                    <a:gd name="T19" fmla="*/ 82 h 219"/>
                    <a:gd name="T20" fmla="*/ 113 w 238"/>
                    <a:gd name="T21" fmla="*/ 82 h 219"/>
                    <a:gd name="T22" fmla="*/ 119 w 238"/>
                    <a:gd name="T23" fmla="*/ 82 h 219"/>
                    <a:gd name="T24" fmla="*/ 133 w 238"/>
                    <a:gd name="T25" fmla="*/ 76 h 219"/>
                    <a:gd name="T26" fmla="*/ 158 w 238"/>
                    <a:gd name="T27" fmla="*/ 35 h 219"/>
                    <a:gd name="T28" fmla="*/ 173 w 238"/>
                    <a:gd name="T29" fmla="*/ 41 h 219"/>
                    <a:gd name="T30" fmla="*/ 167 w 238"/>
                    <a:gd name="T31" fmla="*/ 66 h 219"/>
                    <a:gd name="T32" fmla="*/ 152 w 238"/>
                    <a:gd name="T33" fmla="*/ 112 h 219"/>
                    <a:gd name="T34" fmla="*/ 174 w 238"/>
                    <a:gd name="T35" fmla="*/ 112 h 219"/>
                    <a:gd name="T36" fmla="*/ 195 w 238"/>
                    <a:gd name="T37" fmla="*/ 111 h 219"/>
                    <a:gd name="T38" fmla="*/ 201 w 238"/>
                    <a:gd name="T39" fmla="*/ 130 h 219"/>
                    <a:gd name="T40" fmla="*/ 179 w 238"/>
                    <a:gd name="T41" fmla="*/ 151 h 219"/>
                    <a:gd name="T42" fmla="*/ 173 w 238"/>
                    <a:gd name="T43" fmla="*/ 185 h 219"/>
                    <a:gd name="T44" fmla="*/ 211 w 238"/>
                    <a:gd name="T45" fmla="*/ 182 h 219"/>
                    <a:gd name="T46" fmla="*/ 237 w 238"/>
                    <a:gd name="T47" fmla="*/ 139 h 219"/>
                    <a:gd name="T48" fmla="*/ 217 w 238"/>
                    <a:gd name="T49" fmla="*/ 127 h 219"/>
                    <a:gd name="T50" fmla="*/ 203 w 238"/>
                    <a:gd name="T51" fmla="*/ 112 h 219"/>
                    <a:gd name="T52" fmla="*/ 198 w 238"/>
                    <a:gd name="T53" fmla="*/ 95 h 219"/>
                    <a:gd name="T54" fmla="*/ 202 w 238"/>
                    <a:gd name="T55" fmla="*/ 75 h 219"/>
                    <a:gd name="T56" fmla="*/ 178 w 238"/>
                    <a:gd name="T57" fmla="*/ 63 h 219"/>
                    <a:gd name="T58" fmla="*/ 178 w 238"/>
                    <a:gd name="T59" fmla="*/ 40 h 219"/>
                    <a:gd name="T60" fmla="*/ 170 w 238"/>
                    <a:gd name="T61" fmla="*/ 31 h 219"/>
                    <a:gd name="T62" fmla="*/ 162 w 238"/>
                    <a:gd name="T63" fmla="*/ 19 h 219"/>
                    <a:gd name="T64" fmla="*/ 94 w 238"/>
                    <a:gd name="T65" fmla="*/ 25 h 219"/>
                    <a:gd name="T66" fmla="*/ 86 w 238"/>
                    <a:gd name="T67" fmla="*/ 47 h 219"/>
                    <a:gd name="T68" fmla="*/ 95 w 238"/>
                    <a:gd name="T69" fmla="*/ 66 h 219"/>
                    <a:gd name="T70" fmla="*/ 91 w 238"/>
                    <a:gd name="T71" fmla="*/ 81 h 219"/>
                    <a:gd name="T72" fmla="*/ 79 w 238"/>
                    <a:gd name="T73" fmla="*/ 95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8" h="219">
                      <a:moveTo>
                        <a:pt x="79" y="95"/>
                      </a:moveTo>
                      <a:cubicBezTo>
                        <a:pt x="67" y="102"/>
                        <a:pt x="58" y="101"/>
                        <a:pt x="49" y="100"/>
                      </a:cubicBezTo>
                      <a:cubicBezTo>
                        <a:pt x="42" y="99"/>
                        <a:pt x="35" y="98"/>
                        <a:pt x="29" y="102"/>
                      </a:cubicBezTo>
                      <a:cubicBezTo>
                        <a:pt x="15" y="111"/>
                        <a:pt x="0" y="139"/>
                        <a:pt x="3" y="157"/>
                      </a:cubicBezTo>
                      <a:cubicBezTo>
                        <a:pt x="6" y="187"/>
                        <a:pt x="45" y="219"/>
                        <a:pt x="74" y="197"/>
                      </a:cubicBezTo>
                      <a:cubicBezTo>
                        <a:pt x="81" y="192"/>
                        <a:pt x="83" y="181"/>
                        <a:pt x="85" y="174"/>
                      </a:cubicBezTo>
                      <a:cubicBezTo>
                        <a:pt x="87" y="159"/>
                        <a:pt x="80" y="153"/>
                        <a:pt x="77" y="139"/>
                      </a:cubicBezTo>
                      <a:cubicBezTo>
                        <a:pt x="76" y="129"/>
                        <a:pt x="80" y="122"/>
                        <a:pt x="83" y="113"/>
                      </a:cubicBezTo>
                      <a:cubicBezTo>
                        <a:pt x="86" y="104"/>
                        <a:pt x="85" y="101"/>
                        <a:pt x="91" y="94"/>
                      </a:cubicBezTo>
                      <a:cubicBezTo>
                        <a:pt x="95" y="90"/>
                        <a:pt x="101" y="83"/>
                        <a:pt x="107" y="82"/>
                      </a:cubicBezTo>
                      <a:cubicBezTo>
                        <a:pt x="109" y="81"/>
                        <a:pt x="111" y="82"/>
                        <a:pt x="113" y="82"/>
                      </a:cubicBezTo>
                      <a:cubicBezTo>
                        <a:pt x="115" y="82"/>
                        <a:pt x="117" y="83"/>
                        <a:pt x="119" y="82"/>
                      </a:cubicBezTo>
                      <a:cubicBezTo>
                        <a:pt x="124" y="82"/>
                        <a:pt x="129" y="79"/>
                        <a:pt x="133" y="76"/>
                      </a:cubicBezTo>
                      <a:cubicBezTo>
                        <a:pt x="147" y="66"/>
                        <a:pt x="140" y="39"/>
                        <a:pt x="158" y="35"/>
                      </a:cubicBezTo>
                      <a:cubicBezTo>
                        <a:pt x="165" y="34"/>
                        <a:pt x="170" y="35"/>
                        <a:pt x="173" y="41"/>
                      </a:cubicBezTo>
                      <a:cubicBezTo>
                        <a:pt x="178" y="51"/>
                        <a:pt x="172" y="58"/>
                        <a:pt x="167" y="66"/>
                      </a:cubicBezTo>
                      <a:cubicBezTo>
                        <a:pt x="160" y="76"/>
                        <a:pt x="139" y="87"/>
                        <a:pt x="152" y="112"/>
                      </a:cubicBezTo>
                      <a:cubicBezTo>
                        <a:pt x="157" y="120"/>
                        <a:pt x="165" y="116"/>
                        <a:pt x="174" y="112"/>
                      </a:cubicBezTo>
                      <a:cubicBezTo>
                        <a:pt x="181" y="109"/>
                        <a:pt x="189" y="106"/>
                        <a:pt x="195" y="111"/>
                      </a:cubicBezTo>
                      <a:cubicBezTo>
                        <a:pt x="200" y="114"/>
                        <a:pt x="203" y="124"/>
                        <a:pt x="201" y="130"/>
                      </a:cubicBezTo>
                      <a:cubicBezTo>
                        <a:pt x="199" y="140"/>
                        <a:pt x="185" y="144"/>
                        <a:pt x="179" y="151"/>
                      </a:cubicBezTo>
                      <a:cubicBezTo>
                        <a:pt x="174" y="159"/>
                        <a:pt x="166" y="176"/>
                        <a:pt x="173" y="185"/>
                      </a:cubicBezTo>
                      <a:cubicBezTo>
                        <a:pt x="182" y="195"/>
                        <a:pt x="203" y="188"/>
                        <a:pt x="211" y="182"/>
                      </a:cubicBezTo>
                      <a:cubicBezTo>
                        <a:pt x="223" y="172"/>
                        <a:pt x="238" y="156"/>
                        <a:pt x="237" y="139"/>
                      </a:cubicBezTo>
                      <a:cubicBezTo>
                        <a:pt x="237" y="125"/>
                        <a:pt x="227" y="130"/>
                        <a:pt x="217" y="127"/>
                      </a:cubicBezTo>
                      <a:cubicBezTo>
                        <a:pt x="208" y="123"/>
                        <a:pt x="209" y="119"/>
                        <a:pt x="203" y="112"/>
                      </a:cubicBezTo>
                      <a:cubicBezTo>
                        <a:pt x="197" y="104"/>
                        <a:pt x="193" y="106"/>
                        <a:pt x="198" y="95"/>
                      </a:cubicBezTo>
                      <a:cubicBezTo>
                        <a:pt x="200" y="88"/>
                        <a:pt x="207" y="83"/>
                        <a:pt x="202" y="75"/>
                      </a:cubicBezTo>
                      <a:cubicBezTo>
                        <a:pt x="196" y="68"/>
                        <a:pt x="182" y="73"/>
                        <a:pt x="178" y="63"/>
                      </a:cubicBezTo>
                      <a:cubicBezTo>
                        <a:pt x="175" y="56"/>
                        <a:pt x="182" y="47"/>
                        <a:pt x="178" y="40"/>
                      </a:cubicBezTo>
                      <a:cubicBezTo>
                        <a:pt x="176" y="35"/>
                        <a:pt x="173" y="35"/>
                        <a:pt x="170" y="31"/>
                      </a:cubicBezTo>
                      <a:cubicBezTo>
                        <a:pt x="167" y="28"/>
                        <a:pt x="165" y="23"/>
                        <a:pt x="162" y="19"/>
                      </a:cubicBezTo>
                      <a:cubicBezTo>
                        <a:pt x="146" y="0"/>
                        <a:pt x="109" y="8"/>
                        <a:pt x="94" y="25"/>
                      </a:cubicBezTo>
                      <a:cubicBezTo>
                        <a:pt x="89" y="32"/>
                        <a:pt x="85" y="38"/>
                        <a:pt x="86" y="47"/>
                      </a:cubicBezTo>
                      <a:cubicBezTo>
                        <a:pt x="87" y="55"/>
                        <a:pt x="94" y="59"/>
                        <a:pt x="95" y="66"/>
                      </a:cubicBezTo>
                      <a:cubicBezTo>
                        <a:pt x="97" y="76"/>
                        <a:pt x="95" y="76"/>
                        <a:pt x="91" y="81"/>
                      </a:cubicBezTo>
                      <a:cubicBezTo>
                        <a:pt x="87" y="85"/>
                        <a:pt x="84" y="93"/>
                        <a:pt x="79" y="95"/>
                      </a:cubicBezTo>
                    </a:path>
                  </a:pathLst>
                </a:custGeom>
                <a:solidFill>
                  <a:srgbClr val="882F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5" name="Freeform 269"/>
                <p:cNvSpPr>
                  <a:spLocks/>
                </p:cNvSpPr>
                <p:nvPr/>
              </p:nvSpPr>
              <p:spPr bwMode="auto">
                <a:xfrm>
                  <a:off x="6604429" y="3526636"/>
                  <a:ext cx="42086" cy="103679"/>
                </a:xfrm>
                <a:custGeom>
                  <a:avLst/>
                  <a:gdLst>
                    <a:gd name="T0" fmla="*/ 29 w 29"/>
                    <a:gd name="T1" fmla="*/ 0 h 77"/>
                    <a:gd name="T2" fmla="*/ 6 w 29"/>
                    <a:gd name="T3" fmla="*/ 36 h 77"/>
                    <a:gd name="T4" fmla="*/ 21 w 29"/>
                    <a:gd name="T5" fmla="*/ 77 h 77"/>
                    <a:gd name="T6" fmla="*/ 15 w 29"/>
                    <a:gd name="T7" fmla="*/ 33 h 77"/>
                    <a:gd name="T8" fmla="*/ 29 w 29"/>
                    <a:gd name="T9" fmla="*/ 1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77">
                      <a:moveTo>
                        <a:pt x="29" y="0"/>
                      </a:moveTo>
                      <a:cubicBezTo>
                        <a:pt x="20" y="13"/>
                        <a:pt x="12" y="22"/>
                        <a:pt x="6" y="36"/>
                      </a:cubicBezTo>
                      <a:cubicBezTo>
                        <a:pt x="0" y="50"/>
                        <a:pt x="9" y="70"/>
                        <a:pt x="21" y="77"/>
                      </a:cubicBezTo>
                      <a:cubicBezTo>
                        <a:pt x="12" y="64"/>
                        <a:pt x="10" y="48"/>
                        <a:pt x="15" y="33"/>
                      </a:cubicBezTo>
                      <a:cubicBezTo>
                        <a:pt x="20" y="21"/>
                        <a:pt x="26" y="14"/>
                        <a:pt x="29" y="1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6" name="Freeform 270"/>
                <p:cNvSpPr>
                  <a:spLocks/>
                </p:cNvSpPr>
                <p:nvPr/>
              </p:nvSpPr>
              <p:spPr bwMode="auto">
                <a:xfrm>
                  <a:off x="6720451" y="3393240"/>
                  <a:ext cx="90239" cy="68679"/>
                </a:xfrm>
                <a:custGeom>
                  <a:avLst/>
                  <a:gdLst>
                    <a:gd name="T0" fmla="*/ 62 w 62"/>
                    <a:gd name="T1" fmla="*/ 5 h 51"/>
                    <a:gd name="T2" fmla="*/ 18 w 62"/>
                    <a:gd name="T3" fmla="*/ 15 h 51"/>
                    <a:gd name="T4" fmla="*/ 14 w 62"/>
                    <a:gd name="T5" fmla="*/ 51 h 51"/>
                    <a:gd name="T6" fmla="*/ 25 w 62"/>
                    <a:gd name="T7" fmla="*/ 16 h 51"/>
                    <a:gd name="T8" fmla="*/ 58 w 62"/>
                    <a:gd name="T9" fmla="*/ 4 h 51"/>
                    <a:gd name="T10" fmla="*/ 62 w 62"/>
                    <a:gd name="T11" fmla="*/ 5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2" h="51">
                      <a:moveTo>
                        <a:pt x="62" y="5"/>
                      </a:moveTo>
                      <a:cubicBezTo>
                        <a:pt x="47" y="0"/>
                        <a:pt x="30" y="7"/>
                        <a:pt x="18" y="15"/>
                      </a:cubicBezTo>
                      <a:cubicBezTo>
                        <a:pt x="7" y="22"/>
                        <a:pt x="0" y="44"/>
                        <a:pt x="14" y="51"/>
                      </a:cubicBezTo>
                      <a:cubicBezTo>
                        <a:pt x="6" y="40"/>
                        <a:pt x="14" y="22"/>
                        <a:pt x="25" y="16"/>
                      </a:cubicBezTo>
                      <a:cubicBezTo>
                        <a:pt x="32" y="12"/>
                        <a:pt x="51" y="2"/>
                        <a:pt x="58" y="4"/>
                      </a:cubicBezTo>
                      <a:cubicBezTo>
                        <a:pt x="62" y="5"/>
                        <a:pt x="62" y="5"/>
                        <a:pt x="62" y="5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7" name="Freeform 271"/>
                <p:cNvSpPr>
                  <a:spLocks/>
                </p:cNvSpPr>
                <p:nvPr/>
              </p:nvSpPr>
              <p:spPr bwMode="auto">
                <a:xfrm>
                  <a:off x="6813345" y="3479419"/>
                  <a:ext cx="32228" cy="56792"/>
                </a:xfrm>
                <a:custGeom>
                  <a:avLst/>
                  <a:gdLst>
                    <a:gd name="T0" fmla="*/ 19 w 22"/>
                    <a:gd name="T1" fmla="*/ 0 h 42"/>
                    <a:gd name="T2" fmla="*/ 3 w 22"/>
                    <a:gd name="T3" fmla="*/ 21 h 42"/>
                    <a:gd name="T4" fmla="*/ 11 w 22"/>
                    <a:gd name="T5" fmla="*/ 42 h 42"/>
                    <a:gd name="T6" fmla="*/ 10 w 22"/>
                    <a:gd name="T7" fmla="*/ 20 h 42"/>
                    <a:gd name="T8" fmla="*/ 18 w 22"/>
                    <a:gd name="T9" fmla="*/ 12 h 42"/>
                    <a:gd name="T10" fmla="*/ 22 w 22"/>
                    <a:gd name="T11" fmla="*/ 1 h 42"/>
                    <a:gd name="T12" fmla="*/ 19 w 22"/>
                    <a:gd name="T1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42">
                      <a:moveTo>
                        <a:pt x="19" y="0"/>
                      </a:moveTo>
                      <a:cubicBezTo>
                        <a:pt x="15" y="8"/>
                        <a:pt x="6" y="11"/>
                        <a:pt x="3" y="21"/>
                      </a:cubicBezTo>
                      <a:cubicBezTo>
                        <a:pt x="0" y="28"/>
                        <a:pt x="1" y="39"/>
                        <a:pt x="11" y="42"/>
                      </a:cubicBezTo>
                      <a:cubicBezTo>
                        <a:pt x="3" y="37"/>
                        <a:pt x="6" y="27"/>
                        <a:pt x="10" y="20"/>
                      </a:cubicBezTo>
                      <a:cubicBezTo>
                        <a:pt x="13" y="17"/>
                        <a:pt x="16" y="15"/>
                        <a:pt x="18" y="12"/>
                      </a:cubicBezTo>
                      <a:cubicBezTo>
                        <a:pt x="19" y="8"/>
                        <a:pt x="19" y="4"/>
                        <a:pt x="22" y="1"/>
                      </a:cubicBezTo>
                      <a:cubicBezTo>
                        <a:pt x="19" y="0"/>
                        <a:pt x="19" y="0"/>
                        <a:pt x="19" y="0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8" name="Freeform 272"/>
                <p:cNvSpPr>
                  <a:spLocks/>
                </p:cNvSpPr>
                <p:nvPr/>
              </p:nvSpPr>
              <p:spPr bwMode="auto">
                <a:xfrm>
                  <a:off x="6828132" y="3571212"/>
                  <a:ext cx="66732" cy="60424"/>
                </a:xfrm>
                <a:custGeom>
                  <a:avLst/>
                  <a:gdLst>
                    <a:gd name="T0" fmla="*/ 44 w 46"/>
                    <a:gd name="T1" fmla="*/ 0 h 45"/>
                    <a:gd name="T2" fmla="*/ 24 w 46"/>
                    <a:gd name="T3" fmla="*/ 45 h 45"/>
                    <a:gd name="T4" fmla="*/ 20 w 46"/>
                    <a:gd name="T5" fmla="*/ 35 h 45"/>
                    <a:gd name="T6" fmla="*/ 30 w 46"/>
                    <a:gd name="T7" fmla="*/ 22 h 45"/>
                    <a:gd name="T8" fmla="*/ 46 w 46"/>
                    <a:gd name="T9" fmla="*/ 1 h 45"/>
                    <a:gd name="T10" fmla="*/ 44 w 46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" h="45">
                      <a:moveTo>
                        <a:pt x="44" y="0"/>
                      </a:moveTo>
                      <a:cubicBezTo>
                        <a:pt x="31" y="3"/>
                        <a:pt x="0" y="39"/>
                        <a:pt x="24" y="45"/>
                      </a:cubicBezTo>
                      <a:cubicBezTo>
                        <a:pt x="19" y="44"/>
                        <a:pt x="19" y="39"/>
                        <a:pt x="20" y="35"/>
                      </a:cubicBezTo>
                      <a:cubicBezTo>
                        <a:pt x="21" y="27"/>
                        <a:pt x="25" y="27"/>
                        <a:pt x="30" y="22"/>
                      </a:cubicBezTo>
                      <a:cubicBezTo>
                        <a:pt x="35" y="17"/>
                        <a:pt x="38" y="5"/>
                        <a:pt x="46" y="1"/>
                      </a:cubicBezTo>
                      <a:cubicBezTo>
                        <a:pt x="44" y="0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9C4E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29" name="Freeform 273"/>
                <p:cNvSpPr>
                  <a:spLocks/>
                </p:cNvSpPr>
                <p:nvPr/>
              </p:nvSpPr>
              <p:spPr bwMode="auto">
                <a:xfrm>
                  <a:off x="6663957" y="3549419"/>
                  <a:ext cx="46257" cy="105330"/>
                </a:xfrm>
                <a:custGeom>
                  <a:avLst/>
                  <a:gdLst>
                    <a:gd name="T0" fmla="*/ 29 w 32"/>
                    <a:gd name="T1" fmla="*/ 0 h 78"/>
                    <a:gd name="T2" fmla="*/ 31 w 32"/>
                    <a:gd name="T3" fmla="*/ 47 h 78"/>
                    <a:gd name="T4" fmla="*/ 23 w 32"/>
                    <a:gd name="T5" fmla="*/ 69 h 78"/>
                    <a:gd name="T6" fmla="*/ 0 w 32"/>
                    <a:gd name="T7" fmla="*/ 72 h 78"/>
                    <a:gd name="T8" fmla="*/ 20 w 32"/>
                    <a:gd name="T9" fmla="*/ 65 h 78"/>
                    <a:gd name="T10" fmla="*/ 20 w 32"/>
                    <a:gd name="T11" fmla="*/ 45 h 78"/>
                    <a:gd name="T12" fmla="*/ 29 w 32"/>
                    <a:gd name="T13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78">
                      <a:moveTo>
                        <a:pt x="29" y="0"/>
                      </a:moveTo>
                      <a:cubicBezTo>
                        <a:pt x="20" y="14"/>
                        <a:pt x="32" y="32"/>
                        <a:pt x="31" y="47"/>
                      </a:cubicBezTo>
                      <a:cubicBezTo>
                        <a:pt x="31" y="54"/>
                        <a:pt x="30" y="64"/>
                        <a:pt x="23" y="69"/>
                      </a:cubicBezTo>
                      <a:cubicBezTo>
                        <a:pt x="18" y="73"/>
                        <a:pt x="5" y="78"/>
                        <a:pt x="0" y="72"/>
                      </a:cubicBezTo>
                      <a:cubicBezTo>
                        <a:pt x="6" y="74"/>
                        <a:pt x="15" y="70"/>
                        <a:pt x="20" y="65"/>
                      </a:cubicBezTo>
                      <a:cubicBezTo>
                        <a:pt x="25" y="59"/>
                        <a:pt x="21" y="52"/>
                        <a:pt x="20" y="45"/>
                      </a:cubicBezTo>
                      <a:cubicBezTo>
                        <a:pt x="19" y="31"/>
                        <a:pt x="20" y="14"/>
                        <a:pt x="29" y="2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0" name="Freeform 274"/>
                <p:cNvSpPr>
                  <a:spLocks/>
                </p:cNvSpPr>
                <p:nvPr/>
              </p:nvSpPr>
              <p:spPr bwMode="auto">
                <a:xfrm>
                  <a:off x="6859981" y="3482061"/>
                  <a:ext cx="28816" cy="33679"/>
                </a:xfrm>
                <a:custGeom>
                  <a:avLst/>
                  <a:gdLst>
                    <a:gd name="T0" fmla="*/ 7 w 20"/>
                    <a:gd name="T1" fmla="*/ 0 h 25"/>
                    <a:gd name="T2" fmla="*/ 3 w 20"/>
                    <a:gd name="T3" fmla="*/ 25 h 25"/>
                    <a:gd name="T4" fmla="*/ 0 w 20"/>
                    <a:gd name="T5" fmla="*/ 1 h 25"/>
                    <a:gd name="T6" fmla="*/ 7 w 20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5">
                      <a:moveTo>
                        <a:pt x="7" y="0"/>
                      </a:moveTo>
                      <a:cubicBezTo>
                        <a:pt x="20" y="7"/>
                        <a:pt x="15" y="18"/>
                        <a:pt x="3" y="25"/>
                      </a:cubicBezTo>
                      <a:cubicBezTo>
                        <a:pt x="12" y="18"/>
                        <a:pt x="9" y="6"/>
                        <a:pt x="0" y="1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1" name="Freeform 275"/>
                <p:cNvSpPr>
                  <a:spLocks/>
                </p:cNvSpPr>
                <p:nvPr/>
              </p:nvSpPr>
              <p:spPr bwMode="auto">
                <a:xfrm>
                  <a:off x="6870218" y="3558995"/>
                  <a:ext cx="70902" cy="73962"/>
                </a:xfrm>
                <a:custGeom>
                  <a:avLst/>
                  <a:gdLst>
                    <a:gd name="T0" fmla="*/ 41 w 49"/>
                    <a:gd name="T1" fmla="*/ 3 h 55"/>
                    <a:gd name="T2" fmla="*/ 33 w 49"/>
                    <a:gd name="T3" fmla="*/ 33 h 55"/>
                    <a:gd name="T4" fmla="*/ 0 w 49"/>
                    <a:gd name="T5" fmla="*/ 55 h 55"/>
                    <a:gd name="T6" fmla="*/ 29 w 49"/>
                    <a:gd name="T7" fmla="*/ 27 h 55"/>
                    <a:gd name="T8" fmla="*/ 37 w 49"/>
                    <a:gd name="T9" fmla="*/ 14 h 55"/>
                    <a:gd name="T10" fmla="*/ 34 w 49"/>
                    <a:gd name="T11" fmla="*/ 1 h 55"/>
                    <a:gd name="T12" fmla="*/ 41 w 49"/>
                    <a:gd name="T13" fmla="*/ 3 h 55"/>
                    <a:gd name="T14" fmla="*/ 41 w 49"/>
                    <a:gd name="T15" fmla="*/ 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9" h="55">
                      <a:moveTo>
                        <a:pt x="41" y="3"/>
                      </a:moveTo>
                      <a:cubicBezTo>
                        <a:pt x="49" y="12"/>
                        <a:pt x="39" y="26"/>
                        <a:pt x="33" y="33"/>
                      </a:cubicBezTo>
                      <a:cubicBezTo>
                        <a:pt x="26" y="44"/>
                        <a:pt x="14" y="54"/>
                        <a:pt x="0" y="55"/>
                      </a:cubicBezTo>
                      <a:cubicBezTo>
                        <a:pt x="13" y="52"/>
                        <a:pt x="21" y="36"/>
                        <a:pt x="29" y="27"/>
                      </a:cubicBezTo>
                      <a:cubicBezTo>
                        <a:pt x="32" y="23"/>
                        <a:pt x="36" y="19"/>
                        <a:pt x="37" y="14"/>
                      </a:cubicBezTo>
                      <a:cubicBezTo>
                        <a:pt x="39" y="8"/>
                        <a:pt x="35" y="6"/>
                        <a:pt x="34" y="1"/>
                      </a:cubicBezTo>
                      <a:cubicBezTo>
                        <a:pt x="37" y="0"/>
                        <a:pt x="39" y="1"/>
                        <a:pt x="41" y="3"/>
                      </a:cubicBezTo>
                      <a:cubicBezTo>
                        <a:pt x="41" y="3"/>
                        <a:pt x="41" y="3"/>
                        <a:pt x="41" y="3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2" name="Freeform 276"/>
                <p:cNvSpPr>
                  <a:spLocks/>
                </p:cNvSpPr>
                <p:nvPr/>
              </p:nvSpPr>
              <p:spPr bwMode="auto">
                <a:xfrm>
                  <a:off x="6755334" y="3417674"/>
                  <a:ext cx="73936" cy="73962"/>
                </a:xfrm>
                <a:custGeom>
                  <a:avLst/>
                  <a:gdLst>
                    <a:gd name="T0" fmla="*/ 3 w 51"/>
                    <a:gd name="T1" fmla="*/ 49 h 55"/>
                    <a:gd name="T2" fmla="*/ 28 w 51"/>
                    <a:gd name="T3" fmla="*/ 30 h 55"/>
                    <a:gd name="T4" fmla="*/ 51 w 51"/>
                    <a:gd name="T5" fmla="*/ 7 h 55"/>
                    <a:gd name="T6" fmla="*/ 26 w 51"/>
                    <a:gd name="T7" fmla="*/ 20 h 55"/>
                    <a:gd name="T8" fmla="*/ 16 w 51"/>
                    <a:gd name="T9" fmla="*/ 37 h 55"/>
                    <a:gd name="T10" fmla="*/ 0 w 51"/>
                    <a:gd name="T11" fmla="*/ 48 h 55"/>
                    <a:gd name="T12" fmla="*/ 3 w 51"/>
                    <a:gd name="T13" fmla="*/ 49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1" h="55">
                      <a:moveTo>
                        <a:pt x="3" y="49"/>
                      </a:moveTo>
                      <a:cubicBezTo>
                        <a:pt x="17" y="55"/>
                        <a:pt x="25" y="40"/>
                        <a:pt x="28" y="30"/>
                      </a:cubicBezTo>
                      <a:cubicBezTo>
                        <a:pt x="33" y="17"/>
                        <a:pt x="39" y="11"/>
                        <a:pt x="51" y="7"/>
                      </a:cubicBezTo>
                      <a:cubicBezTo>
                        <a:pt x="40" y="0"/>
                        <a:pt x="30" y="11"/>
                        <a:pt x="26" y="20"/>
                      </a:cubicBezTo>
                      <a:cubicBezTo>
                        <a:pt x="23" y="26"/>
                        <a:pt x="22" y="32"/>
                        <a:pt x="16" y="37"/>
                      </a:cubicBezTo>
                      <a:cubicBezTo>
                        <a:pt x="13" y="40"/>
                        <a:pt x="5" y="49"/>
                        <a:pt x="0" y="48"/>
                      </a:cubicBezTo>
                      <a:cubicBezTo>
                        <a:pt x="3" y="49"/>
                        <a:pt x="3" y="49"/>
                        <a:pt x="3" y="49"/>
                      </a:cubicBezTo>
                    </a:path>
                  </a:pathLst>
                </a:custGeom>
                <a:solidFill>
                  <a:srgbClr val="6700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3" name="Freeform 280"/>
                <p:cNvSpPr>
                  <a:spLocks noEditPoints="1"/>
                </p:cNvSpPr>
                <p:nvPr/>
              </p:nvSpPr>
              <p:spPr bwMode="auto">
                <a:xfrm>
                  <a:off x="6597225" y="3393240"/>
                  <a:ext cx="346929" cy="266792"/>
                </a:xfrm>
                <a:custGeom>
                  <a:avLst/>
                  <a:gdLst>
                    <a:gd name="T0" fmla="*/ 91 w 239"/>
                    <a:gd name="T1" fmla="*/ 74 h 198"/>
                    <a:gd name="T2" fmla="*/ 94 w 239"/>
                    <a:gd name="T3" fmla="*/ 18 h 198"/>
                    <a:gd name="T4" fmla="*/ 170 w 239"/>
                    <a:gd name="T5" fmla="*/ 24 h 198"/>
                    <a:gd name="T6" fmla="*/ 202 w 239"/>
                    <a:gd name="T7" fmla="*/ 68 h 198"/>
                    <a:gd name="T8" fmla="*/ 217 w 239"/>
                    <a:gd name="T9" fmla="*/ 120 h 198"/>
                    <a:gd name="T10" fmla="*/ 187 w 239"/>
                    <a:gd name="T11" fmla="*/ 183 h 198"/>
                    <a:gd name="T12" fmla="*/ 201 w 239"/>
                    <a:gd name="T13" fmla="*/ 123 h 198"/>
                    <a:gd name="T14" fmla="*/ 174 w 239"/>
                    <a:gd name="T15" fmla="*/ 105 h 198"/>
                    <a:gd name="T16" fmla="*/ 167 w 239"/>
                    <a:gd name="T17" fmla="*/ 59 h 198"/>
                    <a:gd name="T18" fmla="*/ 158 w 239"/>
                    <a:gd name="T19" fmla="*/ 28 h 198"/>
                    <a:gd name="T20" fmla="*/ 118 w 239"/>
                    <a:gd name="T21" fmla="*/ 76 h 198"/>
                    <a:gd name="T22" fmla="*/ 107 w 239"/>
                    <a:gd name="T23" fmla="*/ 75 h 198"/>
                    <a:gd name="T24" fmla="*/ 77 w 239"/>
                    <a:gd name="T25" fmla="*/ 132 h 198"/>
                    <a:gd name="T26" fmla="*/ 54 w 239"/>
                    <a:gd name="T27" fmla="*/ 197 h 198"/>
                    <a:gd name="T28" fmla="*/ 40 w 239"/>
                    <a:gd name="T29" fmla="*/ 92 h 198"/>
                    <a:gd name="T30" fmla="*/ 135 w 239"/>
                    <a:gd name="T31" fmla="*/ 0 h 198"/>
                    <a:gd name="T32" fmla="*/ 85 w 239"/>
                    <a:gd name="T33" fmla="*/ 40 h 198"/>
                    <a:gd name="T34" fmla="*/ 95 w 239"/>
                    <a:gd name="T35" fmla="*/ 65 h 198"/>
                    <a:gd name="T36" fmla="*/ 78 w 239"/>
                    <a:gd name="T37" fmla="*/ 88 h 198"/>
                    <a:gd name="T38" fmla="*/ 40 w 239"/>
                    <a:gd name="T39" fmla="*/ 91 h 198"/>
                    <a:gd name="T40" fmla="*/ 1 w 239"/>
                    <a:gd name="T41" fmla="*/ 146 h 198"/>
                    <a:gd name="T42" fmla="*/ 54 w 239"/>
                    <a:gd name="T43" fmla="*/ 198 h 198"/>
                    <a:gd name="T44" fmla="*/ 86 w 239"/>
                    <a:gd name="T45" fmla="*/ 167 h 198"/>
                    <a:gd name="T46" fmla="*/ 78 w 239"/>
                    <a:gd name="T47" fmla="*/ 132 h 198"/>
                    <a:gd name="T48" fmla="*/ 87 w 239"/>
                    <a:gd name="T49" fmla="*/ 96 h 198"/>
                    <a:gd name="T50" fmla="*/ 109 w 239"/>
                    <a:gd name="T51" fmla="*/ 75 h 198"/>
                    <a:gd name="T52" fmla="*/ 134 w 239"/>
                    <a:gd name="T53" fmla="*/ 70 h 198"/>
                    <a:gd name="T54" fmla="*/ 158 w 239"/>
                    <a:gd name="T55" fmla="*/ 29 h 198"/>
                    <a:gd name="T56" fmla="*/ 172 w 239"/>
                    <a:gd name="T57" fmla="*/ 35 h 198"/>
                    <a:gd name="T58" fmla="*/ 155 w 239"/>
                    <a:gd name="T59" fmla="*/ 71 h 198"/>
                    <a:gd name="T60" fmla="*/ 160 w 239"/>
                    <a:gd name="T61" fmla="*/ 111 h 198"/>
                    <a:gd name="T62" fmla="*/ 188 w 239"/>
                    <a:gd name="T63" fmla="*/ 102 h 198"/>
                    <a:gd name="T64" fmla="*/ 200 w 239"/>
                    <a:gd name="T65" fmla="*/ 123 h 198"/>
                    <a:gd name="T66" fmla="*/ 170 w 239"/>
                    <a:gd name="T67" fmla="*/ 168 h 198"/>
                    <a:gd name="T68" fmla="*/ 187 w 239"/>
                    <a:gd name="T69" fmla="*/ 184 h 198"/>
                    <a:gd name="T70" fmla="*/ 238 w 239"/>
                    <a:gd name="T71" fmla="*/ 132 h 198"/>
                    <a:gd name="T72" fmla="*/ 217 w 239"/>
                    <a:gd name="T73" fmla="*/ 119 h 198"/>
                    <a:gd name="T74" fmla="*/ 199 w 239"/>
                    <a:gd name="T75" fmla="*/ 99 h 198"/>
                    <a:gd name="T76" fmla="*/ 202 w 239"/>
                    <a:gd name="T77" fmla="*/ 82 h 198"/>
                    <a:gd name="T78" fmla="*/ 197 w 239"/>
                    <a:gd name="T79" fmla="*/ 63 h 198"/>
                    <a:gd name="T80" fmla="*/ 178 w 239"/>
                    <a:gd name="T81" fmla="*/ 52 h 198"/>
                    <a:gd name="T82" fmla="*/ 175 w 239"/>
                    <a:gd name="T83" fmla="*/ 27 h 198"/>
                    <a:gd name="T84" fmla="*/ 135 w 239"/>
                    <a:gd name="T8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9" h="198">
                      <a:moveTo>
                        <a:pt x="59" y="94"/>
                      </a:moveTo>
                      <a:cubicBezTo>
                        <a:pt x="65" y="94"/>
                        <a:pt x="71" y="93"/>
                        <a:pt x="79" y="88"/>
                      </a:cubicBezTo>
                      <a:cubicBezTo>
                        <a:pt x="84" y="86"/>
                        <a:pt x="87" y="78"/>
                        <a:pt x="91" y="74"/>
                      </a:cubicBezTo>
                      <a:cubicBezTo>
                        <a:pt x="95" y="69"/>
                        <a:pt x="97" y="69"/>
                        <a:pt x="95" y="59"/>
                      </a:cubicBezTo>
                      <a:cubicBezTo>
                        <a:pt x="94" y="52"/>
                        <a:pt x="87" y="48"/>
                        <a:pt x="86" y="40"/>
                      </a:cubicBezTo>
                      <a:cubicBezTo>
                        <a:pt x="85" y="31"/>
                        <a:pt x="89" y="25"/>
                        <a:pt x="94" y="18"/>
                      </a:cubicBezTo>
                      <a:cubicBezTo>
                        <a:pt x="103" y="8"/>
                        <a:pt x="120" y="1"/>
                        <a:pt x="135" y="1"/>
                      </a:cubicBezTo>
                      <a:cubicBezTo>
                        <a:pt x="146" y="1"/>
                        <a:pt x="156" y="4"/>
                        <a:pt x="162" y="12"/>
                      </a:cubicBezTo>
                      <a:cubicBezTo>
                        <a:pt x="165" y="16"/>
                        <a:pt x="167" y="21"/>
                        <a:pt x="170" y="24"/>
                      </a:cubicBezTo>
                      <a:cubicBezTo>
                        <a:pt x="173" y="28"/>
                        <a:pt x="176" y="28"/>
                        <a:pt x="178" y="33"/>
                      </a:cubicBezTo>
                      <a:cubicBezTo>
                        <a:pt x="182" y="40"/>
                        <a:pt x="175" y="49"/>
                        <a:pt x="178" y="56"/>
                      </a:cubicBezTo>
                      <a:cubicBezTo>
                        <a:pt x="182" y="66"/>
                        <a:pt x="196" y="61"/>
                        <a:pt x="202" y="68"/>
                      </a:cubicBezTo>
                      <a:cubicBezTo>
                        <a:pt x="207" y="76"/>
                        <a:pt x="200" y="81"/>
                        <a:pt x="198" y="88"/>
                      </a:cubicBezTo>
                      <a:cubicBezTo>
                        <a:pt x="193" y="99"/>
                        <a:pt x="197" y="97"/>
                        <a:pt x="203" y="105"/>
                      </a:cubicBezTo>
                      <a:cubicBezTo>
                        <a:pt x="209" y="112"/>
                        <a:pt x="208" y="116"/>
                        <a:pt x="217" y="120"/>
                      </a:cubicBezTo>
                      <a:cubicBezTo>
                        <a:pt x="227" y="123"/>
                        <a:pt x="237" y="118"/>
                        <a:pt x="237" y="132"/>
                      </a:cubicBezTo>
                      <a:cubicBezTo>
                        <a:pt x="238" y="149"/>
                        <a:pt x="223" y="165"/>
                        <a:pt x="211" y="175"/>
                      </a:cubicBezTo>
                      <a:cubicBezTo>
                        <a:pt x="206" y="179"/>
                        <a:pt x="196" y="183"/>
                        <a:pt x="187" y="183"/>
                      </a:cubicBezTo>
                      <a:cubicBezTo>
                        <a:pt x="182" y="183"/>
                        <a:pt x="177" y="182"/>
                        <a:pt x="173" y="178"/>
                      </a:cubicBezTo>
                      <a:cubicBezTo>
                        <a:pt x="166" y="169"/>
                        <a:pt x="174" y="152"/>
                        <a:pt x="179" y="144"/>
                      </a:cubicBezTo>
                      <a:cubicBezTo>
                        <a:pt x="185" y="137"/>
                        <a:pt x="199" y="133"/>
                        <a:pt x="201" y="123"/>
                      </a:cubicBezTo>
                      <a:cubicBezTo>
                        <a:pt x="203" y="117"/>
                        <a:pt x="200" y="107"/>
                        <a:pt x="195" y="104"/>
                      </a:cubicBezTo>
                      <a:cubicBezTo>
                        <a:pt x="193" y="102"/>
                        <a:pt x="190" y="101"/>
                        <a:pt x="188" y="101"/>
                      </a:cubicBezTo>
                      <a:cubicBezTo>
                        <a:pt x="183" y="101"/>
                        <a:pt x="178" y="103"/>
                        <a:pt x="174" y="105"/>
                      </a:cubicBezTo>
                      <a:cubicBezTo>
                        <a:pt x="169" y="108"/>
                        <a:pt x="164" y="110"/>
                        <a:pt x="160" y="110"/>
                      </a:cubicBezTo>
                      <a:cubicBezTo>
                        <a:pt x="157" y="110"/>
                        <a:pt x="154" y="108"/>
                        <a:pt x="152" y="105"/>
                      </a:cubicBezTo>
                      <a:cubicBezTo>
                        <a:pt x="139" y="80"/>
                        <a:pt x="160" y="69"/>
                        <a:pt x="167" y="59"/>
                      </a:cubicBezTo>
                      <a:cubicBezTo>
                        <a:pt x="172" y="51"/>
                        <a:pt x="178" y="44"/>
                        <a:pt x="173" y="34"/>
                      </a:cubicBezTo>
                      <a:cubicBezTo>
                        <a:pt x="171" y="29"/>
                        <a:pt x="167" y="28"/>
                        <a:pt x="163" y="28"/>
                      </a:cubicBezTo>
                      <a:cubicBezTo>
                        <a:pt x="161" y="28"/>
                        <a:pt x="160" y="28"/>
                        <a:pt x="158" y="28"/>
                      </a:cubicBezTo>
                      <a:cubicBezTo>
                        <a:pt x="140" y="32"/>
                        <a:pt x="147" y="59"/>
                        <a:pt x="133" y="69"/>
                      </a:cubicBezTo>
                      <a:cubicBezTo>
                        <a:pt x="129" y="72"/>
                        <a:pt x="124" y="75"/>
                        <a:pt x="119" y="75"/>
                      </a:cubicBezTo>
                      <a:cubicBezTo>
                        <a:pt x="119" y="76"/>
                        <a:pt x="118" y="76"/>
                        <a:pt x="118" y="76"/>
                      </a:cubicBezTo>
                      <a:cubicBezTo>
                        <a:pt x="116" y="76"/>
                        <a:pt x="115" y="75"/>
                        <a:pt x="113" y="75"/>
                      </a:cubicBezTo>
                      <a:cubicBezTo>
                        <a:pt x="112" y="75"/>
                        <a:pt x="110" y="74"/>
                        <a:pt x="109" y="74"/>
                      </a:cubicBezTo>
                      <a:cubicBezTo>
                        <a:pt x="108" y="74"/>
                        <a:pt x="108" y="74"/>
                        <a:pt x="107" y="75"/>
                      </a:cubicBezTo>
                      <a:cubicBezTo>
                        <a:pt x="101" y="76"/>
                        <a:pt x="95" y="83"/>
                        <a:pt x="91" y="87"/>
                      </a:cubicBezTo>
                      <a:cubicBezTo>
                        <a:pt x="85" y="94"/>
                        <a:pt x="86" y="97"/>
                        <a:pt x="83" y="106"/>
                      </a:cubicBezTo>
                      <a:cubicBezTo>
                        <a:pt x="80" y="115"/>
                        <a:pt x="76" y="122"/>
                        <a:pt x="77" y="132"/>
                      </a:cubicBezTo>
                      <a:cubicBezTo>
                        <a:pt x="80" y="146"/>
                        <a:pt x="87" y="152"/>
                        <a:pt x="85" y="167"/>
                      </a:cubicBezTo>
                      <a:cubicBezTo>
                        <a:pt x="83" y="174"/>
                        <a:pt x="81" y="185"/>
                        <a:pt x="74" y="190"/>
                      </a:cubicBezTo>
                      <a:cubicBezTo>
                        <a:pt x="68" y="195"/>
                        <a:pt x="61" y="197"/>
                        <a:pt x="54" y="197"/>
                      </a:cubicBezTo>
                      <a:cubicBezTo>
                        <a:pt x="29" y="197"/>
                        <a:pt x="5" y="173"/>
                        <a:pt x="3" y="150"/>
                      </a:cubicBezTo>
                      <a:cubicBezTo>
                        <a:pt x="0" y="132"/>
                        <a:pt x="15" y="104"/>
                        <a:pt x="29" y="95"/>
                      </a:cubicBezTo>
                      <a:cubicBezTo>
                        <a:pt x="33" y="93"/>
                        <a:pt x="36" y="92"/>
                        <a:pt x="40" y="92"/>
                      </a:cubicBezTo>
                      <a:cubicBezTo>
                        <a:pt x="43" y="92"/>
                        <a:pt x="46" y="93"/>
                        <a:pt x="49" y="93"/>
                      </a:cubicBezTo>
                      <a:cubicBezTo>
                        <a:pt x="52" y="93"/>
                        <a:pt x="55" y="94"/>
                        <a:pt x="59" y="94"/>
                      </a:cubicBezTo>
                      <a:moveTo>
                        <a:pt x="135" y="0"/>
                      </a:moveTo>
                      <a:cubicBezTo>
                        <a:pt x="119" y="0"/>
                        <a:pt x="103" y="7"/>
                        <a:pt x="94" y="18"/>
                      </a:cubicBezTo>
                      <a:cubicBezTo>
                        <a:pt x="89" y="24"/>
                        <a:pt x="85" y="30"/>
                        <a:pt x="85" y="38"/>
                      </a:cubicBezTo>
                      <a:cubicBezTo>
                        <a:pt x="85" y="38"/>
                        <a:pt x="85" y="39"/>
                        <a:pt x="85" y="40"/>
                      </a:cubicBezTo>
                      <a:cubicBezTo>
                        <a:pt x="86" y="45"/>
                        <a:pt x="88" y="48"/>
                        <a:pt x="90" y="51"/>
                      </a:cubicBezTo>
                      <a:cubicBezTo>
                        <a:pt x="92" y="54"/>
                        <a:pt x="94" y="56"/>
                        <a:pt x="94" y="60"/>
                      </a:cubicBezTo>
                      <a:cubicBezTo>
                        <a:pt x="95" y="62"/>
                        <a:pt x="95" y="63"/>
                        <a:pt x="95" y="65"/>
                      </a:cubicBezTo>
                      <a:cubicBezTo>
                        <a:pt x="95" y="67"/>
                        <a:pt x="94" y="68"/>
                        <a:pt x="94" y="69"/>
                      </a:cubicBezTo>
                      <a:cubicBezTo>
                        <a:pt x="93" y="70"/>
                        <a:pt x="91" y="71"/>
                        <a:pt x="90" y="73"/>
                      </a:cubicBezTo>
                      <a:cubicBezTo>
                        <a:pt x="86" y="78"/>
                        <a:pt x="83" y="85"/>
                        <a:pt x="78" y="88"/>
                      </a:cubicBezTo>
                      <a:cubicBezTo>
                        <a:pt x="78" y="88"/>
                        <a:pt x="78" y="88"/>
                        <a:pt x="78" y="88"/>
                      </a:cubicBezTo>
                      <a:cubicBezTo>
                        <a:pt x="71" y="92"/>
                        <a:pt x="65" y="93"/>
                        <a:pt x="59" y="93"/>
                      </a:cubicBezTo>
                      <a:cubicBezTo>
                        <a:pt x="52" y="93"/>
                        <a:pt x="46" y="91"/>
                        <a:pt x="40" y="91"/>
                      </a:cubicBezTo>
                      <a:cubicBezTo>
                        <a:pt x="36" y="91"/>
                        <a:pt x="33" y="92"/>
                        <a:pt x="29" y="94"/>
                      </a:cubicBezTo>
                      <a:cubicBezTo>
                        <a:pt x="22" y="99"/>
                        <a:pt x="15" y="107"/>
                        <a:pt x="10" y="117"/>
                      </a:cubicBezTo>
                      <a:cubicBezTo>
                        <a:pt x="5" y="126"/>
                        <a:pt x="1" y="137"/>
                        <a:pt x="1" y="146"/>
                      </a:cubicBezTo>
                      <a:cubicBezTo>
                        <a:pt x="1" y="147"/>
                        <a:pt x="1" y="149"/>
                        <a:pt x="2" y="150"/>
                      </a:cubicBezTo>
                      <a:cubicBezTo>
                        <a:pt x="3" y="162"/>
                        <a:pt x="10" y="174"/>
                        <a:pt x="19" y="183"/>
                      </a:cubicBezTo>
                      <a:cubicBezTo>
                        <a:pt x="29" y="192"/>
                        <a:pt x="41" y="198"/>
                        <a:pt x="54" y="198"/>
                      </a:cubicBezTo>
                      <a:cubicBezTo>
                        <a:pt x="61" y="198"/>
                        <a:pt x="68" y="196"/>
                        <a:pt x="75" y="191"/>
                      </a:cubicBezTo>
                      <a:cubicBezTo>
                        <a:pt x="78" y="188"/>
                        <a:pt x="81" y="184"/>
                        <a:pt x="82" y="180"/>
                      </a:cubicBezTo>
                      <a:cubicBezTo>
                        <a:pt x="84" y="176"/>
                        <a:pt x="85" y="171"/>
                        <a:pt x="86" y="167"/>
                      </a:cubicBezTo>
                      <a:cubicBezTo>
                        <a:pt x="86" y="165"/>
                        <a:pt x="86" y="162"/>
                        <a:pt x="86" y="160"/>
                      </a:cubicBezTo>
                      <a:cubicBezTo>
                        <a:pt x="86" y="155"/>
                        <a:pt x="85" y="151"/>
                        <a:pt x="83" y="146"/>
                      </a:cubicBezTo>
                      <a:cubicBezTo>
                        <a:pt x="81" y="142"/>
                        <a:pt x="79" y="138"/>
                        <a:pt x="78" y="132"/>
                      </a:cubicBezTo>
                      <a:cubicBezTo>
                        <a:pt x="78" y="131"/>
                        <a:pt x="78" y="129"/>
                        <a:pt x="78" y="128"/>
                      </a:cubicBezTo>
                      <a:cubicBezTo>
                        <a:pt x="78" y="121"/>
                        <a:pt x="82" y="115"/>
                        <a:pt x="84" y="107"/>
                      </a:cubicBezTo>
                      <a:cubicBezTo>
                        <a:pt x="86" y="102"/>
                        <a:pt x="86" y="99"/>
                        <a:pt x="87" y="96"/>
                      </a:cubicBezTo>
                      <a:cubicBezTo>
                        <a:pt x="88" y="94"/>
                        <a:pt x="89" y="92"/>
                        <a:pt x="92" y="88"/>
                      </a:cubicBezTo>
                      <a:cubicBezTo>
                        <a:pt x="96" y="84"/>
                        <a:pt x="102" y="77"/>
                        <a:pt x="108" y="76"/>
                      </a:cubicBezTo>
                      <a:cubicBezTo>
                        <a:pt x="108" y="75"/>
                        <a:pt x="108" y="75"/>
                        <a:pt x="109" y="75"/>
                      </a:cubicBezTo>
                      <a:cubicBezTo>
                        <a:pt x="111" y="75"/>
                        <a:pt x="115" y="77"/>
                        <a:pt x="118" y="77"/>
                      </a:cubicBezTo>
                      <a:cubicBezTo>
                        <a:pt x="118" y="77"/>
                        <a:pt x="119" y="77"/>
                        <a:pt x="119" y="76"/>
                      </a:cubicBezTo>
                      <a:cubicBezTo>
                        <a:pt x="124" y="76"/>
                        <a:pt x="130" y="73"/>
                        <a:pt x="134" y="70"/>
                      </a:cubicBezTo>
                      <a:cubicBezTo>
                        <a:pt x="141" y="65"/>
                        <a:pt x="143" y="55"/>
                        <a:pt x="145" y="47"/>
                      </a:cubicBezTo>
                      <a:cubicBezTo>
                        <a:pt x="146" y="43"/>
                        <a:pt x="147" y="39"/>
                        <a:pt x="149" y="35"/>
                      </a:cubicBezTo>
                      <a:cubicBezTo>
                        <a:pt x="151" y="32"/>
                        <a:pt x="154" y="30"/>
                        <a:pt x="158" y="29"/>
                      </a:cubicBezTo>
                      <a:cubicBezTo>
                        <a:pt x="160" y="29"/>
                        <a:pt x="162" y="29"/>
                        <a:pt x="163" y="29"/>
                      </a:cubicBezTo>
                      <a:cubicBezTo>
                        <a:pt x="165" y="29"/>
                        <a:pt x="167" y="29"/>
                        <a:pt x="168" y="30"/>
                      </a:cubicBezTo>
                      <a:cubicBezTo>
                        <a:pt x="170" y="31"/>
                        <a:pt x="171" y="32"/>
                        <a:pt x="172" y="35"/>
                      </a:cubicBezTo>
                      <a:cubicBezTo>
                        <a:pt x="174" y="37"/>
                        <a:pt x="174" y="40"/>
                        <a:pt x="174" y="42"/>
                      </a:cubicBezTo>
                      <a:cubicBezTo>
                        <a:pt x="174" y="48"/>
                        <a:pt x="170" y="53"/>
                        <a:pt x="166" y="58"/>
                      </a:cubicBezTo>
                      <a:cubicBezTo>
                        <a:pt x="164" y="62"/>
                        <a:pt x="159" y="66"/>
                        <a:pt x="155" y="71"/>
                      </a:cubicBezTo>
                      <a:cubicBezTo>
                        <a:pt x="150" y="76"/>
                        <a:pt x="147" y="82"/>
                        <a:pt x="147" y="90"/>
                      </a:cubicBezTo>
                      <a:cubicBezTo>
                        <a:pt x="147" y="94"/>
                        <a:pt x="148" y="99"/>
                        <a:pt x="151" y="105"/>
                      </a:cubicBezTo>
                      <a:cubicBezTo>
                        <a:pt x="154" y="109"/>
                        <a:pt x="157" y="111"/>
                        <a:pt x="160" y="111"/>
                      </a:cubicBezTo>
                      <a:cubicBezTo>
                        <a:pt x="160" y="111"/>
                        <a:pt x="160" y="111"/>
                        <a:pt x="160" y="111"/>
                      </a:cubicBezTo>
                      <a:cubicBezTo>
                        <a:pt x="165" y="111"/>
                        <a:pt x="169" y="108"/>
                        <a:pt x="174" y="106"/>
                      </a:cubicBezTo>
                      <a:cubicBezTo>
                        <a:pt x="179" y="104"/>
                        <a:pt x="184" y="102"/>
                        <a:pt x="188" y="102"/>
                      </a:cubicBezTo>
                      <a:cubicBezTo>
                        <a:pt x="190" y="102"/>
                        <a:pt x="193" y="103"/>
                        <a:pt x="195" y="105"/>
                      </a:cubicBezTo>
                      <a:cubicBezTo>
                        <a:pt x="198" y="107"/>
                        <a:pt x="201" y="114"/>
                        <a:pt x="201" y="120"/>
                      </a:cubicBezTo>
                      <a:cubicBezTo>
                        <a:pt x="201" y="121"/>
                        <a:pt x="201" y="122"/>
                        <a:pt x="200" y="123"/>
                      </a:cubicBezTo>
                      <a:cubicBezTo>
                        <a:pt x="200" y="127"/>
                        <a:pt x="196" y="130"/>
                        <a:pt x="191" y="134"/>
                      </a:cubicBezTo>
                      <a:cubicBezTo>
                        <a:pt x="187" y="137"/>
                        <a:pt x="182" y="140"/>
                        <a:pt x="179" y="144"/>
                      </a:cubicBezTo>
                      <a:cubicBezTo>
                        <a:pt x="175" y="149"/>
                        <a:pt x="170" y="159"/>
                        <a:pt x="170" y="168"/>
                      </a:cubicBezTo>
                      <a:cubicBezTo>
                        <a:pt x="170" y="172"/>
                        <a:pt x="170" y="175"/>
                        <a:pt x="173" y="178"/>
                      </a:cubicBezTo>
                      <a:cubicBezTo>
                        <a:pt x="176" y="182"/>
                        <a:pt x="181" y="184"/>
                        <a:pt x="187" y="184"/>
                      </a:cubicBezTo>
                      <a:cubicBezTo>
                        <a:pt x="187" y="184"/>
                        <a:pt x="187" y="184"/>
                        <a:pt x="187" y="184"/>
                      </a:cubicBezTo>
                      <a:cubicBezTo>
                        <a:pt x="196" y="184"/>
                        <a:pt x="206" y="180"/>
                        <a:pt x="212" y="175"/>
                      </a:cubicBezTo>
                      <a:cubicBezTo>
                        <a:pt x="224" y="166"/>
                        <a:pt x="238" y="150"/>
                        <a:pt x="239" y="133"/>
                      </a:cubicBezTo>
                      <a:cubicBezTo>
                        <a:pt x="238" y="132"/>
                        <a:pt x="238" y="132"/>
                        <a:pt x="238" y="132"/>
                      </a:cubicBezTo>
                      <a:cubicBezTo>
                        <a:pt x="238" y="129"/>
                        <a:pt x="238" y="126"/>
                        <a:pt x="236" y="124"/>
                      </a:cubicBezTo>
                      <a:cubicBezTo>
                        <a:pt x="235" y="123"/>
                        <a:pt x="234" y="122"/>
                        <a:pt x="233" y="121"/>
                      </a:cubicBezTo>
                      <a:cubicBezTo>
                        <a:pt x="228" y="120"/>
                        <a:pt x="223" y="121"/>
                        <a:pt x="217" y="119"/>
                      </a:cubicBezTo>
                      <a:cubicBezTo>
                        <a:pt x="213" y="117"/>
                        <a:pt x="211" y="115"/>
                        <a:pt x="210" y="113"/>
                      </a:cubicBezTo>
                      <a:cubicBezTo>
                        <a:pt x="208" y="111"/>
                        <a:pt x="207" y="108"/>
                        <a:pt x="204" y="105"/>
                      </a:cubicBezTo>
                      <a:cubicBezTo>
                        <a:pt x="202" y="102"/>
                        <a:pt x="200" y="100"/>
                        <a:pt x="199" y="99"/>
                      </a:cubicBezTo>
                      <a:cubicBezTo>
                        <a:pt x="197" y="98"/>
                        <a:pt x="197" y="97"/>
                        <a:pt x="197" y="95"/>
                      </a:cubicBezTo>
                      <a:cubicBezTo>
                        <a:pt x="197" y="94"/>
                        <a:pt x="197" y="92"/>
                        <a:pt x="199" y="89"/>
                      </a:cubicBezTo>
                      <a:cubicBezTo>
                        <a:pt x="199" y="86"/>
                        <a:pt x="201" y="84"/>
                        <a:pt x="202" y="82"/>
                      </a:cubicBezTo>
                      <a:cubicBezTo>
                        <a:pt x="204" y="79"/>
                        <a:pt x="205" y="77"/>
                        <a:pt x="205" y="74"/>
                      </a:cubicBezTo>
                      <a:cubicBezTo>
                        <a:pt x="205" y="72"/>
                        <a:pt x="204" y="70"/>
                        <a:pt x="202" y="68"/>
                      </a:cubicBezTo>
                      <a:cubicBezTo>
                        <a:pt x="201" y="65"/>
                        <a:pt x="199" y="64"/>
                        <a:pt x="197" y="63"/>
                      </a:cubicBezTo>
                      <a:cubicBezTo>
                        <a:pt x="193" y="62"/>
                        <a:pt x="189" y="62"/>
                        <a:pt x="186" y="61"/>
                      </a:cubicBezTo>
                      <a:cubicBezTo>
                        <a:pt x="183" y="60"/>
                        <a:pt x="181" y="59"/>
                        <a:pt x="179" y="56"/>
                      </a:cubicBezTo>
                      <a:cubicBezTo>
                        <a:pt x="179" y="55"/>
                        <a:pt x="178" y="53"/>
                        <a:pt x="178" y="52"/>
                      </a:cubicBezTo>
                      <a:cubicBezTo>
                        <a:pt x="178" y="48"/>
                        <a:pt x="180" y="43"/>
                        <a:pt x="180" y="38"/>
                      </a:cubicBezTo>
                      <a:cubicBezTo>
                        <a:pt x="180" y="36"/>
                        <a:pt x="180" y="34"/>
                        <a:pt x="179" y="32"/>
                      </a:cubicBezTo>
                      <a:cubicBezTo>
                        <a:pt x="178" y="30"/>
                        <a:pt x="177" y="28"/>
                        <a:pt x="175" y="27"/>
                      </a:cubicBezTo>
                      <a:cubicBezTo>
                        <a:pt x="174" y="26"/>
                        <a:pt x="172" y="25"/>
                        <a:pt x="171" y="24"/>
                      </a:cubicBezTo>
                      <a:cubicBezTo>
                        <a:pt x="168" y="20"/>
                        <a:pt x="166" y="16"/>
                        <a:pt x="163" y="12"/>
                      </a:cubicBezTo>
                      <a:cubicBezTo>
                        <a:pt x="156" y="4"/>
                        <a:pt x="146" y="0"/>
                        <a:pt x="135" y="0"/>
                      </a:cubicBezTo>
                    </a:path>
                  </a:pathLst>
                </a:custGeom>
                <a:solidFill>
                  <a:srgbClr val="6F62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5034" name="Freeform 281"/>
                <p:cNvSpPr>
                  <a:spLocks noEditPoints="1"/>
                </p:cNvSpPr>
                <p:nvPr/>
              </p:nvSpPr>
              <p:spPr bwMode="auto">
                <a:xfrm>
                  <a:off x="6597225" y="3394561"/>
                  <a:ext cx="345413" cy="264150"/>
                </a:xfrm>
                <a:custGeom>
                  <a:avLst/>
                  <a:gdLst>
                    <a:gd name="T0" fmla="*/ 95 w 238"/>
                    <a:gd name="T1" fmla="*/ 69 h 196"/>
                    <a:gd name="T2" fmla="*/ 91 w 238"/>
                    <a:gd name="T3" fmla="*/ 49 h 196"/>
                    <a:gd name="T4" fmla="*/ 95 w 238"/>
                    <a:gd name="T5" fmla="*/ 18 h 196"/>
                    <a:gd name="T6" fmla="*/ 170 w 238"/>
                    <a:gd name="T7" fmla="*/ 24 h 196"/>
                    <a:gd name="T8" fmla="*/ 178 w 238"/>
                    <a:gd name="T9" fmla="*/ 37 h 196"/>
                    <a:gd name="T10" fmla="*/ 182 w 238"/>
                    <a:gd name="T11" fmla="*/ 61 h 196"/>
                    <a:gd name="T12" fmla="*/ 203 w 238"/>
                    <a:gd name="T13" fmla="*/ 73 h 196"/>
                    <a:gd name="T14" fmla="*/ 195 w 238"/>
                    <a:gd name="T15" fmla="*/ 94 h 196"/>
                    <a:gd name="T16" fmla="*/ 208 w 238"/>
                    <a:gd name="T17" fmla="*/ 113 h 196"/>
                    <a:gd name="T18" fmla="*/ 235 w 238"/>
                    <a:gd name="T19" fmla="*/ 124 h 196"/>
                    <a:gd name="T20" fmla="*/ 211 w 238"/>
                    <a:gd name="T21" fmla="*/ 173 h 196"/>
                    <a:gd name="T22" fmla="*/ 172 w 238"/>
                    <a:gd name="T23" fmla="*/ 167 h 196"/>
                    <a:gd name="T24" fmla="*/ 202 w 238"/>
                    <a:gd name="T25" fmla="*/ 123 h 196"/>
                    <a:gd name="T26" fmla="*/ 188 w 238"/>
                    <a:gd name="T27" fmla="*/ 99 h 196"/>
                    <a:gd name="T28" fmla="*/ 153 w 238"/>
                    <a:gd name="T29" fmla="*/ 103 h 196"/>
                    <a:gd name="T30" fmla="*/ 168 w 238"/>
                    <a:gd name="T31" fmla="*/ 58 h 196"/>
                    <a:gd name="T32" fmla="*/ 169 w 238"/>
                    <a:gd name="T33" fmla="*/ 27 h 196"/>
                    <a:gd name="T34" fmla="*/ 148 w 238"/>
                    <a:gd name="T35" fmla="*/ 33 h 196"/>
                    <a:gd name="T36" fmla="*/ 119 w 238"/>
                    <a:gd name="T37" fmla="*/ 73 h 196"/>
                    <a:gd name="T38" fmla="*/ 109 w 238"/>
                    <a:gd name="T39" fmla="*/ 72 h 196"/>
                    <a:gd name="T40" fmla="*/ 85 w 238"/>
                    <a:gd name="T41" fmla="*/ 95 h 196"/>
                    <a:gd name="T42" fmla="*/ 77 w 238"/>
                    <a:gd name="T43" fmla="*/ 132 h 196"/>
                    <a:gd name="T44" fmla="*/ 84 w 238"/>
                    <a:gd name="T45" fmla="*/ 165 h 196"/>
                    <a:gd name="T46" fmla="*/ 54 w 238"/>
                    <a:gd name="T47" fmla="*/ 195 h 196"/>
                    <a:gd name="T48" fmla="*/ 3 w 238"/>
                    <a:gd name="T49" fmla="*/ 145 h 196"/>
                    <a:gd name="T50" fmla="*/ 40 w 238"/>
                    <a:gd name="T51" fmla="*/ 92 h 196"/>
                    <a:gd name="T52" fmla="*/ 79 w 238"/>
                    <a:gd name="T53" fmla="*/ 88 h 196"/>
                    <a:gd name="T54" fmla="*/ 86 w 238"/>
                    <a:gd name="T55" fmla="*/ 39 h 196"/>
                    <a:gd name="T56" fmla="*/ 79 w 238"/>
                    <a:gd name="T57" fmla="*/ 87 h 196"/>
                    <a:gd name="T58" fmla="*/ 40 w 238"/>
                    <a:gd name="T59" fmla="*/ 91 h 196"/>
                    <a:gd name="T60" fmla="*/ 54 w 238"/>
                    <a:gd name="T61" fmla="*/ 196 h 196"/>
                    <a:gd name="T62" fmla="*/ 77 w 238"/>
                    <a:gd name="T63" fmla="*/ 131 h 196"/>
                    <a:gd name="T64" fmla="*/ 107 w 238"/>
                    <a:gd name="T65" fmla="*/ 74 h 196"/>
                    <a:gd name="T66" fmla="*/ 118 w 238"/>
                    <a:gd name="T67" fmla="*/ 75 h 196"/>
                    <a:gd name="T68" fmla="*/ 158 w 238"/>
                    <a:gd name="T69" fmla="*/ 27 h 196"/>
                    <a:gd name="T70" fmla="*/ 167 w 238"/>
                    <a:gd name="T71" fmla="*/ 58 h 196"/>
                    <a:gd name="T72" fmla="*/ 174 w 238"/>
                    <a:gd name="T73" fmla="*/ 104 h 196"/>
                    <a:gd name="T74" fmla="*/ 201 w 238"/>
                    <a:gd name="T75" fmla="*/ 122 h 196"/>
                    <a:gd name="T76" fmla="*/ 187 w 238"/>
                    <a:gd name="T77" fmla="*/ 182 h 196"/>
                    <a:gd name="T78" fmla="*/ 217 w 238"/>
                    <a:gd name="T79" fmla="*/ 119 h 196"/>
                    <a:gd name="T80" fmla="*/ 202 w 238"/>
                    <a:gd name="T81" fmla="*/ 67 h 196"/>
                    <a:gd name="T82" fmla="*/ 170 w 238"/>
                    <a:gd name="T83" fmla="*/ 23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8" h="196">
                      <a:moveTo>
                        <a:pt x="79" y="88"/>
                      </a:moveTo>
                      <a:cubicBezTo>
                        <a:pt x="84" y="85"/>
                        <a:pt x="88" y="78"/>
                        <a:pt x="91" y="73"/>
                      </a:cubicBezTo>
                      <a:cubicBezTo>
                        <a:pt x="93" y="71"/>
                        <a:pt x="94" y="70"/>
                        <a:pt x="95" y="69"/>
                      </a:cubicBezTo>
                      <a:cubicBezTo>
                        <a:pt x="96" y="68"/>
                        <a:pt x="97" y="66"/>
                        <a:pt x="97" y="64"/>
                      </a:cubicBezTo>
                      <a:cubicBezTo>
                        <a:pt x="97" y="62"/>
                        <a:pt x="97" y="61"/>
                        <a:pt x="96" y="58"/>
                      </a:cubicBezTo>
                      <a:cubicBezTo>
                        <a:pt x="95" y="54"/>
                        <a:pt x="93" y="51"/>
                        <a:pt x="91" y="49"/>
                      </a:cubicBezTo>
                      <a:cubicBezTo>
                        <a:pt x="89" y="46"/>
                        <a:pt x="88" y="43"/>
                        <a:pt x="87" y="39"/>
                      </a:cubicBezTo>
                      <a:cubicBezTo>
                        <a:pt x="87" y="38"/>
                        <a:pt x="87" y="37"/>
                        <a:pt x="87" y="37"/>
                      </a:cubicBezTo>
                      <a:cubicBezTo>
                        <a:pt x="87" y="29"/>
                        <a:pt x="90" y="24"/>
                        <a:pt x="95" y="18"/>
                      </a:cubicBezTo>
                      <a:cubicBezTo>
                        <a:pt x="104" y="8"/>
                        <a:pt x="120" y="1"/>
                        <a:pt x="135" y="1"/>
                      </a:cubicBezTo>
                      <a:cubicBezTo>
                        <a:pt x="145" y="1"/>
                        <a:pt x="155" y="4"/>
                        <a:pt x="161" y="12"/>
                      </a:cubicBezTo>
                      <a:cubicBezTo>
                        <a:pt x="164" y="16"/>
                        <a:pt x="166" y="20"/>
                        <a:pt x="170" y="24"/>
                      </a:cubicBezTo>
                      <a:cubicBezTo>
                        <a:pt x="171" y="26"/>
                        <a:pt x="173" y="27"/>
                        <a:pt x="174" y="28"/>
                      </a:cubicBezTo>
                      <a:cubicBezTo>
                        <a:pt x="175" y="29"/>
                        <a:pt x="176" y="30"/>
                        <a:pt x="177" y="32"/>
                      </a:cubicBezTo>
                      <a:cubicBezTo>
                        <a:pt x="178" y="34"/>
                        <a:pt x="178" y="35"/>
                        <a:pt x="178" y="37"/>
                      </a:cubicBezTo>
                      <a:cubicBezTo>
                        <a:pt x="178" y="41"/>
                        <a:pt x="176" y="46"/>
                        <a:pt x="176" y="51"/>
                      </a:cubicBezTo>
                      <a:cubicBezTo>
                        <a:pt x="176" y="53"/>
                        <a:pt x="177" y="54"/>
                        <a:pt x="177" y="56"/>
                      </a:cubicBezTo>
                      <a:cubicBezTo>
                        <a:pt x="178" y="58"/>
                        <a:pt x="180" y="60"/>
                        <a:pt x="182" y="61"/>
                      </a:cubicBezTo>
                      <a:cubicBezTo>
                        <a:pt x="186" y="63"/>
                        <a:pt x="189" y="63"/>
                        <a:pt x="193" y="64"/>
                      </a:cubicBezTo>
                      <a:cubicBezTo>
                        <a:pt x="196" y="64"/>
                        <a:pt x="199" y="65"/>
                        <a:pt x="201" y="68"/>
                      </a:cubicBezTo>
                      <a:cubicBezTo>
                        <a:pt x="202" y="70"/>
                        <a:pt x="203" y="71"/>
                        <a:pt x="203" y="73"/>
                      </a:cubicBezTo>
                      <a:cubicBezTo>
                        <a:pt x="203" y="75"/>
                        <a:pt x="202" y="77"/>
                        <a:pt x="201" y="80"/>
                      </a:cubicBezTo>
                      <a:cubicBezTo>
                        <a:pt x="199" y="82"/>
                        <a:pt x="198" y="84"/>
                        <a:pt x="197" y="87"/>
                      </a:cubicBezTo>
                      <a:cubicBezTo>
                        <a:pt x="195" y="90"/>
                        <a:pt x="195" y="93"/>
                        <a:pt x="195" y="94"/>
                      </a:cubicBezTo>
                      <a:cubicBezTo>
                        <a:pt x="195" y="97"/>
                        <a:pt x="196" y="98"/>
                        <a:pt x="197" y="99"/>
                      </a:cubicBezTo>
                      <a:cubicBezTo>
                        <a:pt x="199" y="101"/>
                        <a:pt x="200" y="102"/>
                        <a:pt x="203" y="105"/>
                      </a:cubicBezTo>
                      <a:cubicBezTo>
                        <a:pt x="205" y="108"/>
                        <a:pt x="206" y="111"/>
                        <a:pt x="208" y="113"/>
                      </a:cubicBezTo>
                      <a:cubicBezTo>
                        <a:pt x="210" y="116"/>
                        <a:pt x="212" y="118"/>
                        <a:pt x="217" y="120"/>
                      </a:cubicBezTo>
                      <a:cubicBezTo>
                        <a:pt x="222" y="122"/>
                        <a:pt x="227" y="121"/>
                        <a:pt x="231" y="122"/>
                      </a:cubicBezTo>
                      <a:cubicBezTo>
                        <a:pt x="232" y="122"/>
                        <a:pt x="234" y="123"/>
                        <a:pt x="235" y="124"/>
                      </a:cubicBezTo>
                      <a:cubicBezTo>
                        <a:pt x="236" y="126"/>
                        <a:pt x="236" y="128"/>
                        <a:pt x="236" y="131"/>
                      </a:cubicBezTo>
                      <a:cubicBezTo>
                        <a:pt x="236" y="132"/>
                        <a:pt x="236" y="132"/>
                        <a:pt x="236" y="132"/>
                      </a:cubicBezTo>
                      <a:cubicBezTo>
                        <a:pt x="237" y="148"/>
                        <a:pt x="222" y="164"/>
                        <a:pt x="211" y="173"/>
                      </a:cubicBezTo>
                      <a:cubicBezTo>
                        <a:pt x="205" y="177"/>
                        <a:pt x="195" y="181"/>
                        <a:pt x="187" y="181"/>
                      </a:cubicBezTo>
                      <a:cubicBezTo>
                        <a:pt x="182" y="181"/>
                        <a:pt x="177" y="180"/>
                        <a:pt x="174" y="176"/>
                      </a:cubicBezTo>
                      <a:cubicBezTo>
                        <a:pt x="172" y="174"/>
                        <a:pt x="172" y="171"/>
                        <a:pt x="172" y="167"/>
                      </a:cubicBezTo>
                      <a:cubicBezTo>
                        <a:pt x="172" y="159"/>
                        <a:pt x="176" y="149"/>
                        <a:pt x="180" y="144"/>
                      </a:cubicBezTo>
                      <a:cubicBezTo>
                        <a:pt x="183" y="140"/>
                        <a:pt x="188" y="137"/>
                        <a:pt x="192" y="134"/>
                      </a:cubicBezTo>
                      <a:cubicBezTo>
                        <a:pt x="197" y="131"/>
                        <a:pt x="201" y="128"/>
                        <a:pt x="202" y="123"/>
                      </a:cubicBezTo>
                      <a:cubicBezTo>
                        <a:pt x="203" y="121"/>
                        <a:pt x="203" y="120"/>
                        <a:pt x="203" y="119"/>
                      </a:cubicBezTo>
                      <a:cubicBezTo>
                        <a:pt x="203" y="113"/>
                        <a:pt x="200" y="105"/>
                        <a:pt x="196" y="102"/>
                      </a:cubicBezTo>
                      <a:cubicBezTo>
                        <a:pt x="193" y="100"/>
                        <a:pt x="191" y="99"/>
                        <a:pt x="188" y="99"/>
                      </a:cubicBezTo>
                      <a:cubicBezTo>
                        <a:pt x="183" y="99"/>
                        <a:pt x="178" y="101"/>
                        <a:pt x="173" y="104"/>
                      </a:cubicBezTo>
                      <a:cubicBezTo>
                        <a:pt x="168" y="106"/>
                        <a:pt x="164" y="108"/>
                        <a:pt x="160" y="108"/>
                      </a:cubicBezTo>
                      <a:cubicBezTo>
                        <a:pt x="157" y="108"/>
                        <a:pt x="155" y="107"/>
                        <a:pt x="153" y="103"/>
                      </a:cubicBezTo>
                      <a:cubicBezTo>
                        <a:pt x="150" y="98"/>
                        <a:pt x="149" y="93"/>
                        <a:pt x="149" y="89"/>
                      </a:cubicBezTo>
                      <a:cubicBezTo>
                        <a:pt x="149" y="82"/>
                        <a:pt x="152" y="76"/>
                        <a:pt x="156" y="71"/>
                      </a:cubicBezTo>
                      <a:cubicBezTo>
                        <a:pt x="160" y="66"/>
                        <a:pt x="165" y="62"/>
                        <a:pt x="168" y="58"/>
                      </a:cubicBezTo>
                      <a:cubicBezTo>
                        <a:pt x="172" y="53"/>
                        <a:pt x="176" y="48"/>
                        <a:pt x="176" y="41"/>
                      </a:cubicBezTo>
                      <a:cubicBezTo>
                        <a:pt x="176" y="38"/>
                        <a:pt x="176" y="36"/>
                        <a:pt x="174" y="33"/>
                      </a:cubicBezTo>
                      <a:cubicBezTo>
                        <a:pt x="173" y="30"/>
                        <a:pt x="171" y="28"/>
                        <a:pt x="169" y="27"/>
                      </a:cubicBezTo>
                      <a:cubicBezTo>
                        <a:pt x="168" y="26"/>
                        <a:pt x="165" y="26"/>
                        <a:pt x="163" y="26"/>
                      </a:cubicBezTo>
                      <a:cubicBezTo>
                        <a:pt x="161" y="26"/>
                        <a:pt x="160" y="26"/>
                        <a:pt x="158" y="26"/>
                      </a:cubicBezTo>
                      <a:cubicBezTo>
                        <a:pt x="153" y="27"/>
                        <a:pt x="150" y="30"/>
                        <a:pt x="148" y="33"/>
                      </a:cubicBezTo>
                      <a:cubicBezTo>
                        <a:pt x="144" y="39"/>
                        <a:pt x="143" y="45"/>
                        <a:pt x="141" y="52"/>
                      </a:cubicBezTo>
                      <a:cubicBezTo>
                        <a:pt x="140" y="58"/>
                        <a:pt x="137" y="64"/>
                        <a:pt x="133" y="68"/>
                      </a:cubicBezTo>
                      <a:cubicBezTo>
                        <a:pt x="129" y="70"/>
                        <a:pt x="123" y="73"/>
                        <a:pt x="119" y="73"/>
                      </a:cubicBezTo>
                      <a:cubicBezTo>
                        <a:pt x="119" y="74"/>
                        <a:pt x="118" y="74"/>
                        <a:pt x="118" y="74"/>
                      </a:cubicBezTo>
                      <a:cubicBezTo>
                        <a:pt x="118" y="74"/>
                        <a:pt x="118" y="74"/>
                        <a:pt x="118" y="74"/>
                      </a:cubicBezTo>
                      <a:cubicBezTo>
                        <a:pt x="115" y="74"/>
                        <a:pt x="112" y="72"/>
                        <a:pt x="109" y="72"/>
                      </a:cubicBezTo>
                      <a:cubicBezTo>
                        <a:pt x="108" y="72"/>
                        <a:pt x="108" y="72"/>
                        <a:pt x="107" y="73"/>
                      </a:cubicBezTo>
                      <a:cubicBezTo>
                        <a:pt x="100" y="74"/>
                        <a:pt x="95" y="81"/>
                        <a:pt x="91" y="86"/>
                      </a:cubicBezTo>
                      <a:cubicBezTo>
                        <a:pt x="87" y="89"/>
                        <a:pt x="86" y="92"/>
                        <a:pt x="85" y="95"/>
                      </a:cubicBezTo>
                      <a:cubicBezTo>
                        <a:pt x="84" y="97"/>
                        <a:pt x="84" y="100"/>
                        <a:pt x="82" y="105"/>
                      </a:cubicBezTo>
                      <a:cubicBezTo>
                        <a:pt x="80" y="113"/>
                        <a:pt x="76" y="119"/>
                        <a:pt x="76" y="127"/>
                      </a:cubicBezTo>
                      <a:cubicBezTo>
                        <a:pt x="76" y="128"/>
                        <a:pt x="76" y="130"/>
                        <a:pt x="77" y="132"/>
                      </a:cubicBezTo>
                      <a:cubicBezTo>
                        <a:pt x="78" y="137"/>
                        <a:pt x="80" y="142"/>
                        <a:pt x="81" y="146"/>
                      </a:cubicBezTo>
                      <a:cubicBezTo>
                        <a:pt x="83" y="150"/>
                        <a:pt x="84" y="154"/>
                        <a:pt x="84" y="159"/>
                      </a:cubicBezTo>
                      <a:cubicBezTo>
                        <a:pt x="84" y="161"/>
                        <a:pt x="84" y="163"/>
                        <a:pt x="84" y="165"/>
                      </a:cubicBezTo>
                      <a:cubicBezTo>
                        <a:pt x="83" y="169"/>
                        <a:pt x="82" y="174"/>
                        <a:pt x="80" y="178"/>
                      </a:cubicBezTo>
                      <a:cubicBezTo>
                        <a:pt x="79" y="182"/>
                        <a:pt x="77" y="186"/>
                        <a:pt x="74" y="188"/>
                      </a:cubicBezTo>
                      <a:cubicBezTo>
                        <a:pt x="67" y="193"/>
                        <a:pt x="61" y="195"/>
                        <a:pt x="54" y="195"/>
                      </a:cubicBezTo>
                      <a:cubicBezTo>
                        <a:pt x="42" y="195"/>
                        <a:pt x="30" y="189"/>
                        <a:pt x="21" y="180"/>
                      </a:cubicBezTo>
                      <a:cubicBezTo>
                        <a:pt x="11" y="171"/>
                        <a:pt x="5" y="160"/>
                        <a:pt x="4" y="148"/>
                      </a:cubicBezTo>
                      <a:cubicBezTo>
                        <a:pt x="3" y="147"/>
                        <a:pt x="3" y="146"/>
                        <a:pt x="3" y="145"/>
                      </a:cubicBezTo>
                      <a:cubicBezTo>
                        <a:pt x="3" y="136"/>
                        <a:pt x="7" y="126"/>
                        <a:pt x="12" y="117"/>
                      </a:cubicBezTo>
                      <a:cubicBezTo>
                        <a:pt x="17" y="107"/>
                        <a:pt x="23" y="99"/>
                        <a:pt x="30" y="95"/>
                      </a:cubicBezTo>
                      <a:cubicBezTo>
                        <a:pt x="33" y="93"/>
                        <a:pt x="37" y="92"/>
                        <a:pt x="40" y="92"/>
                      </a:cubicBezTo>
                      <a:cubicBezTo>
                        <a:pt x="46" y="92"/>
                        <a:pt x="52" y="94"/>
                        <a:pt x="59" y="94"/>
                      </a:cubicBezTo>
                      <a:cubicBezTo>
                        <a:pt x="65" y="94"/>
                        <a:pt x="72" y="93"/>
                        <a:pt x="79" y="88"/>
                      </a:cubicBezTo>
                      <a:cubicBezTo>
                        <a:pt x="79" y="88"/>
                        <a:pt x="79" y="88"/>
                        <a:pt x="79" y="88"/>
                      </a:cubicBezTo>
                      <a:moveTo>
                        <a:pt x="135" y="0"/>
                      </a:moveTo>
                      <a:cubicBezTo>
                        <a:pt x="120" y="0"/>
                        <a:pt x="103" y="7"/>
                        <a:pt x="94" y="17"/>
                      </a:cubicBezTo>
                      <a:cubicBezTo>
                        <a:pt x="89" y="24"/>
                        <a:pt x="85" y="30"/>
                        <a:pt x="86" y="39"/>
                      </a:cubicBezTo>
                      <a:cubicBezTo>
                        <a:pt x="87" y="47"/>
                        <a:pt x="94" y="51"/>
                        <a:pt x="95" y="58"/>
                      </a:cubicBezTo>
                      <a:cubicBezTo>
                        <a:pt x="97" y="68"/>
                        <a:pt x="95" y="68"/>
                        <a:pt x="91" y="73"/>
                      </a:cubicBezTo>
                      <a:cubicBezTo>
                        <a:pt x="87" y="77"/>
                        <a:pt x="84" y="85"/>
                        <a:pt x="79" y="87"/>
                      </a:cubicBezTo>
                      <a:cubicBezTo>
                        <a:pt x="71" y="92"/>
                        <a:pt x="65" y="93"/>
                        <a:pt x="59" y="93"/>
                      </a:cubicBezTo>
                      <a:cubicBezTo>
                        <a:pt x="55" y="93"/>
                        <a:pt x="52" y="92"/>
                        <a:pt x="49" y="92"/>
                      </a:cubicBezTo>
                      <a:cubicBezTo>
                        <a:pt x="46" y="92"/>
                        <a:pt x="43" y="91"/>
                        <a:pt x="40" y="91"/>
                      </a:cubicBezTo>
                      <a:cubicBezTo>
                        <a:pt x="36" y="91"/>
                        <a:pt x="33" y="92"/>
                        <a:pt x="29" y="94"/>
                      </a:cubicBezTo>
                      <a:cubicBezTo>
                        <a:pt x="15" y="103"/>
                        <a:pt x="0" y="131"/>
                        <a:pt x="3" y="149"/>
                      </a:cubicBezTo>
                      <a:cubicBezTo>
                        <a:pt x="5" y="172"/>
                        <a:pt x="29" y="196"/>
                        <a:pt x="54" y="196"/>
                      </a:cubicBezTo>
                      <a:cubicBezTo>
                        <a:pt x="61" y="196"/>
                        <a:pt x="68" y="194"/>
                        <a:pt x="74" y="189"/>
                      </a:cubicBezTo>
                      <a:cubicBezTo>
                        <a:pt x="81" y="184"/>
                        <a:pt x="83" y="173"/>
                        <a:pt x="85" y="166"/>
                      </a:cubicBezTo>
                      <a:cubicBezTo>
                        <a:pt x="87" y="151"/>
                        <a:pt x="80" y="145"/>
                        <a:pt x="77" y="131"/>
                      </a:cubicBezTo>
                      <a:cubicBezTo>
                        <a:pt x="76" y="121"/>
                        <a:pt x="80" y="114"/>
                        <a:pt x="83" y="105"/>
                      </a:cubicBezTo>
                      <a:cubicBezTo>
                        <a:pt x="86" y="96"/>
                        <a:pt x="85" y="93"/>
                        <a:pt x="91" y="86"/>
                      </a:cubicBezTo>
                      <a:cubicBezTo>
                        <a:pt x="95" y="82"/>
                        <a:pt x="101" y="75"/>
                        <a:pt x="107" y="74"/>
                      </a:cubicBezTo>
                      <a:cubicBezTo>
                        <a:pt x="108" y="73"/>
                        <a:pt x="108" y="73"/>
                        <a:pt x="109" y="73"/>
                      </a:cubicBezTo>
                      <a:cubicBezTo>
                        <a:pt x="110" y="73"/>
                        <a:pt x="112" y="74"/>
                        <a:pt x="113" y="74"/>
                      </a:cubicBezTo>
                      <a:cubicBezTo>
                        <a:pt x="115" y="74"/>
                        <a:pt x="116" y="75"/>
                        <a:pt x="118" y="75"/>
                      </a:cubicBezTo>
                      <a:cubicBezTo>
                        <a:pt x="118" y="75"/>
                        <a:pt x="119" y="75"/>
                        <a:pt x="119" y="74"/>
                      </a:cubicBezTo>
                      <a:cubicBezTo>
                        <a:pt x="124" y="74"/>
                        <a:pt x="129" y="71"/>
                        <a:pt x="133" y="68"/>
                      </a:cubicBezTo>
                      <a:cubicBezTo>
                        <a:pt x="147" y="58"/>
                        <a:pt x="140" y="31"/>
                        <a:pt x="158" y="27"/>
                      </a:cubicBezTo>
                      <a:cubicBezTo>
                        <a:pt x="160" y="27"/>
                        <a:pt x="161" y="27"/>
                        <a:pt x="163" y="27"/>
                      </a:cubicBezTo>
                      <a:cubicBezTo>
                        <a:pt x="167" y="27"/>
                        <a:pt x="171" y="28"/>
                        <a:pt x="173" y="33"/>
                      </a:cubicBezTo>
                      <a:cubicBezTo>
                        <a:pt x="178" y="43"/>
                        <a:pt x="172" y="50"/>
                        <a:pt x="167" y="58"/>
                      </a:cubicBezTo>
                      <a:cubicBezTo>
                        <a:pt x="160" y="68"/>
                        <a:pt x="139" y="79"/>
                        <a:pt x="152" y="104"/>
                      </a:cubicBezTo>
                      <a:cubicBezTo>
                        <a:pt x="154" y="107"/>
                        <a:pt x="157" y="109"/>
                        <a:pt x="160" y="109"/>
                      </a:cubicBezTo>
                      <a:cubicBezTo>
                        <a:pt x="164" y="109"/>
                        <a:pt x="169" y="107"/>
                        <a:pt x="174" y="104"/>
                      </a:cubicBezTo>
                      <a:cubicBezTo>
                        <a:pt x="178" y="102"/>
                        <a:pt x="183" y="100"/>
                        <a:pt x="188" y="100"/>
                      </a:cubicBezTo>
                      <a:cubicBezTo>
                        <a:pt x="190" y="100"/>
                        <a:pt x="193" y="101"/>
                        <a:pt x="195" y="103"/>
                      </a:cubicBezTo>
                      <a:cubicBezTo>
                        <a:pt x="200" y="106"/>
                        <a:pt x="203" y="116"/>
                        <a:pt x="201" y="122"/>
                      </a:cubicBezTo>
                      <a:cubicBezTo>
                        <a:pt x="199" y="132"/>
                        <a:pt x="185" y="136"/>
                        <a:pt x="179" y="143"/>
                      </a:cubicBezTo>
                      <a:cubicBezTo>
                        <a:pt x="174" y="151"/>
                        <a:pt x="166" y="168"/>
                        <a:pt x="173" y="177"/>
                      </a:cubicBezTo>
                      <a:cubicBezTo>
                        <a:pt x="177" y="181"/>
                        <a:pt x="182" y="182"/>
                        <a:pt x="187" y="182"/>
                      </a:cubicBezTo>
                      <a:cubicBezTo>
                        <a:pt x="196" y="182"/>
                        <a:pt x="206" y="178"/>
                        <a:pt x="211" y="174"/>
                      </a:cubicBezTo>
                      <a:cubicBezTo>
                        <a:pt x="223" y="164"/>
                        <a:pt x="238" y="148"/>
                        <a:pt x="237" y="131"/>
                      </a:cubicBezTo>
                      <a:cubicBezTo>
                        <a:pt x="237" y="117"/>
                        <a:pt x="227" y="122"/>
                        <a:pt x="217" y="119"/>
                      </a:cubicBezTo>
                      <a:cubicBezTo>
                        <a:pt x="208" y="115"/>
                        <a:pt x="209" y="111"/>
                        <a:pt x="203" y="104"/>
                      </a:cubicBezTo>
                      <a:cubicBezTo>
                        <a:pt x="197" y="96"/>
                        <a:pt x="193" y="98"/>
                        <a:pt x="198" y="87"/>
                      </a:cubicBezTo>
                      <a:cubicBezTo>
                        <a:pt x="200" y="80"/>
                        <a:pt x="207" y="75"/>
                        <a:pt x="202" y="67"/>
                      </a:cubicBezTo>
                      <a:cubicBezTo>
                        <a:pt x="196" y="60"/>
                        <a:pt x="182" y="65"/>
                        <a:pt x="178" y="55"/>
                      </a:cubicBezTo>
                      <a:cubicBezTo>
                        <a:pt x="175" y="48"/>
                        <a:pt x="182" y="39"/>
                        <a:pt x="178" y="32"/>
                      </a:cubicBezTo>
                      <a:cubicBezTo>
                        <a:pt x="176" y="27"/>
                        <a:pt x="173" y="27"/>
                        <a:pt x="170" y="23"/>
                      </a:cubicBezTo>
                      <a:cubicBezTo>
                        <a:pt x="167" y="20"/>
                        <a:pt x="165" y="15"/>
                        <a:pt x="162" y="11"/>
                      </a:cubicBezTo>
                      <a:cubicBezTo>
                        <a:pt x="156" y="3"/>
                        <a:pt x="146" y="0"/>
                        <a:pt x="135" y="0"/>
                      </a:cubicBezTo>
                    </a:path>
                  </a:pathLst>
                </a:custGeom>
                <a:solidFill>
                  <a:srgbClr val="4D32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893" name="Oval 283"/>
              <p:cNvSpPr>
                <a:spLocks noChangeArrowheads="1"/>
              </p:cNvSpPr>
              <p:nvPr/>
            </p:nvSpPr>
            <p:spPr bwMode="auto">
              <a:xfrm>
                <a:off x="5739055" y="2561984"/>
                <a:ext cx="11754" cy="108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94" name="Oval 284"/>
              <p:cNvSpPr>
                <a:spLocks noChangeArrowheads="1"/>
              </p:cNvSpPr>
              <p:nvPr/>
            </p:nvSpPr>
            <p:spPr bwMode="auto">
              <a:xfrm>
                <a:off x="5693935" y="2584767"/>
                <a:ext cx="10237" cy="95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95" name="Oval 285"/>
              <p:cNvSpPr>
                <a:spLocks noChangeArrowheads="1"/>
              </p:cNvSpPr>
              <p:nvPr/>
            </p:nvSpPr>
            <p:spPr bwMode="auto">
              <a:xfrm>
                <a:off x="5730334" y="2799059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96" name="Oval 286"/>
              <p:cNvSpPr>
                <a:spLocks noChangeArrowheads="1"/>
              </p:cNvSpPr>
              <p:nvPr/>
            </p:nvSpPr>
            <p:spPr bwMode="auto">
              <a:xfrm>
                <a:off x="5731851" y="2801701"/>
                <a:ext cx="4171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97" name="Freeform 287"/>
              <p:cNvSpPr>
                <a:spLocks/>
              </p:cNvSpPr>
              <p:nvPr/>
            </p:nvSpPr>
            <p:spPr bwMode="auto">
              <a:xfrm>
                <a:off x="5731851" y="2800380"/>
                <a:ext cx="4171" cy="528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98" name="Oval 288"/>
              <p:cNvSpPr>
                <a:spLocks noChangeArrowheads="1"/>
              </p:cNvSpPr>
              <p:nvPr/>
            </p:nvSpPr>
            <p:spPr bwMode="auto">
              <a:xfrm>
                <a:off x="5759529" y="2768021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899" name="Oval 289"/>
              <p:cNvSpPr>
                <a:spLocks noChangeArrowheads="1"/>
              </p:cNvSpPr>
              <p:nvPr/>
            </p:nvSpPr>
            <p:spPr bwMode="auto">
              <a:xfrm>
                <a:off x="5762183" y="2770663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0" name="Freeform 290"/>
              <p:cNvSpPr>
                <a:spLocks/>
              </p:cNvSpPr>
              <p:nvPr/>
            </p:nvSpPr>
            <p:spPr bwMode="auto">
              <a:xfrm>
                <a:off x="5761046" y="2769342"/>
                <a:ext cx="5687" cy="561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1" name="Oval 291"/>
              <p:cNvSpPr>
                <a:spLocks noChangeArrowheads="1"/>
              </p:cNvSpPr>
              <p:nvPr/>
            </p:nvSpPr>
            <p:spPr bwMode="auto">
              <a:xfrm>
                <a:off x="5723130" y="2760097"/>
                <a:ext cx="1289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2" name="Oval 292"/>
              <p:cNvSpPr>
                <a:spLocks noChangeArrowheads="1"/>
              </p:cNvSpPr>
              <p:nvPr/>
            </p:nvSpPr>
            <p:spPr bwMode="auto">
              <a:xfrm>
                <a:off x="5726163" y="2762738"/>
                <a:ext cx="2654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3" name="Freeform 293"/>
              <p:cNvSpPr>
                <a:spLocks/>
              </p:cNvSpPr>
              <p:nvPr/>
            </p:nvSpPr>
            <p:spPr bwMode="auto">
              <a:xfrm>
                <a:off x="5724647" y="2762738"/>
                <a:ext cx="5687" cy="396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4" name="Oval 294"/>
              <p:cNvSpPr>
                <a:spLocks noChangeArrowheads="1"/>
              </p:cNvSpPr>
              <p:nvPr/>
            </p:nvSpPr>
            <p:spPr bwMode="auto">
              <a:xfrm>
                <a:off x="5763700" y="2789484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5" name="Oval 295"/>
              <p:cNvSpPr>
                <a:spLocks noChangeArrowheads="1"/>
              </p:cNvSpPr>
              <p:nvPr/>
            </p:nvSpPr>
            <p:spPr bwMode="auto">
              <a:xfrm>
                <a:off x="5765217" y="2792455"/>
                <a:ext cx="4550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6" name="Freeform 296"/>
              <p:cNvSpPr>
                <a:spLocks/>
              </p:cNvSpPr>
              <p:nvPr/>
            </p:nvSpPr>
            <p:spPr bwMode="auto">
              <a:xfrm>
                <a:off x="5765217" y="2792455"/>
                <a:ext cx="4550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7" name="Oval 297"/>
              <p:cNvSpPr>
                <a:spLocks noChangeArrowheads="1"/>
              </p:cNvSpPr>
              <p:nvPr/>
            </p:nvSpPr>
            <p:spPr bwMode="auto">
              <a:xfrm>
                <a:off x="5728818" y="2809955"/>
                <a:ext cx="1327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8" name="Oval 298"/>
              <p:cNvSpPr>
                <a:spLocks noChangeArrowheads="1"/>
              </p:cNvSpPr>
              <p:nvPr/>
            </p:nvSpPr>
            <p:spPr bwMode="auto">
              <a:xfrm>
                <a:off x="5730334" y="2812597"/>
                <a:ext cx="4550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09" name="Freeform 299"/>
              <p:cNvSpPr>
                <a:spLocks/>
              </p:cNvSpPr>
              <p:nvPr/>
            </p:nvSpPr>
            <p:spPr bwMode="auto">
              <a:xfrm>
                <a:off x="5730334" y="2812597"/>
                <a:ext cx="4550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0" name="Oval 300"/>
              <p:cNvSpPr>
                <a:spLocks noChangeArrowheads="1"/>
              </p:cNvSpPr>
              <p:nvPr/>
            </p:nvSpPr>
            <p:spPr bwMode="auto">
              <a:xfrm>
                <a:off x="5710239" y="2786842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1" name="Oval 301"/>
              <p:cNvSpPr>
                <a:spLocks noChangeArrowheads="1"/>
              </p:cNvSpPr>
              <p:nvPr/>
            </p:nvSpPr>
            <p:spPr bwMode="auto">
              <a:xfrm>
                <a:off x="5712893" y="2789484"/>
                <a:ext cx="3033" cy="42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2" name="Freeform 302"/>
              <p:cNvSpPr>
                <a:spLocks/>
              </p:cNvSpPr>
              <p:nvPr/>
            </p:nvSpPr>
            <p:spPr bwMode="auto">
              <a:xfrm>
                <a:off x="5711376" y="2789484"/>
                <a:ext cx="6067" cy="429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3" name="Oval 303"/>
              <p:cNvSpPr>
                <a:spLocks noChangeArrowheads="1"/>
              </p:cNvSpPr>
              <p:nvPr/>
            </p:nvSpPr>
            <p:spPr bwMode="auto">
              <a:xfrm>
                <a:off x="5775454" y="2699342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4" name="Oval 304"/>
              <p:cNvSpPr>
                <a:spLocks noChangeArrowheads="1"/>
              </p:cNvSpPr>
              <p:nvPr/>
            </p:nvSpPr>
            <p:spPr bwMode="auto">
              <a:xfrm>
                <a:off x="5778108" y="2701984"/>
                <a:ext cx="3033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5" name="Freeform 305"/>
              <p:cNvSpPr>
                <a:spLocks/>
              </p:cNvSpPr>
              <p:nvPr/>
            </p:nvSpPr>
            <p:spPr bwMode="auto">
              <a:xfrm>
                <a:off x="5776971" y="2701984"/>
                <a:ext cx="5687" cy="396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6" name="Oval 306"/>
              <p:cNvSpPr>
                <a:spLocks noChangeArrowheads="1"/>
              </p:cNvSpPr>
              <p:nvPr/>
            </p:nvSpPr>
            <p:spPr bwMode="auto">
              <a:xfrm>
                <a:off x="5733367" y="2715522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7" name="Oval 307"/>
              <p:cNvSpPr>
                <a:spLocks noChangeArrowheads="1"/>
              </p:cNvSpPr>
              <p:nvPr/>
            </p:nvSpPr>
            <p:spPr bwMode="auto">
              <a:xfrm>
                <a:off x="5736022" y="2718163"/>
                <a:ext cx="3033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8" name="Freeform 308"/>
              <p:cNvSpPr>
                <a:spLocks/>
              </p:cNvSpPr>
              <p:nvPr/>
            </p:nvSpPr>
            <p:spPr bwMode="auto">
              <a:xfrm>
                <a:off x="5734884" y="2718163"/>
                <a:ext cx="5687" cy="396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19" name="Oval 309"/>
              <p:cNvSpPr>
                <a:spLocks noChangeArrowheads="1"/>
              </p:cNvSpPr>
              <p:nvPr/>
            </p:nvSpPr>
            <p:spPr bwMode="auto">
              <a:xfrm>
                <a:off x="5788345" y="2730380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0" name="Oval 310"/>
              <p:cNvSpPr>
                <a:spLocks noChangeArrowheads="1"/>
              </p:cNvSpPr>
              <p:nvPr/>
            </p:nvSpPr>
            <p:spPr bwMode="auto">
              <a:xfrm>
                <a:off x="5789862" y="2733021"/>
                <a:ext cx="4550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1" name="Freeform 311"/>
              <p:cNvSpPr>
                <a:spLocks/>
              </p:cNvSpPr>
              <p:nvPr/>
            </p:nvSpPr>
            <p:spPr bwMode="auto">
              <a:xfrm>
                <a:off x="5789862" y="2731701"/>
                <a:ext cx="4550" cy="528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2" name="Oval 312"/>
              <p:cNvSpPr>
                <a:spLocks noChangeArrowheads="1"/>
              </p:cNvSpPr>
              <p:nvPr/>
            </p:nvSpPr>
            <p:spPr bwMode="auto">
              <a:xfrm>
                <a:off x="5869864" y="2683163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3" name="Oval 313"/>
              <p:cNvSpPr>
                <a:spLocks noChangeArrowheads="1"/>
              </p:cNvSpPr>
              <p:nvPr/>
            </p:nvSpPr>
            <p:spPr bwMode="auto">
              <a:xfrm>
                <a:off x="5871381" y="2685805"/>
                <a:ext cx="4171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4" name="Freeform 314"/>
              <p:cNvSpPr>
                <a:spLocks/>
              </p:cNvSpPr>
              <p:nvPr/>
            </p:nvSpPr>
            <p:spPr bwMode="auto">
              <a:xfrm>
                <a:off x="5871381" y="2685805"/>
                <a:ext cx="4171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5" name="Oval 315"/>
              <p:cNvSpPr>
                <a:spLocks noChangeArrowheads="1"/>
              </p:cNvSpPr>
              <p:nvPr/>
            </p:nvSpPr>
            <p:spPr bwMode="auto">
              <a:xfrm>
                <a:off x="5878585" y="2617126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6" name="Oval 316"/>
              <p:cNvSpPr>
                <a:spLocks noChangeArrowheads="1"/>
              </p:cNvSpPr>
              <p:nvPr/>
            </p:nvSpPr>
            <p:spPr bwMode="auto">
              <a:xfrm>
                <a:off x="5881239" y="2619767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7" name="Freeform 317"/>
              <p:cNvSpPr>
                <a:spLocks/>
              </p:cNvSpPr>
              <p:nvPr/>
            </p:nvSpPr>
            <p:spPr bwMode="auto">
              <a:xfrm>
                <a:off x="5880101" y="2618446"/>
                <a:ext cx="5687" cy="561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8" name="Oval 318"/>
              <p:cNvSpPr>
                <a:spLocks noChangeArrowheads="1"/>
              </p:cNvSpPr>
              <p:nvPr/>
            </p:nvSpPr>
            <p:spPr bwMode="auto">
              <a:xfrm>
                <a:off x="5852423" y="2611843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29" name="Oval 319"/>
              <p:cNvSpPr>
                <a:spLocks noChangeArrowheads="1"/>
              </p:cNvSpPr>
              <p:nvPr/>
            </p:nvSpPr>
            <p:spPr bwMode="auto">
              <a:xfrm>
                <a:off x="5853940" y="2614484"/>
                <a:ext cx="4171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0" name="Freeform 320"/>
              <p:cNvSpPr>
                <a:spLocks/>
              </p:cNvSpPr>
              <p:nvPr/>
            </p:nvSpPr>
            <p:spPr bwMode="auto">
              <a:xfrm>
                <a:off x="5853940" y="2614484"/>
                <a:ext cx="4171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1" name="Oval 321"/>
              <p:cNvSpPr>
                <a:spLocks noChangeArrowheads="1"/>
              </p:cNvSpPr>
              <p:nvPr/>
            </p:nvSpPr>
            <p:spPr bwMode="auto">
              <a:xfrm>
                <a:off x="5865314" y="2567267"/>
                <a:ext cx="13271" cy="13538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2" name="Oval 322"/>
              <p:cNvSpPr>
                <a:spLocks noChangeArrowheads="1"/>
              </p:cNvSpPr>
              <p:nvPr/>
            </p:nvSpPr>
            <p:spPr bwMode="auto">
              <a:xfrm>
                <a:off x="5868348" y="2569909"/>
                <a:ext cx="3033" cy="42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3" name="Freeform 323"/>
              <p:cNvSpPr>
                <a:spLocks/>
              </p:cNvSpPr>
              <p:nvPr/>
            </p:nvSpPr>
            <p:spPr bwMode="auto">
              <a:xfrm>
                <a:off x="5866831" y="2569909"/>
                <a:ext cx="4550" cy="429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4" name="Oval 324"/>
              <p:cNvSpPr>
                <a:spLocks noChangeArrowheads="1"/>
              </p:cNvSpPr>
              <p:nvPr/>
            </p:nvSpPr>
            <p:spPr bwMode="auto">
              <a:xfrm>
                <a:off x="5828915" y="2587409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5" name="Oval 325"/>
              <p:cNvSpPr>
                <a:spLocks noChangeArrowheads="1"/>
              </p:cNvSpPr>
              <p:nvPr/>
            </p:nvSpPr>
            <p:spPr bwMode="auto">
              <a:xfrm>
                <a:off x="5830432" y="2590380"/>
                <a:ext cx="4550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6" name="Freeform 326"/>
              <p:cNvSpPr>
                <a:spLocks/>
              </p:cNvSpPr>
              <p:nvPr/>
            </p:nvSpPr>
            <p:spPr bwMode="auto">
              <a:xfrm>
                <a:off x="5830432" y="2588729"/>
                <a:ext cx="4550" cy="561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7" name="Oval 327"/>
              <p:cNvSpPr>
                <a:spLocks noChangeArrowheads="1"/>
              </p:cNvSpPr>
              <p:nvPr/>
            </p:nvSpPr>
            <p:spPr bwMode="auto">
              <a:xfrm>
                <a:off x="5863798" y="2595663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8" name="Oval 328"/>
              <p:cNvSpPr>
                <a:spLocks noChangeArrowheads="1"/>
              </p:cNvSpPr>
              <p:nvPr/>
            </p:nvSpPr>
            <p:spPr bwMode="auto">
              <a:xfrm>
                <a:off x="5866831" y="2598305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39" name="Freeform 329"/>
              <p:cNvSpPr>
                <a:spLocks/>
              </p:cNvSpPr>
              <p:nvPr/>
            </p:nvSpPr>
            <p:spPr bwMode="auto">
              <a:xfrm>
                <a:off x="5865314" y="2596984"/>
                <a:ext cx="6067" cy="528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0" name="Oval 330"/>
              <p:cNvSpPr>
                <a:spLocks noChangeArrowheads="1"/>
              </p:cNvSpPr>
              <p:nvPr/>
            </p:nvSpPr>
            <p:spPr bwMode="auto">
              <a:xfrm>
                <a:off x="5834982" y="2563305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1" name="Oval 331"/>
              <p:cNvSpPr>
                <a:spLocks noChangeArrowheads="1"/>
              </p:cNvSpPr>
              <p:nvPr/>
            </p:nvSpPr>
            <p:spPr bwMode="auto">
              <a:xfrm>
                <a:off x="5836498" y="2565946"/>
                <a:ext cx="4171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2" name="Freeform 332"/>
              <p:cNvSpPr>
                <a:spLocks/>
              </p:cNvSpPr>
              <p:nvPr/>
            </p:nvSpPr>
            <p:spPr bwMode="auto">
              <a:xfrm>
                <a:off x="5836498" y="2565946"/>
                <a:ext cx="4171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3" name="Oval 333"/>
              <p:cNvSpPr>
                <a:spLocks noChangeArrowheads="1"/>
              </p:cNvSpPr>
              <p:nvPr/>
            </p:nvSpPr>
            <p:spPr bwMode="auto">
              <a:xfrm>
                <a:off x="5849390" y="2593022"/>
                <a:ext cx="1327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4" name="Oval 334"/>
              <p:cNvSpPr>
                <a:spLocks noChangeArrowheads="1"/>
              </p:cNvSpPr>
              <p:nvPr/>
            </p:nvSpPr>
            <p:spPr bwMode="auto">
              <a:xfrm>
                <a:off x="5850906" y="2595663"/>
                <a:ext cx="4171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5" name="Freeform 335"/>
              <p:cNvSpPr>
                <a:spLocks/>
              </p:cNvSpPr>
              <p:nvPr/>
            </p:nvSpPr>
            <p:spPr bwMode="auto">
              <a:xfrm>
                <a:off x="5850906" y="2594343"/>
                <a:ext cx="4171" cy="528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6" name="Oval 336"/>
              <p:cNvSpPr>
                <a:spLocks noChangeArrowheads="1"/>
              </p:cNvSpPr>
              <p:nvPr/>
            </p:nvSpPr>
            <p:spPr bwMode="auto">
              <a:xfrm>
                <a:off x="5660569" y="2618446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7" name="Oval 337"/>
              <p:cNvSpPr>
                <a:spLocks noChangeArrowheads="1"/>
              </p:cNvSpPr>
              <p:nvPr/>
            </p:nvSpPr>
            <p:spPr bwMode="auto">
              <a:xfrm>
                <a:off x="5662086" y="2621088"/>
                <a:ext cx="4550" cy="2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8" name="Freeform 338"/>
              <p:cNvSpPr>
                <a:spLocks/>
              </p:cNvSpPr>
              <p:nvPr/>
            </p:nvSpPr>
            <p:spPr bwMode="auto">
              <a:xfrm>
                <a:off x="5662086" y="2619767"/>
                <a:ext cx="4550" cy="561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49" name="Oval 339"/>
              <p:cNvSpPr>
                <a:spLocks noChangeArrowheads="1"/>
              </p:cNvSpPr>
              <p:nvPr/>
            </p:nvSpPr>
            <p:spPr bwMode="auto">
              <a:xfrm>
                <a:off x="5640474" y="2644201"/>
                <a:ext cx="1289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0" name="Oval 340"/>
              <p:cNvSpPr>
                <a:spLocks noChangeArrowheads="1"/>
              </p:cNvSpPr>
              <p:nvPr/>
            </p:nvSpPr>
            <p:spPr bwMode="auto">
              <a:xfrm>
                <a:off x="5641990" y="2646842"/>
                <a:ext cx="4171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1" name="Freeform 341"/>
              <p:cNvSpPr>
                <a:spLocks/>
              </p:cNvSpPr>
              <p:nvPr/>
            </p:nvSpPr>
            <p:spPr bwMode="auto">
              <a:xfrm>
                <a:off x="5641990" y="2646842"/>
                <a:ext cx="4171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2" name="Oval 342"/>
              <p:cNvSpPr>
                <a:spLocks noChangeArrowheads="1"/>
              </p:cNvSpPr>
              <p:nvPr/>
            </p:nvSpPr>
            <p:spPr bwMode="auto">
              <a:xfrm>
                <a:off x="5618483" y="2638588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3" name="Oval 343"/>
              <p:cNvSpPr>
                <a:spLocks noChangeArrowheads="1"/>
              </p:cNvSpPr>
              <p:nvPr/>
            </p:nvSpPr>
            <p:spPr bwMode="auto">
              <a:xfrm>
                <a:off x="5621516" y="2641559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4" name="Freeform 344"/>
              <p:cNvSpPr>
                <a:spLocks/>
              </p:cNvSpPr>
              <p:nvPr/>
            </p:nvSpPr>
            <p:spPr bwMode="auto">
              <a:xfrm>
                <a:off x="5619999" y="2640239"/>
                <a:ext cx="5687" cy="528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5" name="Oval 345"/>
              <p:cNvSpPr>
                <a:spLocks noChangeArrowheads="1"/>
              </p:cNvSpPr>
              <p:nvPr/>
            </p:nvSpPr>
            <p:spPr bwMode="auto">
              <a:xfrm>
                <a:off x="5615829" y="2656088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6" name="Oval 346"/>
              <p:cNvSpPr>
                <a:spLocks noChangeArrowheads="1"/>
              </p:cNvSpPr>
              <p:nvPr/>
            </p:nvSpPr>
            <p:spPr bwMode="auto">
              <a:xfrm>
                <a:off x="5618483" y="2659059"/>
                <a:ext cx="3033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7" name="Freeform 347"/>
              <p:cNvSpPr>
                <a:spLocks/>
              </p:cNvSpPr>
              <p:nvPr/>
            </p:nvSpPr>
            <p:spPr bwMode="auto">
              <a:xfrm>
                <a:off x="5616966" y="2659059"/>
                <a:ext cx="6067" cy="396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8" name="Oval 348"/>
              <p:cNvSpPr>
                <a:spLocks noChangeArrowheads="1"/>
              </p:cNvSpPr>
              <p:nvPr/>
            </p:nvSpPr>
            <p:spPr bwMode="auto">
              <a:xfrm>
                <a:off x="5630237" y="2695380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59" name="Oval 349"/>
              <p:cNvSpPr>
                <a:spLocks noChangeArrowheads="1"/>
              </p:cNvSpPr>
              <p:nvPr/>
            </p:nvSpPr>
            <p:spPr bwMode="auto">
              <a:xfrm>
                <a:off x="5631753" y="2698022"/>
                <a:ext cx="4171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0" name="Freeform 350"/>
              <p:cNvSpPr>
                <a:spLocks/>
              </p:cNvSpPr>
              <p:nvPr/>
            </p:nvSpPr>
            <p:spPr bwMode="auto">
              <a:xfrm>
                <a:off x="5631753" y="2696701"/>
                <a:ext cx="4171" cy="528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1" name="Oval 351"/>
              <p:cNvSpPr>
                <a:spLocks noChangeArrowheads="1"/>
              </p:cNvSpPr>
              <p:nvPr/>
            </p:nvSpPr>
            <p:spPr bwMode="auto">
              <a:xfrm>
                <a:off x="5646161" y="2681842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2" name="Oval 352"/>
              <p:cNvSpPr>
                <a:spLocks noChangeArrowheads="1"/>
              </p:cNvSpPr>
              <p:nvPr/>
            </p:nvSpPr>
            <p:spPr bwMode="auto">
              <a:xfrm>
                <a:off x="5649194" y="2684484"/>
                <a:ext cx="2654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3" name="Freeform 353"/>
              <p:cNvSpPr>
                <a:spLocks/>
              </p:cNvSpPr>
              <p:nvPr/>
            </p:nvSpPr>
            <p:spPr bwMode="auto">
              <a:xfrm>
                <a:off x="5647678" y="2683163"/>
                <a:ext cx="5687" cy="528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4" name="Oval 354"/>
              <p:cNvSpPr>
                <a:spLocks noChangeArrowheads="1"/>
              </p:cNvSpPr>
              <p:nvPr/>
            </p:nvSpPr>
            <p:spPr bwMode="auto">
              <a:xfrm>
                <a:off x="5657915" y="2663022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5" name="Oval 355"/>
              <p:cNvSpPr>
                <a:spLocks noChangeArrowheads="1"/>
              </p:cNvSpPr>
              <p:nvPr/>
            </p:nvSpPr>
            <p:spPr bwMode="auto">
              <a:xfrm>
                <a:off x="5660569" y="2665663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6" name="Freeform 356"/>
              <p:cNvSpPr>
                <a:spLocks/>
              </p:cNvSpPr>
              <p:nvPr/>
            </p:nvSpPr>
            <p:spPr bwMode="auto">
              <a:xfrm>
                <a:off x="5659053" y="2664342"/>
                <a:ext cx="6067" cy="528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7" name="Oval 357"/>
              <p:cNvSpPr>
                <a:spLocks noChangeArrowheads="1"/>
              </p:cNvSpPr>
              <p:nvPr/>
            </p:nvSpPr>
            <p:spPr bwMode="auto">
              <a:xfrm>
                <a:off x="5644645" y="2653446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8" name="Oval 358"/>
              <p:cNvSpPr>
                <a:spLocks noChangeArrowheads="1"/>
              </p:cNvSpPr>
              <p:nvPr/>
            </p:nvSpPr>
            <p:spPr bwMode="auto">
              <a:xfrm>
                <a:off x="5647678" y="2656088"/>
                <a:ext cx="3033" cy="2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69" name="Freeform 359"/>
              <p:cNvSpPr>
                <a:spLocks/>
              </p:cNvSpPr>
              <p:nvPr/>
            </p:nvSpPr>
            <p:spPr bwMode="auto">
              <a:xfrm>
                <a:off x="5646161" y="2654767"/>
                <a:ext cx="5687" cy="561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0" name="Oval 360"/>
              <p:cNvSpPr>
                <a:spLocks noChangeArrowheads="1"/>
              </p:cNvSpPr>
              <p:nvPr/>
            </p:nvSpPr>
            <p:spPr bwMode="auto">
              <a:xfrm>
                <a:off x="5583600" y="2773304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1" name="Oval 361"/>
              <p:cNvSpPr>
                <a:spLocks noChangeArrowheads="1"/>
              </p:cNvSpPr>
              <p:nvPr/>
            </p:nvSpPr>
            <p:spPr bwMode="auto">
              <a:xfrm>
                <a:off x="5585117" y="2776276"/>
                <a:ext cx="4550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2" name="Freeform 362"/>
              <p:cNvSpPr>
                <a:spLocks/>
              </p:cNvSpPr>
              <p:nvPr/>
            </p:nvSpPr>
            <p:spPr bwMode="auto">
              <a:xfrm>
                <a:off x="5585117" y="2774955"/>
                <a:ext cx="4550" cy="528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3" name="Oval 363"/>
              <p:cNvSpPr>
                <a:spLocks noChangeArrowheads="1"/>
              </p:cNvSpPr>
              <p:nvPr/>
            </p:nvSpPr>
            <p:spPr bwMode="auto">
              <a:xfrm>
                <a:off x="5593837" y="2795097"/>
                <a:ext cx="1327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4" name="Oval 364"/>
              <p:cNvSpPr>
                <a:spLocks noChangeArrowheads="1"/>
              </p:cNvSpPr>
              <p:nvPr/>
            </p:nvSpPr>
            <p:spPr bwMode="auto">
              <a:xfrm>
                <a:off x="5596871" y="2797738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5" name="Freeform 365"/>
              <p:cNvSpPr>
                <a:spLocks/>
              </p:cNvSpPr>
              <p:nvPr/>
            </p:nvSpPr>
            <p:spPr bwMode="auto">
              <a:xfrm>
                <a:off x="5595354" y="2796418"/>
                <a:ext cx="5687" cy="528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6" name="Oval 366"/>
              <p:cNvSpPr>
                <a:spLocks noChangeArrowheads="1"/>
              </p:cNvSpPr>
              <p:nvPr/>
            </p:nvSpPr>
            <p:spPr bwMode="auto">
              <a:xfrm>
                <a:off x="5576396" y="2793776"/>
                <a:ext cx="1327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7" name="Oval 367"/>
              <p:cNvSpPr>
                <a:spLocks noChangeArrowheads="1"/>
              </p:cNvSpPr>
              <p:nvPr/>
            </p:nvSpPr>
            <p:spPr bwMode="auto">
              <a:xfrm>
                <a:off x="5579429" y="2796418"/>
                <a:ext cx="3033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8" name="Freeform 368"/>
              <p:cNvSpPr>
                <a:spLocks/>
              </p:cNvSpPr>
              <p:nvPr/>
            </p:nvSpPr>
            <p:spPr bwMode="auto">
              <a:xfrm>
                <a:off x="5562110" y="2749963"/>
                <a:ext cx="5687" cy="396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79" name="Oval 369"/>
              <p:cNvSpPr>
                <a:spLocks noChangeArrowheads="1"/>
              </p:cNvSpPr>
              <p:nvPr/>
            </p:nvSpPr>
            <p:spPr bwMode="auto">
              <a:xfrm>
                <a:off x="5609762" y="2823163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0" name="Oval 370"/>
              <p:cNvSpPr>
                <a:spLocks noChangeArrowheads="1"/>
              </p:cNvSpPr>
              <p:nvPr/>
            </p:nvSpPr>
            <p:spPr bwMode="auto">
              <a:xfrm>
                <a:off x="5612795" y="2826134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1" name="Freeform 371"/>
              <p:cNvSpPr>
                <a:spLocks/>
              </p:cNvSpPr>
              <p:nvPr/>
            </p:nvSpPr>
            <p:spPr bwMode="auto">
              <a:xfrm>
                <a:off x="5611279" y="2824484"/>
                <a:ext cx="5687" cy="561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2" name="Oval 372"/>
              <p:cNvSpPr>
                <a:spLocks noChangeArrowheads="1"/>
              </p:cNvSpPr>
              <p:nvPr/>
            </p:nvSpPr>
            <p:spPr bwMode="auto">
              <a:xfrm>
                <a:off x="5647678" y="2847597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3" name="Oval 373"/>
              <p:cNvSpPr>
                <a:spLocks noChangeArrowheads="1"/>
              </p:cNvSpPr>
              <p:nvPr/>
            </p:nvSpPr>
            <p:spPr bwMode="auto">
              <a:xfrm>
                <a:off x="5650711" y="2850238"/>
                <a:ext cx="2654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4" name="Freeform 374"/>
              <p:cNvSpPr>
                <a:spLocks/>
              </p:cNvSpPr>
              <p:nvPr/>
            </p:nvSpPr>
            <p:spPr bwMode="auto">
              <a:xfrm>
                <a:off x="5649194" y="2850238"/>
                <a:ext cx="5687" cy="396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5" name="Oval 375"/>
              <p:cNvSpPr>
                <a:spLocks noChangeArrowheads="1"/>
              </p:cNvSpPr>
              <p:nvPr/>
            </p:nvSpPr>
            <p:spPr bwMode="auto">
              <a:xfrm>
                <a:off x="5678010" y="2854200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6" name="Oval 376"/>
              <p:cNvSpPr>
                <a:spLocks noChangeArrowheads="1"/>
              </p:cNvSpPr>
              <p:nvPr/>
            </p:nvSpPr>
            <p:spPr bwMode="auto">
              <a:xfrm>
                <a:off x="5681044" y="2856842"/>
                <a:ext cx="3033" cy="297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7" name="Freeform 377"/>
              <p:cNvSpPr>
                <a:spLocks/>
              </p:cNvSpPr>
              <p:nvPr/>
            </p:nvSpPr>
            <p:spPr bwMode="auto">
              <a:xfrm>
                <a:off x="5679527" y="2855521"/>
                <a:ext cx="5687" cy="561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8" name="Oval 378"/>
              <p:cNvSpPr>
                <a:spLocks noChangeArrowheads="1"/>
              </p:cNvSpPr>
              <p:nvPr/>
            </p:nvSpPr>
            <p:spPr bwMode="auto">
              <a:xfrm>
                <a:off x="5667773" y="2874342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89" name="Oval 379"/>
              <p:cNvSpPr>
                <a:spLocks noChangeArrowheads="1"/>
              </p:cNvSpPr>
              <p:nvPr/>
            </p:nvSpPr>
            <p:spPr bwMode="auto">
              <a:xfrm>
                <a:off x="5670806" y="2877314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0" name="Freeform 380"/>
              <p:cNvSpPr>
                <a:spLocks/>
              </p:cNvSpPr>
              <p:nvPr/>
            </p:nvSpPr>
            <p:spPr bwMode="auto">
              <a:xfrm>
                <a:off x="5669290" y="2875663"/>
                <a:ext cx="6067" cy="561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1" name="Oval 381"/>
              <p:cNvSpPr>
                <a:spLocks noChangeArrowheads="1"/>
              </p:cNvSpPr>
              <p:nvPr/>
            </p:nvSpPr>
            <p:spPr bwMode="auto">
              <a:xfrm>
                <a:off x="5768250" y="2863776"/>
                <a:ext cx="1289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2" name="Oval 382"/>
              <p:cNvSpPr>
                <a:spLocks noChangeArrowheads="1"/>
              </p:cNvSpPr>
              <p:nvPr/>
            </p:nvSpPr>
            <p:spPr bwMode="auto">
              <a:xfrm>
                <a:off x="5769767" y="2866417"/>
                <a:ext cx="4171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3" name="Freeform 383"/>
              <p:cNvSpPr>
                <a:spLocks/>
              </p:cNvSpPr>
              <p:nvPr/>
            </p:nvSpPr>
            <p:spPr bwMode="auto">
              <a:xfrm>
                <a:off x="5769767" y="2866417"/>
                <a:ext cx="4171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4" name="Oval 384"/>
              <p:cNvSpPr>
                <a:spLocks noChangeArrowheads="1"/>
              </p:cNvSpPr>
              <p:nvPr/>
            </p:nvSpPr>
            <p:spPr bwMode="auto">
              <a:xfrm>
                <a:off x="5786829" y="2846276"/>
                <a:ext cx="1327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5" name="Oval 385"/>
              <p:cNvSpPr>
                <a:spLocks noChangeArrowheads="1"/>
              </p:cNvSpPr>
              <p:nvPr/>
            </p:nvSpPr>
            <p:spPr bwMode="auto">
              <a:xfrm>
                <a:off x="5788345" y="2848917"/>
                <a:ext cx="4550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6" name="Freeform 386"/>
              <p:cNvSpPr>
                <a:spLocks/>
              </p:cNvSpPr>
              <p:nvPr/>
            </p:nvSpPr>
            <p:spPr bwMode="auto">
              <a:xfrm>
                <a:off x="5788345" y="2848917"/>
                <a:ext cx="4550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7" name="Oval 387"/>
              <p:cNvSpPr>
                <a:spLocks noChangeArrowheads="1"/>
              </p:cNvSpPr>
              <p:nvPr/>
            </p:nvSpPr>
            <p:spPr bwMode="auto">
              <a:xfrm>
                <a:off x="5766733" y="2843634"/>
                <a:ext cx="1289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8" name="Oval 388"/>
              <p:cNvSpPr>
                <a:spLocks noChangeArrowheads="1"/>
              </p:cNvSpPr>
              <p:nvPr/>
            </p:nvSpPr>
            <p:spPr bwMode="auto">
              <a:xfrm>
                <a:off x="5769767" y="2846276"/>
                <a:ext cx="2654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99" name="Freeform 389"/>
              <p:cNvSpPr>
                <a:spLocks/>
              </p:cNvSpPr>
              <p:nvPr/>
            </p:nvSpPr>
            <p:spPr bwMode="auto">
              <a:xfrm>
                <a:off x="5768250" y="2846276"/>
                <a:ext cx="5687" cy="396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0" name="Oval 390"/>
              <p:cNvSpPr>
                <a:spLocks noChangeArrowheads="1"/>
              </p:cNvSpPr>
              <p:nvPr/>
            </p:nvSpPr>
            <p:spPr bwMode="auto">
              <a:xfrm>
                <a:off x="5784175" y="2832738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1" name="Oval 391"/>
              <p:cNvSpPr>
                <a:spLocks noChangeArrowheads="1"/>
              </p:cNvSpPr>
              <p:nvPr/>
            </p:nvSpPr>
            <p:spPr bwMode="auto">
              <a:xfrm>
                <a:off x="5786829" y="2835380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2" name="Freeform 392"/>
              <p:cNvSpPr>
                <a:spLocks/>
              </p:cNvSpPr>
              <p:nvPr/>
            </p:nvSpPr>
            <p:spPr bwMode="auto">
              <a:xfrm>
                <a:off x="5785691" y="2834059"/>
                <a:ext cx="5687" cy="528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3" name="Oval 393"/>
              <p:cNvSpPr>
                <a:spLocks noChangeArrowheads="1"/>
              </p:cNvSpPr>
              <p:nvPr/>
            </p:nvSpPr>
            <p:spPr bwMode="auto">
              <a:xfrm>
                <a:off x="5810336" y="2765380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4" name="Oval 394"/>
              <p:cNvSpPr>
                <a:spLocks noChangeArrowheads="1"/>
              </p:cNvSpPr>
              <p:nvPr/>
            </p:nvSpPr>
            <p:spPr bwMode="auto">
              <a:xfrm>
                <a:off x="5811853" y="2768021"/>
                <a:ext cx="4171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5" name="Freeform 395"/>
              <p:cNvSpPr>
                <a:spLocks/>
              </p:cNvSpPr>
              <p:nvPr/>
            </p:nvSpPr>
            <p:spPr bwMode="auto">
              <a:xfrm>
                <a:off x="5811853" y="2766701"/>
                <a:ext cx="4171" cy="528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6" name="Oval 396"/>
              <p:cNvSpPr>
                <a:spLocks noChangeArrowheads="1"/>
              </p:cNvSpPr>
              <p:nvPr/>
            </p:nvSpPr>
            <p:spPr bwMode="auto">
              <a:xfrm>
                <a:off x="5819057" y="2780238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7" name="Oval 397"/>
              <p:cNvSpPr>
                <a:spLocks noChangeArrowheads="1"/>
              </p:cNvSpPr>
              <p:nvPr/>
            </p:nvSpPr>
            <p:spPr bwMode="auto">
              <a:xfrm>
                <a:off x="5820574" y="2782880"/>
                <a:ext cx="4171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8" name="Freeform 398"/>
              <p:cNvSpPr>
                <a:spLocks/>
              </p:cNvSpPr>
              <p:nvPr/>
            </p:nvSpPr>
            <p:spPr bwMode="auto">
              <a:xfrm>
                <a:off x="5820574" y="2781559"/>
                <a:ext cx="4171" cy="528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09" name="Oval 399"/>
              <p:cNvSpPr>
                <a:spLocks noChangeArrowheads="1"/>
              </p:cNvSpPr>
              <p:nvPr/>
            </p:nvSpPr>
            <p:spPr bwMode="auto">
              <a:xfrm>
                <a:off x="5797066" y="2784201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0" name="Oval 400"/>
              <p:cNvSpPr>
                <a:spLocks noChangeArrowheads="1"/>
              </p:cNvSpPr>
              <p:nvPr/>
            </p:nvSpPr>
            <p:spPr bwMode="auto">
              <a:xfrm>
                <a:off x="5800099" y="2786842"/>
                <a:ext cx="3033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1" name="Freeform 401"/>
              <p:cNvSpPr>
                <a:spLocks/>
              </p:cNvSpPr>
              <p:nvPr/>
            </p:nvSpPr>
            <p:spPr bwMode="auto">
              <a:xfrm>
                <a:off x="5798583" y="2785521"/>
                <a:ext cx="5687" cy="528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2" name="Oval 402"/>
              <p:cNvSpPr>
                <a:spLocks noChangeArrowheads="1"/>
              </p:cNvSpPr>
              <p:nvPr/>
            </p:nvSpPr>
            <p:spPr bwMode="auto">
              <a:xfrm>
                <a:off x="5797066" y="2765380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3" name="Oval 403"/>
              <p:cNvSpPr>
                <a:spLocks noChangeArrowheads="1"/>
              </p:cNvSpPr>
              <p:nvPr/>
            </p:nvSpPr>
            <p:spPr bwMode="auto">
              <a:xfrm>
                <a:off x="5798583" y="2768021"/>
                <a:ext cx="4550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4" name="Freeform 404"/>
              <p:cNvSpPr>
                <a:spLocks/>
              </p:cNvSpPr>
              <p:nvPr/>
            </p:nvSpPr>
            <p:spPr bwMode="auto">
              <a:xfrm>
                <a:off x="5798583" y="2766701"/>
                <a:ext cx="4550" cy="5283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5" name="Oval 405"/>
              <p:cNvSpPr>
                <a:spLocks noChangeArrowheads="1"/>
              </p:cNvSpPr>
              <p:nvPr/>
            </p:nvSpPr>
            <p:spPr bwMode="auto">
              <a:xfrm>
                <a:off x="5824744" y="2712880"/>
                <a:ext cx="1289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6" name="Oval 406"/>
              <p:cNvSpPr>
                <a:spLocks noChangeArrowheads="1"/>
              </p:cNvSpPr>
              <p:nvPr/>
            </p:nvSpPr>
            <p:spPr bwMode="auto">
              <a:xfrm>
                <a:off x="5827778" y="2715522"/>
                <a:ext cx="2654" cy="264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7" name="Freeform 407"/>
              <p:cNvSpPr>
                <a:spLocks/>
              </p:cNvSpPr>
              <p:nvPr/>
            </p:nvSpPr>
            <p:spPr bwMode="auto">
              <a:xfrm>
                <a:off x="5826261" y="2714201"/>
                <a:ext cx="5687" cy="5283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2 h 4"/>
                  <a:gd name="T4" fmla="*/ 2 w 4"/>
                  <a:gd name="T5" fmla="*/ 1 h 4"/>
                  <a:gd name="T6" fmla="*/ 3 w 4"/>
                  <a:gd name="T7" fmla="*/ 2 h 4"/>
                  <a:gd name="T8" fmla="*/ 2 w 4"/>
                  <a:gd name="T9" fmla="*/ 3 h 4"/>
                  <a:gd name="T10" fmla="*/ 1 w 4"/>
                  <a:gd name="T11" fmla="*/ 2 h 4"/>
                  <a:gd name="T12" fmla="*/ 1 w 4"/>
                  <a:gd name="T13" fmla="*/ 2 h 4"/>
                  <a:gd name="T14" fmla="*/ 0 w 4"/>
                  <a:gd name="T15" fmla="*/ 2 h 4"/>
                  <a:gd name="T16" fmla="*/ 2 w 4"/>
                  <a:gd name="T17" fmla="*/ 4 h 4"/>
                  <a:gd name="T18" fmla="*/ 4 w 4"/>
                  <a:gd name="T19" fmla="*/ 2 h 4"/>
                  <a:gd name="T20" fmla="*/ 2 w 4"/>
                  <a:gd name="T21" fmla="*/ 0 h 4"/>
                  <a:gd name="T22" fmla="*/ 0 w 4"/>
                  <a:gd name="T23" fmla="*/ 2 h 4"/>
                  <a:gd name="T24" fmla="*/ 1 w 4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8" name="Oval 408"/>
              <p:cNvSpPr>
                <a:spLocks noChangeArrowheads="1"/>
              </p:cNvSpPr>
              <p:nvPr/>
            </p:nvSpPr>
            <p:spPr bwMode="auto">
              <a:xfrm>
                <a:off x="5797066" y="2558022"/>
                <a:ext cx="13271" cy="1188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19" name="Oval 409"/>
              <p:cNvSpPr>
                <a:spLocks noChangeArrowheads="1"/>
              </p:cNvSpPr>
              <p:nvPr/>
            </p:nvSpPr>
            <p:spPr bwMode="auto">
              <a:xfrm>
                <a:off x="5798583" y="2560663"/>
                <a:ext cx="4550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0" name="Freeform 410"/>
              <p:cNvSpPr>
                <a:spLocks/>
              </p:cNvSpPr>
              <p:nvPr/>
            </p:nvSpPr>
            <p:spPr bwMode="auto">
              <a:xfrm>
                <a:off x="5798583" y="2560663"/>
                <a:ext cx="4550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1" name="Oval 411"/>
              <p:cNvSpPr>
                <a:spLocks noChangeArrowheads="1"/>
              </p:cNvSpPr>
              <p:nvPr/>
            </p:nvSpPr>
            <p:spPr bwMode="auto">
              <a:xfrm>
                <a:off x="5914605" y="2664342"/>
                <a:ext cx="13271" cy="1221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2" name="Oval 412"/>
              <p:cNvSpPr>
                <a:spLocks noChangeArrowheads="1"/>
              </p:cNvSpPr>
              <p:nvPr/>
            </p:nvSpPr>
            <p:spPr bwMode="auto">
              <a:xfrm>
                <a:off x="5916121" y="2666984"/>
                <a:ext cx="4550" cy="396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23" name="Freeform 413"/>
              <p:cNvSpPr>
                <a:spLocks/>
              </p:cNvSpPr>
              <p:nvPr/>
            </p:nvSpPr>
            <p:spPr bwMode="auto">
              <a:xfrm>
                <a:off x="5916121" y="2666984"/>
                <a:ext cx="4550" cy="396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3264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7460" y="3163026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59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129" y="3773310"/>
              <a:ext cx="83422" cy="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65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7471" y="3207003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70" name="Group 949"/>
            <p:cNvGrpSpPr>
              <a:grpSpLocks/>
            </p:cNvGrpSpPr>
            <p:nvPr/>
          </p:nvGrpSpPr>
          <p:grpSpPr bwMode="auto">
            <a:xfrm rot="4005099">
              <a:off x="4759222" y="2927251"/>
              <a:ext cx="180000" cy="36000"/>
              <a:chOff x="1680" y="1488"/>
              <a:chExt cx="3551" cy="566"/>
            </a:xfrm>
          </p:grpSpPr>
          <p:sp>
            <p:nvSpPr>
              <p:cNvPr id="1785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6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7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8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9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0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1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2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3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4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5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6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7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8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9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0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1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2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3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4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5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6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7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8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9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0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1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2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3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4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5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6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7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8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9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0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1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2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3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4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5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6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7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8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9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0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1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2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3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4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5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6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7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8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9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0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1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2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3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4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5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6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7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8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9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0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3266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442" y="3807050"/>
              <a:ext cx="69518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5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020" y="2864080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71" name="Group 58"/>
            <p:cNvGrpSpPr>
              <a:grpSpLocks/>
            </p:cNvGrpSpPr>
            <p:nvPr/>
          </p:nvGrpSpPr>
          <p:grpSpPr bwMode="auto">
            <a:xfrm rot="18118284">
              <a:off x="4999714" y="3622246"/>
              <a:ext cx="216000" cy="216000"/>
              <a:chOff x="2590" y="816"/>
              <a:chExt cx="701" cy="781"/>
            </a:xfrm>
          </p:grpSpPr>
          <p:sp>
            <p:nvSpPr>
              <p:cNvPr id="5044" name="Freeform 47"/>
              <p:cNvSpPr>
                <a:spLocks/>
              </p:cNvSpPr>
              <p:nvPr/>
            </p:nvSpPr>
            <p:spPr bwMode="auto">
              <a:xfrm>
                <a:off x="2592" y="816"/>
                <a:ext cx="699" cy="781"/>
              </a:xfrm>
              <a:custGeom>
                <a:avLst/>
                <a:gdLst>
                  <a:gd name="T0" fmla="*/ 65 w 385"/>
                  <a:gd name="T1" fmla="*/ 30 h 404"/>
                  <a:gd name="T2" fmla="*/ 60 w 385"/>
                  <a:gd name="T3" fmla="*/ 59 h 404"/>
                  <a:gd name="T4" fmla="*/ 63 w 385"/>
                  <a:gd name="T5" fmla="*/ 104 h 404"/>
                  <a:gd name="T6" fmla="*/ 27 w 385"/>
                  <a:gd name="T7" fmla="*/ 130 h 404"/>
                  <a:gd name="T8" fmla="*/ 10 w 385"/>
                  <a:gd name="T9" fmla="*/ 197 h 404"/>
                  <a:gd name="T10" fmla="*/ 24 w 385"/>
                  <a:gd name="T11" fmla="*/ 241 h 404"/>
                  <a:gd name="T12" fmla="*/ 27 w 385"/>
                  <a:gd name="T13" fmla="*/ 259 h 404"/>
                  <a:gd name="T14" fmla="*/ 8 w 385"/>
                  <a:gd name="T15" fmla="*/ 280 h 404"/>
                  <a:gd name="T16" fmla="*/ 2 w 385"/>
                  <a:gd name="T17" fmla="*/ 300 h 404"/>
                  <a:gd name="T18" fmla="*/ 12 w 385"/>
                  <a:gd name="T19" fmla="*/ 291 h 404"/>
                  <a:gd name="T20" fmla="*/ 34 w 385"/>
                  <a:gd name="T21" fmla="*/ 275 h 404"/>
                  <a:gd name="T22" fmla="*/ 51 w 385"/>
                  <a:gd name="T23" fmla="*/ 278 h 404"/>
                  <a:gd name="T24" fmla="*/ 67 w 385"/>
                  <a:gd name="T25" fmla="*/ 302 h 404"/>
                  <a:gd name="T26" fmla="*/ 67 w 385"/>
                  <a:gd name="T27" fmla="*/ 314 h 404"/>
                  <a:gd name="T28" fmla="*/ 52 w 385"/>
                  <a:gd name="T29" fmla="*/ 320 h 404"/>
                  <a:gd name="T30" fmla="*/ 41 w 385"/>
                  <a:gd name="T31" fmla="*/ 332 h 404"/>
                  <a:gd name="T32" fmla="*/ 19 w 385"/>
                  <a:gd name="T33" fmla="*/ 347 h 404"/>
                  <a:gd name="T34" fmla="*/ 42 w 385"/>
                  <a:gd name="T35" fmla="*/ 342 h 404"/>
                  <a:gd name="T36" fmla="*/ 70 w 385"/>
                  <a:gd name="T37" fmla="*/ 331 h 404"/>
                  <a:gd name="T38" fmla="*/ 89 w 385"/>
                  <a:gd name="T39" fmla="*/ 328 h 404"/>
                  <a:gd name="T40" fmla="*/ 135 w 385"/>
                  <a:gd name="T41" fmla="*/ 376 h 404"/>
                  <a:gd name="T42" fmla="*/ 158 w 385"/>
                  <a:gd name="T43" fmla="*/ 390 h 404"/>
                  <a:gd name="T44" fmla="*/ 198 w 385"/>
                  <a:gd name="T45" fmla="*/ 401 h 404"/>
                  <a:gd name="T46" fmla="*/ 237 w 385"/>
                  <a:gd name="T47" fmla="*/ 389 h 404"/>
                  <a:gd name="T48" fmla="*/ 276 w 385"/>
                  <a:gd name="T49" fmla="*/ 383 h 404"/>
                  <a:gd name="T50" fmla="*/ 305 w 385"/>
                  <a:gd name="T51" fmla="*/ 372 h 404"/>
                  <a:gd name="T52" fmla="*/ 320 w 385"/>
                  <a:gd name="T53" fmla="*/ 383 h 404"/>
                  <a:gd name="T54" fmla="*/ 331 w 385"/>
                  <a:gd name="T55" fmla="*/ 394 h 404"/>
                  <a:gd name="T56" fmla="*/ 324 w 385"/>
                  <a:gd name="T57" fmla="*/ 371 h 404"/>
                  <a:gd name="T58" fmla="*/ 324 w 385"/>
                  <a:gd name="T59" fmla="*/ 351 h 404"/>
                  <a:gd name="T60" fmla="*/ 336 w 385"/>
                  <a:gd name="T61" fmla="*/ 336 h 404"/>
                  <a:gd name="T62" fmla="*/ 346 w 385"/>
                  <a:gd name="T63" fmla="*/ 333 h 404"/>
                  <a:gd name="T64" fmla="*/ 351 w 385"/>
                  <a:gd name="T65" fmla="*/ 355 h 404"/>
                  <a:gd name="T66" fmla="*/ 353 w 385"/>
                  <a:gd name="T67" fmla="*/ 336 h 404"/>
                  <a:gd name="T68" fmla="*/ 347 w 385"/>
                  <a:gd name="T69" fmla="*/ 316 h 404"/>
                  <a:gd name="T70" fmla="*/ 369 w 385"/>
                  <a:gd name="T71" fmla="*/ 253 h 404"/>
                  <a:gd name="T72" fmla="*/ 370 w 385"/>
                  <a:gd name="T73" fmla="*/ 152 h 404"/>
                  <a:gd name="T74" fmla="*/ 310 w 385"/>
                  <a:gd name="T75" fmla="*/ 60 h 404"/>
                  <a:gd name="T76" fmla="*/ 314 w 385"/>
                  <a:gd name="T77" fmla="*/ 44 h 404"/>
                  <a:gd name="T78" fmla="*/ 319 w 385"/>
                  <a:gd name="T79" fmla="*/ 30 h 404"/>
                  <a:gd name="T80" fmla="*/ 310 w 385"/>
                  <a:gd name="T81" fmla="*/ 36 h 404"/>
                  <a:gd name="T82" fmla="*/ 287 w 385"/>
                  <a:gd name="T83" fmla="*/ 50 h 404"/>
                  <a:gd name="T84" fmla="*/ 260 w 385"/>
                  <a:gd name="T85" fmla="*/ 41 h 404"/>
                  <a:gd name="T86" fmla="*/ 261 w 385"/>
                  <a:gd name="T87" fmla="*/ 26 h 404"/>
                  <a:gd name="T88" fmla="*/ 258 w 385"/>
                  <a:gd name="T89" fmla="*/ 17 h 404"/>
                  <a:gd name="T90" fmla="*/ 246 w 385"/>
                  <a:gd name="T91" fmla="*/ 30 h 404"/>
                  <a:gd name="T92" fmla="*/ 231 w 385"/>
                  <a:gd name="T93" fmla="*/ 32 h 404"/>
                  <a:gd name="T94" fmla="*/ 177 w 385"/>
                  <a:gd name="T95" fmla="*/ 27 h 404"/>
                  <a:gd name="T96" fmla="*/ 143 w 385"/>
                  <a:gd name="T97" fmla="*/ 37 h 404"/>
                  <a:gd name="T98" fmla="*/ 126 w 385"/>
                  <a:gd name="T99" fmla="*/ 3 h 404"/>
                  <a:gd name="T100" fmla="*/ 131 w 385"/>
                  <a:gd name="T101" fmla="*/ 22 h 404"/>
                  <a:gd name="T102" fmla="*/ 122 w 385"/>
                  <a:gd name="T103" fmla="*/ 43 h 404"/>
                  <a:gd name="T104" fmla="*/ 80 w 385"/>
                  <a:gd name="T105" fmla="*/ 62 h 404"/>
                  <a:gd name="T106" fmla="*/ 68 w 385"/>
                  <a:gd name="T107" fmla="*/ 43 h 404"/>
                  <a:gd name="T108" fmla="*/ 65 w 385"/>
                  <a:gd name="T10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5" h="404">
                    <a:moveTo>
                      <a:pt x="65" y="30"/>
                    </a:moveTo>
                    <a:cubicBezTo>
                      <a:pt x="59" y="34"/>
                      <a:pt x="58" y="46"/>
                      <a:pt x="60" y="59"/>
                    </a:cubicBezTo>
                    <a:cubicBezTo>
                      <a:pt x="61" y="72"/>
                      <a:pt x="69" y="93"/>
                      <a:pt x="63" y="104"/>
                    </a:cubicBezTo>
                    <a:cubicBezTo>
                      <a:pt x="58" y="114"/>
                      <a:pt x="41" y="122"/>
                      <a:pt x="27" y="130"/>
                    </a:cubicBezTo>
                    <a:cubicBezTo>
                      <a:pt x="12" y="138"/>
                      <a:pt x="10" y="181"/>
                      <a:pt x="10" y="197"/>
                    </a:cubicBezTo>
                    <a:cubicBezTo>
                      <a:pt x="10" y="212"/>
                      <a:pt x="8" y="219"/>
                      <a:pt x="24" y="241"/>
                    </a:cubicBezTo>
                    <a:cubicBezTo>
                      <a:pt x="29" y="247"/>
                      <a:pt x="33" y="255"/>
                      <a:pt x="27" y="259"/>
                    </a:cubicBezTo>
                    <a:cubicBezTo>
                      <a:pt x="18" y="266"/>
                      <a:pt x="14" y="273"/>
                      <a:pt x="8" y="280"/>
                    </a:cubicBezTo>
                    <a:cubicBezTo>
                      <a:pt x="1" y="288"/>
                      <a:pt x="0" y="293"/>
                      <a:pt x="2" y="300"/>
                    </a:cubicBezTo>
                    <a:cubicBezTo>
                      <a:pt x="4" y="307"/>
                      <a:pt x="4" y="299"/>
                      <a:pt x="12" y="291"/>
                    </a:cubicBezTo>
                    <a:cubicBezTo>
                      <a:pt x="20" y="283"/>
                      <a:pt x="23" y="279"/>
                      <a:pt x="34" y="275"/>
                    </a:cubicBezTo>
                    <a:cubicBezTo>
                      <a:pt x="46" y="271"/>
                      <a:pt x="45" y="268"/>
                      <a:pt x="51" y="278"/>
                    </a:cubicBezTo>
                    <a:cubicBezTo>
                      <a:pt x="58" y="288"/>
                      <a:pt x="61" y="295"/>
                      <a:pt x="67" y="302"/>
                    </a:cubicBezTo>
                    <a:cubicBezTo>
                      <a:pt x="73" y="310"/>
                      <a:pt x="74" y="312"/>
                      <a:pt x="67" y="314"/>
                    </a:cubicBezTo>
                    <a:cubicBezTo>
                      <a:pt x="60" y="316"/>
                      <a:pt x="54" y="312"/>
                      <a:pt x="52" y="320"/>
                    </a:cubicBezTo>
                    <a:cubicBezTo>
                      <a:pt x="49" y="328"/>
                      <a:pt x="56" y="327"/>
                      <a:pt x="41" y="332"/>
                    </a:cubicBezTo>
                    <a:cubicBezTo>
                      <a:pt x="26" y="337"/>
                      <a:pt x="18" y="342"/>
                      <a:pt x="19" y="347"/>
                    </a:cubicBezTo>
                    <a:cubicBezTo>
                      <a:pt x="20" y="353"/>
                      <a:pt x="31" y="344"/>
                      <a:pt x="42" y="342"/>
                    </a:cubicBezTo>
                    <a:cubicBezTo>
                      <a:pt x="53" y="339"/>
                      <a:pt x="66" y="340"/>
                      <a:pt x="70" y="331"/>
                    </a:cubicBezTo>
                    <a:cubicBezTo>
                      <a:pt x="74" y="323"/>
                      <a:pt x="80" y="317"/>
                      <a:pt x="89" y="328"/>
                    </a:cubicBezTo>
                    <a:cubicBezTo>
                      <a:pt x="98" y="338"/>
                      <a:pt x="112" y="378"/>
                      <a:pt x="135" y="376"/>
                    </a:cubicBezTo>
                    <a:cubicBezTo>
                      <a:pt x="144" y="377"/>
                      <a:pt x="148" y="382"/>
                      <a:pt x="158" y="390"/>
                    </a:cubicBezTo>
                    <a:cubicBezTo>
                      <a:pt x="168" y="397"/>
                      <a:pt x="181" y="404"/>
                      <a:pt x="198" y="401"/>
                    </a:cubicBezTo>
                    <a:cubicBezTo>
                      <a:pt x="215" y="398"/>
                      <a:pt x="226" y="395"/>
                      <a:pt x="237" y="389"/>
                    </a:cubicBezTo>
                    <a:cubicBezTo>
                      <a:pt x="249" y="383"/>
                      <a:pt x="256" y="386"/>
                      <a:pt x="276" y="383"/>
                    </a:cubicBezTo>
                    <a:cubicBezTo>
                      <a:pt x="295" y="381"/>
                      <a:pt x="300" y="381"/>
                      <a:pt x="305" y="372"/>
                    </a:cubicBezTo>
                    <a:cubicBezTo>
                      <a:pt x="310" y="363"/>
                      <a:pt x="315" y="374"/>
                      <a:pt x="320" y="383"/>
                    </a:cubicBezTo>
                    <a:cubicBezTo>
                      <a:pt x="324" y="393"/>
                      <a:pt x="327" y="399"/>
                      <a:pt x="331" y="394"/>
                    </a:cubicBezTo>
                    <a:cubicBezTo>
                      <a:pt x="334" y="389"/>
                      <a:pt x="324" y="378"/>
                      <a:pt x="324" y="371"/>
                    </a:cubicBezTo>
                    <a:cubicBezTo>
                      <a:pt x="324" y="364"/>
                      <a:pt x="320" y="355"/>
                      <a:pt x="324" y="351"/>
                    </a:cubicBezTo>
                    <a:cubicBezTo>
                      <a:pt x="329" y="348"/>
                      <a:pt x="331" y="344"/>
                      <a:pt x="336" y="336"/>
                    </a:cubicBezTo>
                    <a:cubicBezTo>
                      <a:pt x="340" y="328"/>
                      <a:pt x="346" y="326"/>
                      <a:pt x="346" y="333"/>
                    </a:cubicBezTo>
                    <a:cubicBezTo>
                      <a:pt x="346" y="341"/>
                      <a:pt x="345" y="359"/>
                      <a:pt x="351" y="355"/>
                    </a:cubicBezTo>
                    <a:cubicBezTo>
                      <a:pt x="358" y="351"/>
                      <a:pt x="356" y="344"/>
                      <a:pt x="353" y="336"/>
                    </a:cubicBezTo>
                    <a:cubicBezTo>
                      <a:pt x="350" y="327"/>
                      <a:pt x="345" y="324"/>
                      <a:pt x="347" y="316"/>
                    </a:cubicBezTo>
                    <a:cubicBezTo>
                      <a:pt x="349" y="307"/>
                      <a:pt x="360" y="288"/>
                      <a:pt x="369" y="253"/>
                    </a:cubicBezTo>
                    <a:cubicBezTo>
                      <a:pt x="378" y="219"/>
                      <a:pt x="385" y="196"/>
                      <a:pt x="370" y="152"/>
                    </a:cubicBezTo>
                    <a:cubicBezTo>
                      <a:pt x="356" y="108"/>
                      <a:pt x="324" y="69"/>
                      <a:pt x="310" y="60"/>
                    </a:cubicBezTo>
                    <a:cubicBezTo>
                      <a:pt x="297" y="51"/>
                      <a:pt x="306" y="47"/>
                      <a:pt x="314" y="44"/>
                    </a:cubicBezTo>
                    <a:cubicBezTo>
                      <a:pt x="321" y="41"/>
                      <a:pt x="322" y="31"/>
                      <a:pt x="319" y="30"/>
                    </a:cubicBezTo>
                    <a:cubicBezTo>
                      <a:pt x="315" y="29"/>
                      <a:pt x="315" y="34"/>
                      <a:pt x="310" y="36"/>
                    </a:cubicBezTo>
                    <a:cubicBezTo>
                      <a:pt x="305" y="38"/>
                      <a:pt x="296" y="50"/>
                      <a:pt x="287" y="50"/>
                    </a:cubicBezTo>
                    <a:cubicBezTo>
                      <a:pt x="278" y="50"/>
                      <a:pt x="269" y="46"/>
                      <a:pt x="260" y="41"/>
                    </a:cubicBezTo>
                    <a:cubicBezTo>
                      <a:pt x="251" y="36"/>
                      <a:pt x="258" y="30"/>
                      <a:pt x="261" y="26"/>
                    </a:cubicBezTo>
                    <a:cubicBezTo>
                      <a:pt x="265" y="21"/>
                      <a:pt x="261" y="16"/>
                      <a:pt x="258" y="17"/>
                    </a:cubicBezTo>
                    <a:cubicBezTo>
                      <a:pt x="254" y="17"/>
                      <a:pt x="251" y="28"/>
                      <a:pt x="246" y="30"/>
                    </a:cubicBezTo>
                    <a:cubicBezTo>
                      <a:pt x="241" y="33"/>
                      <a:pt x="243" y="35"/>
                      <a:pt x="231" y="32"/>
                    </a:cubicBezTo>
                    <a:cubicBezTo>
                      <a:pt x="219" y="29"/>
                      <a:pt x="198" y="22"/>
                      <a:pt x="177" y="27"/>
                    </a:cubicBezTo>
                    <a:cubicBezTo>
                      <a:pt x="156" y="32"/>
                      <a:pt x="147" y="43"/>
                      <a:pt x="143" y="37"/>
                    </a:cubicBezTo>
                    <a:cubicBezTo>
                      <a:pt x="139" y="31"/>
                      <a:pt x="134" y="0"/>
                      <a:pt x="126" y="3"/>
                    </a:cubicBezTo>
                    <a:cubicBezTo>
                      <a:pt x="119" y="5"/>
                      <a:pt x="129" y="13"/>
                      <a:pt x="131" y="22"/>
                    </a:cubicBezTo>
                    <a:cubicBezTo>
                      <a:pt x="132" y="31"/>
                      <a:pt x="137" y="37"/>
                      <a:pt x="122" y="43"/>
                    </a:cubicBezTo>
                    <a:cubicBezTo>
                      <a:pt x="107" y="50"/>
                      <a:pt x="85" y="57"/>
                      <a:pt x="80" y="62"/>
                    </a:cubicBezTo>
                    <a:cubicBezTo>
                      <a:pt x="74" y="67"/>
                      <a:pt x="66" y="52"/>
                      <a:pt x="68" y="43"/>
                    </a:cubicBezTo>
                    <a:cubicBezTo>
                      <a:pt x="70" y="33"/>
                      <a:pt x="68" y="29"/>
                      <a:pt x="65" y="30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5" name="Freeform 48"/>
              <p:cNvSpPr>
                <a:spLocks/>
              </p:cNvSpPr>
              <p:nvPr/>
            </p:nvSpPr>
            <p:spPr bwMode="auto">
              <a:xfrm>
                <a:off x="2877" y="917"/>
                <a:ext cx="354" cy="473"/>
              </a:xfrm>
              <a:custGeom>
                <a:avLst/>
                <a:gdLst>
                  <a:gd name="T0" fmla="*/ 5 w 195"/>
                  <a:gd name="T1" fmla="*/ 37 h 245"/>
                  <a:gd name="T2" fmla="*/ 33 w 195"/>
                  <a:gd name="T3" fmla="*/ 101 h 245"/>
                  <a:gd name="T4" fmla="*/ 81 w 195"/>
                  <a:gd name="T5" fmla="*/ 97 h 245"/>
                  <a:gd name="T6" fmla="*/ 87 w 195"/>
                  <a:gd name="T7" fmla="*/ 119 h 245"/>
                  <a:gd name="T8" fmla="*/ 61 w 195"/>
                  <a:gd name="T9" fmla="*/ 190 h 245"/>
                  <a:gd name="T10" fmla="*/ 144 w 195"/>
                  <a:gd name="T11" fmla="*/ 238 h 245"/>
                  <a:gd name="T12" fmla="*/ 192 w 195"/>
                  <a:gd name="T13" fmla="*/ 159 h 245"/>
                  <a:gd name="T14" fmla="*/ 181 w 195"/>
                  <a:gd name="T15" fmla="*/ 97 h 245"/>
                  <a:gd name="T16" fmla="*/ 144 w 195"/>
                  <a:gd name="T17" fmla="*/ 42 h 245"/>
                  <a:gd name="T18" fmla="*/ 102 w 195"/>
                  <a:gd name="T19" fmla="*/ 8 h 245"/>
                  <a:gd name="T20" fmla="*/ 5 w 195"/>
                  <a:gd name="T21" fmla="*/ 3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245">
                    <a:moveTo>
                      <a:pt x="5" y="37"/>
                    </a:moveTo>
                    <a:cubicBezTo>
                      <a:pt x="0" y="54"/>
                      <a:pt x="2" y="93"/>
                      <a:pt x="33" y="101"/>
                    </a:cubicBezTo>
                    <a:cubicBezTo>
                      <a:pt x="63" y="109"/>
                      <a:pt x="70" y="96"/>
                      <a:pt x="81" y="97"/>
                    </a:cubicBezTo>
                    <a:cubicBezTo>
                      <a:pt x="92" y="98"/>
                      <a:pt x="105" y="113"/>
                      <a:pt x="87" y="119"/>
                    </a:cubicBezTo>
                    <a:cubicBezTo>
                      <a:pt x="68" y="125"/>
                      <a:pt x="46" y="147"/>
                      <a:pt x="61" y="190"/>
                    </a:cubicBezTo>
                    <a:cubicBezTo>
                      <a:pt x="77" y="233"/>
                      <a:pt x="121" y="245"/>
                      <a:pt x="144" y="238"/>
                    </a:cubicBezTo>
                    <a:cubicBezTo>
                      <a:pt x="168" y="230"/>
                      <a:pt x="195" y="187"/>
                      <a:pt x="192" y="159"/>
                    </a:cubicBezTo>
                    <a:cubicBezTo>
                      <a:pt x="190" y="132"/>
                      <a:pt x="194" y="123"/>
                      <a:pt x="181" y="97"/>
                    </a:cubicBezTo>
                    <a:cubicBezTo>
                      <a:pt x="168" y="71"/>
                      <a:pt x="162" y="60"/>
                      <a:pt x="144" y="42"/>
                    </a:cubicBezTo>
                    <a:cubicBezTo>
                      <a:pt x="127" y="24"/>
                      <a:pt x="123" y="15"/>
                      <a:pt x="102" y="8"/>
                    </a:cubicBezTo>
                    <a:cubicBezTo>
                      <a:pt x="82" y="2"/>
                      <a:pt x="19" y="0"/>
                      <a:pt x="5" y="37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6" name="Freeform 49"/>
              <p:cNvSpPr>
                <a:spLocks/>
              </p:cNvSpPr>
              <p:nvPr/>
            </p:nvSpPr>
            <p:spPr bwMode="auto">
              <a:xfrm>
                <a:off x="2806" y="1081"/>
                <a:ext cx="463" cy="499"/>
              </a:xfrm>
              <a:custGeom>
                <a:avLst/>
                <a:gdLst>
                  <a:gd name="T0" fmla="*/ 239 w 255"/>
                  <a:gd name="T1" fmla="*/ 16 h 258"/>
                  <a:gd name="T2" fmla="*/ 251 w 255"/>
                  <a:gd name="T3" fmla="*/ 77 h 258"/>
                  <a:gd name="T4" fmla="*/ 235 w 255"/>
                  <a:gd name="T5" fmla="*/ 138 h 258"/>
                  <a:gd name="T6" fmla="*/ 189 w 255"/>
                  <a:gd name="T7" fmla="*/ 220 h 258"/>
                  <a:gd name="T8" fmla="*/ 140 w 255"/>
                  <a:gd name="T9" fmla="*/ 237 h 258"/>
                  <a:gd name="T10" fmla="*/ 83 w 255"/>
                  <a:gd name="T11" fmla="*/ 252 h 258"/>
                  <a:gd name="T12" fmla="*/ 42 w 255"/>
                  <a:gd name="T13" fmla="*/ 241 h 258"/>
                  <a:gd name="T14" fmla="*/ 0 w 255"/>
                  <a:gd name="T15" fmla="*/ 221 h 258"/>
                  <a:gd name="T16" fmla="*/ 46 w 255"/>
                  <a:gd name="T17" fmla="*/ 221 h 258"/>
                  <a:gd name="T18" fmla="*/ 92 w 255"/>
                  <a:gd name="T19" fmla="*/ 226 h 258"/>
                  <a:gd name="T20" fmla="*/ 148 w 255"/>
                  <a:gd name="T21" fmla="*/ 206 h 258"/>
                  <a:gd name="T22" fmla="*/ 160 w 255"/>
                  <a:gd name="T23" fmla="*/ 190 h 258"/>
                  <a:gd name="T24" fmla="*/ 180 w 255"/>
                  <a:gd name="T25" fmla="*/ 178 h 258"/>
                  <a:gd name="T26" fmla="*/ 235 w 255"/>
                  <a:gd name="T27" fmla="*/ 89 h 258"/>
                  <a:gd name="T28" fmla="*/ 240 w 255"/>
                  <a:gd name="T29" fmla="*/ 40 h 258"/>
                  <a:gd name="T30" fmla="*/ 231 w 255"/>
                  <a:gd name="T31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5" h="258">
                    <a:moveTo>
                      <a:pt x="239" y="16"/>
                    </a:moveTo>
                    <a:cubicBezTo>
                      <a:pt x="248" y="37"/>
                      <a:pt x="255" y="54"/>
                      <a:pt x="251" y="77"/>
                    </a:cubicBezTo>
                    <a:cubicBezTo>
                      <a:pt x="248" y="98"/>
                      <a:pt x="242" y="118"/>
                      <a:pt x="235" y="138"/>
                    </a:cubicBezTo>
                    <a:cubicBezTo>
                      <a:pt x="224" y="167"/>
                      <a:pt x="213" y="199"/>
                      <a:pt x="189" y="220"/>
                    </a:cubicBezTo>
                    <a:cubicBezTo>
                      <a:pt x="176" y="232"/>
                      <a:pt x="157" y="234"/>
                      <a:pt x="140" y="237"/>
                    </a:cubicBezTo>
                    <a:cubicBezTo>
                      <a:pt x="120" y="241"/>
                      <a:pt x="103" y="246"/>
                      <a:pt x="83" y="252"/>
                    </a:cubicBezTo>
                    <a:cubicBezTo>
                      <a:pt x="67" y="258"/>
                      <a:pt x="57" y="249"/>
                      <a:pt x="42" y="241"/>
                    </a:cubicBezTo>
                    <a:cubicBezTo>
                      <a:pt x="28" y="234"/>
                      <a:pt x="13" y="228"/>
                      <a:pt x="0" y="221"/>
                    </a:cubicBezTo>
                    <a:cubicBezTo>
                      <a:pt x="12" y="231"/>
                      <a:pt x="31" y="219"/>
                      <a:pt x="46" y="221"/>
                    </a:cubicBezTo>
                    <a:cubicBezTo>
                      <a:pt x="62" y="224"/>
                      <a:pt x="74" y="229"/>
                      <a:pt x="92" y="226"/>
                    </a:cubicBezTo>
                    <a:cubicBezTo>
                      <a:pt x="112" y="223"/>
                      <a:pt x="132" y="220"/>
                      <a:pt x="148" y="206"/>
                    </a:cubicBezTo>
                    <a:cubicBezTo>
                      <a:pt x="154" y="201"/>
                      <a:pt x="156" y="195"/>
                      <a:pt x="160" y="190"/>
                    </a:cubicBezTo>
                    <a:cubicBezTo>
                      <a:pt x="166" y="184"/>
                      <a:pt x="174" y="182"/>
                      <a:pt x="180" y="178"/>
                    </a:cubicBezTo>
                    <a:cubicBezTo>
                      <a:pt x="211" y="158"/>
                      <a:pt x="231" y="125"/>
                      <a:pt x="235" y="89"/>
                    </a:cubicBezTo>
                    <a:cubicBezTo>
                      <a:pt x="236" y="73"/>
                      <a:pt x="242" y="56"/>
                      <a:pt x="240" y="40"/>
                    </a:cubicBezTo>
                    <a:cubicBezTo>
                      <a:pt x="239" y="26"/>
                      <a:pt x="231" y="14"/>
                      <a:pt x="231" y="0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7" name="Freeform 50"/>
              <p:cNvSpPr>
                <a:spLocks/>
              </p:cNvSpPr>
              <p:nvPr/>
            </p:nvSpPr>
            <p:spPr bwMode="auto">
              <a:xfrm>
                <a:off x="2643" y="936"/>
                <a:ext cx="169" cy="313"/>
              </a:xfrm>
              <a:custGeom>
                <a:avLst/>
                <a:gdLst>
                  <a:gd name="T0" fmla="*/ 92 w 93"/>
                  <a:gd name="T1" fmla="*/ 2 h 162"/>
                  <a:gd name="T2" fmla="*/ 56 w 93"/>
                  <a:gd name="T3" fmla="*/ 39 h 162"/>
                  <a:gd name="T4" fmla="*/ 23 w 93"/>
                  <a:gd name="T5" fmla="*/ 75 h 162"/>
                  <a:gd name="T6" fmla="*/ 7 w 93"/>
                  <a:gd name="T7" fmla="*/ 87 h 162"/>
                  <a:gd name="T8" fmla="*/ 1 w 93"/>
                  <a:gd name="T9" fmla="*/ 115 h 162"/>
                  <a:gd name="T10" fmla="*/ 19 w 93"/>
                  <a:gd name="T11" fmla="*/ 162 h 162"/>
                  <a:gd name="T12" fmla="*/ 17 w 93"/>
                  <a:gd name="T13" fmla="*/ 101 h 162"/>
                  <a:gd name="T14" fmla="*/ 59 w 93"/>
                  <a:gd name="T15" fmla="*/ 81 h 162"/>
                  <a:gd name="T16" fmla="*/ 72 w 93"/>
                  <a:gd name="T17" fmla="*/ 37 h 162"/>
                  <a:gd name="T18" fmla="*/ 77 w 93"/>
                  <a:gd name="T19" fmla="*/ 16 h 162"/>
                  <a:gd name="T20" fmla="*/ 93 w 93"/>
                  <a:gd name="T2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162">
                    <a:moveTo>
                      <a:pt x="92" y="2"/>
                    </a:moveTo>
                    <a:cubicBezTo>
                      <a:pt x="70" y="4"/>
                      <a:pt x="62" y="20"/>
                      <a:pt x="56" y="39"/>
                    </a:cubicBezTo>
                    <a:cubicBezTo>
                      <a:pt x="49" y="61"/>
                      <a:pt x="43" y="65"/>
                      <a:pt x="23" y="75"/>
                    </a:cubicBezTo>
                    <a:cubicBezTo>
                      <a:pt x="13" y="80"/>
                      <a:pt x="12" y="77"/>
                      <a:pt x="7" y="87"/>
                    </a:cubicBezTo>
                    <a:cubicBezTo>
                      <a:pt x="3" y="93"/>
                      <a:pt x="1" y="108"/>
                      <a:pt x="1" y="115"/>
                    </a:cubicBezTo>
                    <a:cubicBezTo>
                      <a:pt x="0" y="129"/>
                      <a:pt x="4" y="156"/>
                      <a:pt x="19" y="162"/>
                    </a:cubicBezTo>
                    <a:cubicBezTo>
                      <a:pt x="9" y="148"/>
                      <a:pt x="7" y="116"/>
                      <a:pt x="17" y="101"/>
                    </a:cubicBezTo>
                    <a:cubicBezTo>
                      <a:pt x="27" y="85"/>
                      <a:pt x="47" y="94"/>
                      <a:pt x="59" y="81"/>
                    </a:cubicBezTo>
                    <a:cubicBezTo>
                      <a:pt x="69" y="70"/>
                      <a:pt x="69" y="49"/>
                      <a:pt x="72" y="37"/>
                    </a:cubicBezTo>
                    <a:cubicBezTo>
                      <a:pt x="73" y="31"/>
                      <a:pt x="74" y="21"/>
                      <a:pt x="77" y="16"/>
                    </a:cubicBezTo>
                    <a:cubicBezTo>
                      <a:pt x="81" y="9"/>
                      <a:pt x="90" y="7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8" name="Freeform 51"/>
              <p:cNvSpPr>
                <a:spLocks/>
              </p:cNvSpPr>
              <p:nvPr/>
            </p:nvSpPr>
            <p:spPr bwMode="auto">
              <a:xfrm>
                <a:off x="2877" y="917"/>
                <a:ext cx="354" cy="475"/>
              </a:xfrm>
              <a:custGeom>
                <a:avLst/>
                <a:gdLst>
                  <a:gd name="T0" fmla="*/ 5 w 195"/>
                  <a:gd name="T1" fmla="*/ 38 h 246"/>
                  <a:gd name="T2" fmla="*/ 33 w 195"/>
                  <a:gd name="T3" fmla="*/ 101 h 246"/>
                  <a:gd name="T4" fmla="*/ 81 w 195"/>
                  <a:gd name="T5" fmla="*/ 98 h 246"/>
                  <a:gd name="T6" fmla="*/ 87 w 195"/>
                  <a:gd name="T7" fmla="*/ 120 h 246"/>
                  <a:gd name="T8" fmla="*/ 61 w 195"/>
                  <a:gd name="T9" fmla="*/ 191 h 246"/>
                  <a:gd name="T10" fmla="*/ 144 w 195"/>
                  <a:gd name="T11" fmla="*/ 238 h 246"/>
                  <a:gd name="T12" fmla="*/ 192 w 195"/>
                  <a:gd name="T13" fmla="*/ 160 h 246"/>
                  <a:gd name="T14" fmla="*/ 181 w 195"/>
                  <a:gd name="T15" fmla="*/ 98 h 246"/>
                  <a:gd name="T16" fmla="*/ 144 w 195"/>
                  <a:gd name="T17" fmla="*/ 43 h 246"/>
                  <a:gd name="T18" fmla="*/ 102 w 195"/>
                  <a:gd name="T19" fmla="*/ 9 h 246"/>
                  <a:gd name="T20" fmla="*/ 5 w 195"/>
                  <a:gd name="T21" fmla="*/ 3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246">
                    <a:moveTo>
                      <a:pt x="5" y="38"/>
                    </a:moveTo>
                    <a:cubicBezTo>
                      <a:pt x="0" y="55"/>
                      <a:pt x="2" y="93"/>
                      <a:pt x="33" y="101"/>
                    </a:cubicBezTo>
                    <a:cubicBezTo>
                      <a:pt x="63" y="110"/>
                      <a:pt x="70" y="96"/>
                      <a:pt x="81" y="98"/>
                    </a:cubicBezTo>
                    <a:cubicBezTo>
                      <a:pt x="92" y="99"/>
                      <a:pt x="105" y="113"/>
                      <a:pt x="87" y="120"/>
                    </a:cubicBezTo>
                    <a:cubicBezTo>
                      <a:pt x="68" y="126"/>
                      <a:pt x="46" y="147"/>
                      <a:pt x="61" y="191"/>
                    </a:cubicBezTo>
                    <a:cubicBezTo>
                      <a:pt x="77" y="234"/>
                      <a:pt x="121" y="246"/>
                      <a:pt x="144" y="238"/>
                    </a:cubicBezTo>
                    <a:cubicBezTo>
                      <a:pt x="168" y="231"/>
                      <a:pt x="195" y="187"/>
                      <a:pt x="192" y="160"/>
                    </a:cubicBezTo>
                    <a:cubicBezTo>
                      <a:pt x="190" y="132"/>
                      <a:pt x="194" y="123"/>
                      <a:pt x="181" y="98"/>
                    </a:cubicBezTo>
                    <a:cubicBezTo>
                      <a:pt x="168" y="72"/>
                      <a:pt x="162" y="61"/>
                      <a:pt x="144" y="43"/>
                    </a:cubicBezTo>
                    <a:cubicBezTo>
                      <a:pt x="127" y="25"/>
                      <a:pt x="123" y="15"/>
                      <a:pt x="102" y="9"/>
                    </a:cubicBezTo>
                    <a:cubicBezTo>
                      <a:pt x="82" y="3"/>
                      <a:pt x="19" y="0"/>
                      <a:pt x="5" y="38"/>
                    </a:cubicBezTo>
                    <a:close/>
                  </a:path>
                </a:pathLst>
              </a:custGeom>
              <a:noFill/>
              <a:ln w="158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49" name="Freeform 52"/>
              <p:cNvSpPr>
                <a:spLocks/>
              </p:cNvSpPr>
              <p:nvPr/>
            </p:nvSpPr>
            <p:spPr bwMode="auto">
              <a:xfrm>
                <a:off x="3029" y="1046"/>
                <a:ext cx="195" cy="338"/>
              </a:xfrm>
              <a:custGeom>
                <a:avLst/>
                <a:gdLst>
                  <a:gd name="T0" fmla="*/ 83 w 107"/>
                  <a:gd name="T1" fmla="*/ 23 h 175"/>
                  <a:gd name="T2" fmla="*/ 91 w 107"/>
                  <a:gd name="T3" fmla="*/ 133 h 175"/>
                  <a:gd name="T4" fmla="*/ 53 w 107"/>
                  <a:gd name="T5" fmla="*/ 165 h 175"/>
                  <a:gd name="T6" fmla="*/ 0 w 107"/>
                  <a:gd name="T7" fmla="*/ 145 h 175"/>
                  <a:gd name="T8" fmla="*/ 86 w 107"/>
                  <a:gd name="T9" fmla="*/ 108 h 175"/>
                  <a:gd name="T10" fmla="*/ 86 w 107"/>
                  <a:gd name="T11" fmla="*/ 51 h 175"/>
                  <a:gd name="T12" fmla="*/ 68 w 107"/>
                  <a:gd name="T1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75">
                    <a:moveTo>
                      <a:pt x="83" y="23"/>
                    </a:moveTo>
                    <a:cubicBezTo>
                      <a:pt x="104" y="49"/>
                      <a:pt x="107" y="104"/>
                      <a:pt x="91" y="133"/>
                    </a:cubicBezTo>
                    <a:cubicBezTo>
                      <a:pt x="83" y="147"/>
                      <a:pt x="69" y="161"/>
                      <a:pt x="53" y="165"/>
                    </a:cubicBezTo>
                    <a:cubicBezTo>
                      <a:pt x="35" y="169"/>
                      <a:pt x="8" y="161"/>
                      <a:pt x="0" y="145"/>
                    </a:cubicBezTo>
                    <a:cubicBezTo>
                      <a:pt x="25" y="175"/>
                      <a:pt x="82" y="139"/>
                      <a:pt x="86" y="108"/>
                    </a:cubicBezTo>
                    <a:cubicBezTo>
                      <a:pt x="89" y="91"/>
                      <a:pt x="90" y="67"/>
                      <a:pt x="86" y="51"/>
                    </a:cubicBezTo>
                    <a:cubicBezTo>
                      <a:pt x="83" y="37"/>
                      <a:pt x="80" y="10"/>
                      <a:pt x="68" y="0"/>
                    </a:cubicBezTo>
                  </a:path>
                </a:pathLst>
              </a:custGeom>
              <a:solidFill>
                <a:srgbClr val="D2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0" name="Freeform 53"/>
              <p:cNvSpPr>
                <a:spLocks/>
              </p:cNvSpPr>
              <p:nvPr/>
            </p:nvSpPr>
            <p:spPr bwMode="auto">
              <a:xfrm>
                <a:off x="2991" y="1160"/>
                <a:ext cx="77" cy="126"/>
              </a:xfrm>
              <a:custGeom>
                <a:avLst/>
                <a:gdLst>
                  <a:gd name="T0" fmla="*/ 42 w 42"/>
                  <a:gd name="T1" fmla="*/ 1 h 65"/>
                  <a:gd name="T2" fmla="*/ 11 w 42"/>
                  <a:gd name="T3" fmla="*/ 18 h 65"/>
                  <a:gd name="T4" fmla="*/ 17 w 42"/>
                  <a:gd name="T5" fmla="*/ 65 h 65"/>
                  <a:gd name="T6" fmla="*/ 36 w 42"/>
                  <a:gd name="T7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5">
                    <a:moveTo>
                      <a:pt x="42" y="1"/>
                    </a:moveTo>
                    <a:cubicBezTo>
                      <a:pt x="29" y="0"/>
                      <a:pt x="18" y="6"/>
                      <a:pt x="11" y="18"/>
                    </a:cubicBezTo>
                    <a:cubicBezTo>
                      <a:pt x="0" y="38"/>
                      <a:pt x="10" y="47"/>
                      <a:pt x="17" y="65"/>
                    </a:cubicBezTo>
                    <a:cubicBezTo>
                      <a:pt x="7" y="37"/>
                      <a:pt x="14" y="20"/>
                      <a:pt x="3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1" name="Oval 54"/>
              <p:cNvSpPr>
                <a:spLocks noChangeArrowheads="1"/>
              </p:cNvSpPr>
              <p:nvPr/>
            </p:nvSpPr>
            <p:spPr bwMode="auto">
              <a:xfrm>
                <a:off x="2868" y="940"/>
                <a:ext cx="74" cy="7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2" name="Oval 55"/>
              <p:cNvSpPr>
                <a:spLocks noChangeArrowheads="1"/>
              </p:cNvSpPr>
              <p:nvPr/>
            </p:nvSpPr>
            <p:spPr bwMode="auto">
              <a:xfrm>
                <a:off x="2877" y="1025"/>
                <a:ext cx="27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3" name="Oval 56"/>
              <p:cNvSpPr>
                <a:spLocks noChangeArrowheads="1"/>
              </p:cNvSpPr>
              <p:nvPr/>
            </p:nvSpPr>
            <p:spPr bwMode="auto">
              <a:xfrm>
                <a:off x="2935" y="924"/>
                <a:ext cx="27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054" name="Freeform 57"/>
              <p:cNvSpPr>
                <a:spLocks/>
              </p:cNvSpPr>
              <p:nvPr/>
            </p:nvSpPr>
            <p:spPr bwMode="auto">
              <a:xfrm>
                <a:off x="2590" y="816"/>
                <a:ext cx="699" cy="781"/>
              </a:xfrm>
              <a:custGeom>
                <a:avLst/>
                <a:gdLst>
                  <a:gd name="T0" fmla="*/ 65 w 385"/>
                  <a:gd name="T1" fmla="*/ 29 h 404"/>
                  <a:gd name="T2" fmla="*/ 60 w 385"/>
                  <a:gd name="T3" fmla="*/ 58 h 404"/>
                  <a:gd name="T4" fmla="*/ 63 w 385"/>
                  <a:gd name="T5" fmla="*/ 103 h 404"/>
                  <a:gd name="T6" fmla="*/ 27 w 385"/>
                  <a:gd name="T7" fmla="*/ 129 h 404"/>
                  <a:gd name="T8" fmla="*/ 11 w 385"/>
                  <a:gd name="T9" fmla="*/ 196 h 404"/>
                  <a:gd name="T10" fmla="*/ 24 w 385"/>
                  <a:gd name="T11" fmla="*/ 241 h 404"/>
                  <a:gd name="T12" fmla="*/ 27 w 385"/>
                  <a:gd name="T13" fmla="*/ 258 h 404"/>
                  <a:gd name="T14" fmla="*/ 8 w 385"/>
                  <a:gd name="T15" fmla="*/ 280 h 404"/>
                  <a:gd name="T16" fmla="*/ 2 w 385"/>
                  <a:gd name="T17" fmla="*/ 299 h 404"/>
                  <a:gd name="T18" fmla="*/ 12 w 385"/>
                  <a:gd name="T19" fmla="*/ 290 h 404"/>
                  <a:gd name="T20" fmla="*/ 34 w 385"/>
                  <a:gd name="T21" fmla="*/ 274 h 404"/>
                  <a:gd name="T22" fmla="*/ 51 w 385"/>
                  <a:gd name="T23" fmla="*/ 278 h 404"/>
                  <a:gd name="T24" fmla="*/ 67 w 385"/>
                  <a:gd name="T25" fmla="*/ 302 h 404"/>
                  <a:gd name="T26" fmla="*/ 67 w 385"/>
                  <a:gd name="T27" fmla="*/ 313 h 404"/>
                  <a:gd name="T28" fmla="*/ 52 w 385"/>
                  <a:gd name="T29" fmla="*/ 319 h 404"/>
                  <a:gd name="T30" fmla="*/ 41 w 385"/>
                  <a:gd name="T31" fmla="*/ 332 h 404"/>
                  <a:gd name="T32" fmla="*/ 19 w 385"/>
                  <a:gd name="T33" fmla="*/ 347 h 404"/>
                  <a:gd name="T34" fmla="*/ 42 w 385"/>
                  <a:gd name="T35" fmla="*/ 341 h 404"/>
                  <a:gd name="T36" fmla="*/ 70 w 385"/>
                  <a:gd name="T37" fmla="*/ 331 h 404"/>
                  <a:gd name="T38" fmla="*/ 89 w 385"/>
                  <a:gd name="T39" fmla="*/ 327 h 404"/>
                  <a:gd name="T40" fmla="*/ 135 w 385"/>
                  <a:gd name="T41" fmla="*/ 376 h 404"/>
                  <a:gd name="T42" fmla="*/ 158 w 385"/>
                  <a:gd name="T43" fmla="*/ 389 h 404"/>
                  <a:gd name="T44" fmla="*/ 198 w 385"/>
                  <a:gd name="T45" fmla="*/ 400 h 404"/>
                  <a:gd name="T46" fmla="*/ 238 w 385"/>
                  <a:gd name="T47" fmla="*/ 389 h 404"/>
                  <a:gd name="T48" fmla="*/ 276 w 385"/>
                  <a:gd name="T49" fmla="*/ 383 h 404"/>
                  <a:gd name="T50" fmla="*/ 306 w 385"/>
                  <a:gd name="T51" fmla="*/ 372 h 404"/>
                  <a:gd name="T52" fmla="*/ 320 w 385"/>
                  <a:gd name="T53" fmla="*/ 383 h 404"/>
                  <a:gd name="T54" fmla="*/ 331 w 385"/>
                  <a:gd name="T55" fmla="*/ 394 h 404"/>
                  <a:gd name="T56" fmla="*/ 324 w 385"/>
                  <a:gd name="T57" fmla="*/ 370 h 404"/>
                  <a:gd name="T58" fmla="*/ 324 w 385"/>
                  <a:gd name="T59" fmla="*/ 351 h 404"/>
                  <a:gd name="T60" fmla="*/ 336 w 385"/>
                  <a:gd name="T61" fmla="*/ 336 h 404"/>
                  <a:gd name="T62" fmla="*/ 346 w 385"/>
                  <a:gd name="T63" fmla="*/ 333 h 404"/>
                  <a:gd name="T64" fmla="*/ 352 w 385"/>
                  <a:gd name="T65" fmla="*/ 355 h 404"/>
                  <a:gd name="T66" fmla="*/ 353 w 385"/>
                  <a:gd name="T67" fmla="*/ 335 h 404"/>
                  <a:gd name="T68" fmla="*/ 347 w 385"/>
                  <a:gd name="T69" fmla="*/ 315 h 404"/>
                  <a:gd name="T70" fmla="*/ 369 w 385"/>
                  <a:gd name="T71" fmla="*/ 253 h 404"/>
                  <a:gd name="T72" fmla="*/ 370 w 385"/>
                  <a:gd name="T73" fmla="*/ 151 h 404"/>
                  <a:gd name="T74" fmla="*/ 311 w 385"/>
                  <a:gd name="T75" fmla="*/ 60 h 404"/>
                  <a:gd name="T76" fmla="*/ 314 w 385"/>
                  <a:gd name="T77" fmla="*/ 43 h 404"/>
                  <a:gd name="T78" fmla="*/ 319 w 385"/>
                  <a:gd name="T79" fmla="*/ 29 h 404"/>
                  <a:gd name="T80" fmla="*/ 310 w 385"/>
                  <a:gd name="T81" fmla="*/ 35 h 404"/>
                  <a:gd name="T82" fmla="*/ 287 w 385"/>
                  <a:gd name="T83" fmla="*/ 49 h 404"/>
                  <a:gd name="T84" fmla="*/ 260 w 385"/>
                  <a:gd name="T85" fmla="*/ 40 h 404"/>
                  <a:gd name="T86" fmla="*/ 262 w 385"/>
                  <a:gd name="T87" fmla="*/ 25 h 404"/>
                  <a:gd name="T88" fmla="*/ 258 w 385"/>
                  <a:gd name="T89" fmla="*/ 16 h 404"/>
                  <a:gd name="T90" fmla="*/ 246 w 385"/>
                  <a:gd name="T91" fmla="*/ 29 h 404"/>
                  <a:gd name="T92" fmla="*/ 231 w 385"/>
                  <a:gd name="T93" fmla="*/ 31 h 404"/>
                  <a:gd name="T94" fmla="*/ 177 w 385"/>
                  <a:gd name="T95" fmla="*/ 26 h 404"/>
                  <a:gd name="T96" fmla="*/ 143 w 385"/>
                  <a:gd name="T97" fmla="*/ 36 h 404"/>
                  <a:gd name="T98" fmla="*/ 126 w 385"/>
                  <a:gd name="T99" fmla="*/ 2 h 404"/>
                  <a:gd name="T100" fmla="*/ 131 w 385"/>
                  <a:gd name="T101" fmla="*/ 21 h 404"/>
                  <a:gd name="T102" fmla="*/ 122 w 385"/>
                  <a:gd name="T103" fmla="*/ 43 h 404"/>
                  <a:gd name="T104" fmla="*/ 80 w 385"/>
                  <a:gd name="T105" fmla="*/ 62 h 404"/>
                  <a:gd name="T106" fmla="*/ 68 w 385"/>
                  <a:gd name="T107" fmla="*/ 42 h 404"/>
                  <a:gd name="T108" fmla="*/ 65 w 385"/>
                  <a:gd name="T109" fmla="*/ 29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5" h="404">
                    <a:moveTo>
                      <a:pt x="65" y="29"/>
                    </a:moveTo>
                    <a:cubicBezTo>
                      <a:pt x="59" y="34"/>
                      <a:pt x="58" y="46"/>
                      <a:pt x="60" y="58"/>
                    </a:cubicBezTo>
                    <a:cubicBezTo>
                      <a:pt x="62" y="71"/>
                      <a:pt x="69" y="92"/>
                      <a:pt x="63" y="103"/>
                    </a:cubicBezTo>
                    <a:cubicBezTo>
                      <a:pt x="58" y="114"/>
                      <a:pt x="41" y="122"/>
                      <a:pt x="27" y="129"/>
                    </a:cubicBezTo>
                    <a:cubicBezTo>
                      <a:pt x="13" y="137"/>
                      <a:pt x="11" y="180"/>
                      <a:pt x="11" y="196"/>
                    </a:cubicBezTo>
                    <a:cubicBezTo>
                      <a:pt x="11" y="212"/>
                      <a:pt x="8" y="219"/>
                      <a:pt x="24" y="241"/>
                    </a:cubicBezTo>
                    <a:cubicBezTo>
                      <a:pt x="29" y="246"/>
                      <a:pt x="33" y="254"/>
                      <a:pt x="27" y="258"/>
                    </a:cubicBezTo>
                    <a:cubicBezTo>
                      <a:pt x="18" y="265"/>
                      <a:pt x="14" y="273"/>
                      <a:pt x="8" y="280"/>
                    </a:cubicBezTo>
                    <a:cubicBezTo>
                      <a:pt x="1" y="287"/>
                      <a:pt x="0" y="292"/>
                      <a:pt x="2" y="299"/>
                    </a:cubicBezTo>
                    <a:cubicBezTo>
                      <a:pt x="4" y="306"/>
                      <a:pt x="4" y="298"/>
                      <a:pt x="12" y="290"/>
                    </a:cubicBezTo>
                    <a:cubicBezTo>
                      <a:pt x="20" y="282"/>
                      <a:pt x="23" y="278"/>
                      <a:pt x="34" y="274"/>
                    </a:cubicBezTo>
                    <a:cubicBezTo>
                      <a:pt x="46" y="270"/>
                      <a:pt x="45" y="268"/>
                      <a:pt x="51" y="278"/>
                    </a:cubicBezTo>
                    <a:cubicBezTo>
                      <a:pt x="58" y="288"/>
                      <a:pt x="61" y="294"/>
                      <a:pt x="67" y="302"/>
                    </a:cubicBezTo>
                    <a:cubicBezTo>
                      <a:pt x="73" y="309"/>
                      <a:pt x="74" y="311"/>
                      <a:pt x="67" y="313"/>
                    </a:cubicBezTo>
                    <a:cubicBezTo>
                      <a:pt x="60" y="315"/>
                      <a:pt x="55" y="312"/>
                      <a:pt x="52" y="319"/>
                    </a:cubicBezTo>
                    <a:cubicBezTo>
                      <a:pt x="49" y="327"/>
                      <a:pt x="56" y="327"/>
                      <a:pt x="41" y="332"/>
                    </a:cubicBezTo>
                    <a:cubicBezTo>
                      <a:pt x="27" y="337"/>
                      <a:pt x="18" y="342"/>
                      <a:pt x="19" y="347"/>
                    </a:cubicBezTo>
                    <a:cubicBezTo>
                      <a:pt x="20" y="352"/>
                      <a:pt x="31" y="344"/>
                      <a:pt x="42" y="341"/>
                    </a:cubicBezTo>
                    <a:cubicBezTo>
                      <a:pt x="54" y="339"/>
                      <a:pt x="66" y="339"/>
                      <a:pt x="70" y="331"/>
                    </a:cubicBezTo>
                    <a:cubicBezTo>
                      <a:pt x="74" y="322"/>
                      <a:pt x="80" y="317"/>
                      <a:pt x="89" y="327"/>
                    </a:cubicBezTo>
                    <a:cubicBezTo>
                      <a:pt x="98" y="338"/>
                      <a:pt x="112" y="377"/>
                      <a:pt x="135" y="376"/>
                    </a:cubicBezTo>
                    <a:cubicBezTo>
                      <a:pt x="145" y="377"/>
                      <a:pt x="148" y="382"/>
                      <a:pt x="158" y="389"/>
                    </a:cubicBezTo>
                    <a:cubicBezTo>
                      <a:pt x="168" y="397"/>
                      <a:pt x="181" y="404"/>
                      <a:pt x="198" y="400"/>
                    </a:cubicBezTo>
                    <a:cubicBezTo>
                      <a:pt x="215" y="397"/>
                      <a:pt x="226" y="394"/>
                      <a:pt x="238" y="389"/>
                    </a:cubicBezTo>
                    <a:cubicBezTo>
                      <a:pt x="250" y="383"/>
                      <a:pt x="257" y="385"/>
                      <a:pt x="276" y="383"/>
                    </a:cubicBezTo>
                    <a:cubicBezTo>
                      <a:pt x="296" y="380"/>
                      <a:pt x="301" y="380"/>
                      <a:pt x="306" y="372"/>
                    </a:cubicBezTo>
                    <a:cubicBezTo>
                      <a:pt x="311" y="363"/>
                      <a:pt x="316" y="373"/>
                      <a:pt x="320" y="383"/>
                    </a:cubicBezTo>
                    <a:cubicBezTo>
                      <a:pt x="324" y="392"/>
                      <a:pt x="328" y="399"/>
                      <a:pt x="331" y="394"/>
                    </a:cubicBezTo>
                    <a:cubicBezTo>
                      <a:pt x="334" y="389"/>
                      <a:pt x="324" y="377"/>
                      <a:pt x="324" y="370"/>
                    </a:cubicBezTo>
                    <a:cubicBezTo>
                      <a:pt x="324" y="363"/>
                      <a:pt x="320" y="354"/>
                      <a:pt x="324" y="351"/>
                    </a:cubicBezTo>
                    <a:cubicBezTo>
                      <a:pt x="329" y="348"/>
                      <a:pt x="331" y="344"/>
                      <a:pt x="336" y="336"/>
                    </a:cubicBezTo>
                    <a:cubicBezTo>
                      <a:pt x="340" y="328"/>
                      <a:pt x="346" y="325"/>
                      <a:pt x="346" y="333"/>
                    </a:cubicBezTo>
                    <a:cubicBezTo>
                      <a:pt x="346" y="340"/>
                      <a:pt x="345" y="358"/>
                      <a:pt x="352" y="355"/>
                    </a:cubicBezTo>
                    <a:cubicBezTo>
                      <a:pt x="358" y="351"/>
                      <a:pt x="357" y="343"/>
                      <a:pt x="353" y="335"/>
                    </a:cubicBezTo>
                    <a:cubicBezTo>
                      <a:pt x="350" y="327"/>
                      <a:pt x="345" y="323"/>
                      <a:pt x="347" y="315"/>
                    </a:cubicBezTo>
                    <a:cubicBezTo>
                      <a:pt x="349" y="307"/>
                      <a:pt x="360" y="287"/>
                      <a:pt x="369" y="253"/>
                    </a:cubicBezTo>
                    <a:cubicBezTo>
                      <a:pt x="378" y="218"/>
                      <a:pt x="385" y="195"/>
                      <a:pt x="370" y="151"/>
                    </a:cubicBezTo>
                    <a:cubicBezTo>
                      <a:pt x="356" y="107"/>
                      <a:pt x="324" y="68"/>
                      <a:pt x="311" y="60"/>
                    </a:cubicBezTo>
                    <a:cubicBezTo>
                      <a:pt x="297" y="51"/>
                      <a:pt x="306" y="46"/>
                      <a:pt x="314" y="43"/>
                    </a:cubicBezTo>
                    <a:cubicBezTo>
                      <a:pt x="321" y="40"/>
                      <a:pt x="322" y="31"/>
                      <a:pt x="319" y="29"/>
                    </a:cubicBezTo>
                    <a:cubicBezTo>
                      <a:pt x="316" y="28"/>
                      <a:pt x="315" y="33"/>
                      <a:pt x="310" y="35"/>
                    </a:cubicBezTo>
                    <a:cubicBezTo>
                      <a:pt x="305" y="37"/>
                      <a:pt x="296" y="49"/>
                      <a:pt x="287" y="49"/>
                    </a:cubicBezTo>
                    <a:cubicBezTo>
                      <a:pt x="279" y="49"/>
                      <a:pt x="269" y="45"/>
                      <a:pt x="260" y="40"/>
                    </a:cubicBezTo>
                    <a:cubicBezTo>
                      <a:pt x="252" y="35"/>
                      <a:pt x="258" y="29"/>
                      <a:pt x="262" y="25"/>
                    </a:cubicBezTo>
                    <a:cubicBezTo>
                      <a:pt x="265" y="21"/>
                      <a:pt x="261" y="16"/>
                      <a:pt x="258" y="16"/>
                    </a:cubicBezTo>
                    <a:cubicBezTo>
                      <a:pt x="255" y="17"/>
                      <a:pt x="251" y="27"/>
                      <a:pt x="246" y="29"/>
                    </a:cubicBezTo>
                    <a:cubicBezTo>
                      <a:pt x="241" y="32"/>
                      <a:pt x="243" y="34"/>
                      <a:pt x="231" y="31"/>
                    </a:cubicBezTo>
                    <a:cubicBezTo>
                      <a:pt x="219" y="28"/>
                      <a:pt x="198" y="21"/>
                      <a:pt x="177" y="26"/>
                    </a:cubicBezTo>
                    <a:cubicBezTo>
                      <a:pt x="157" y="31"/>
                      <a:pt x="147" y="42"/>
                      <a:pt x="143" y="36"/>
                    </a:cubicBezTo>
                    <a:cubicBezTo>
                      <a:pt x="140" y="31"/>
                      <a:pt x="134" y="0"/>
                      <a:pt x="126" y="2"/>
                    </a:cubicBezTo>
                    <a:cubicBezTo>
                      <a:pt x="119" y="5"/>
                      <a:pt x="129" y="12"/>
                      <a:pt x="131" y="21"/>
                    </a:cubicBezTo>
                    <a:cubicBezTo>
                      <a:pt x="133" y="30"/>
                      <a:pt x="137" y="36"/>
                      <a:pt x="122" y="43"/>
                    </a:cubicBezTo>
                    <a:cubicBezTo>
                      <a:pt x="107" y="49"/>
                      <a:pt x="85" y="56"/>
                      <a:pt x="80" y="62"/>
                    </a:cubicBezTo>
                    <a:cubicBezTo>
                      <a:pt x="74" y="67"/>
                      <a:pt x="66" y="51"/>
                      <a:pt x="68" y="42"/>
                    </a:cubicBezTo>
                    <a:cubicBezTo>
                      <a:pt x="70" y="33"/>
                      <a:pt x="69" y="28"/>
                      <a:pt x="65" y="29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5059" name="Picture 4164" descr="H:\DOM_DMA_DIM\INTERNET\Projets web\SMART\cliparts\Divers\bulle_bleue_02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607" y="2694089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0" name="Picture 4168" descr="H:\DOM_DMA_DIM\INTERNET\Projets web\SMART\cliparts\Divers\bulle_jaune_03.e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966" y="3770925"/>
              <a:ext cx="67636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1" name="Picture 4169" descr="H:\DOM_DMA_DIM\INTERNET\Projets web\SMART\cliparts\Divers\bulle_marron.e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500" y="2175076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2" name="Picture 4175" descr="H:\DOM_DMA_DIM\INTERNET\Projets web\SMART\cliparts\Divers\bulle_verte_02.e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019" y="3587834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3" name="Picture 4184" descr="H:\DOM_DMA_DIM\INTERNET\Projets web\SMART\cliparts\Divers\bulle_bleue_02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727" y="2333952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4" name="Picture 4188" descr="H:\DOM_DMA_DIM\INTERNET\Projets web\SMART\cliparts\Divers\bulle_jaune_03.e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343" y="3389531"/>
              <a:ext cx="5369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5" name="Picture 4189" descr="H:\DOM_DMA_DIM\INTERNET\Projets web\SMART\cliparts\Divers\bulle_marron.e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149" y="2789857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6" name="Picture 4195" descr="H:\DOM_DMA_DIM\INTERNET\Projets web\SMART\cliparts\Divers\bulle_verte_02.e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903" y="3464491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69" name="Picture 4177" descr="H:\DOM_DMA_DIM\INTERNET\Projets web\SMART\cliparts\Divers\bulle_violette_02.e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937" y="2357090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70" name="Picture 4178" descr="H:\DOM_DMA_DIM\INTERNET\Projets web\SMART\cliparts\Divers\bulle_violette_03.e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812" y="1548468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71" name="Picture 4197" descr="H:\DOM_DMA_DIM\INTERNET\Projets web\SMART\cliparts\Divers\bulle_violette_02.e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647" y="2577599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72" name="Picture 4198" descr="H:\DOM_DMA_DIM\INTERNET\Projets web\SMART\cliparts\Divers\bulle_violette_03.e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9349" y="3856551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82" name="Picture 4172" descr="H:\DOM_DMA_DIM\INTERNET\Projets web\SMART\cliparts\Divers\bulle_orange_02.e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658" y="2503629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87" name="Picture 4192" descr="H:\DOM_DMA_DIM\INTERNET\Projets web\SMART\cliparts\Divers\bulle_orange_02.e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156" y="3185083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1" name="Picture 4164" descr="H:\DOM_DMA_DIM\INTERNET\Projets web\SMART\cliparts\Divers\bulle_bleue_02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424" y="3465107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2" name="Picture 4168" descr="H:\DOM_DMA_DIM\INTERNET\Projets web\SMART\cliparts\Divers\bulle_jaune_03.e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265" y="3261237"/>
              <a:ext cx="67636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3" name="Picture 4169" descr="H:\DOM_DMA_DIM\INTERNET\Projets web\SMART\cliparts\Divers\bulle_marron.e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8407" y="3060444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4" name="Picture 4175" descr="H:\DOM_DMA_DIM\INTERNET\Projets web\SMART\cliparts\Divers\bulle_verte_02.e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782" y="2738026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5" name="Picture 4184" descr="H:\DOM_DMA_DIM\INTERNET\Projets web\SMART\cliparts\Divers\bulle_bleue_02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079" y="2873581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6" name="Picture 4188" descr="H:\DOM_DMA_DIM\INTERNET\Projets web\SMART\cliparts\Divers\bulle_jaune_03.e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5481" y="2260979"/>
              <a:ext cx="5369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7" name="Picture 4189" descr="H:\DOM_DMA_DIM\INTERNET\Projets web\SMART\cliparts\Divers\bulle_marron.e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898" y="2480493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8" name="Picture 4195" descr="H:\DOM_DMA_DIM\INTERNET\Projets web\SMART\cliparts\Divers\bulle_verte_02.e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868" y="2428329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99" name="Picture 4177" descr="H:\DOM_DMA_DIM\INTERNET\Projets web\SMART\cliparts\Divers\bulle_violette_02.e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546" y="3760049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0" name="Picture 4178" descr="H:\DOM_DMA_DIM\INTERNET\Projets web\SMART\cliparts\Divers\bulle_violette_03.e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874" y="3248355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1" name="Picture 4197" descr="H:\DOM_DMA_DIM\INTERNET\Projets web\SMART\cliparts\Divers\bulle_violette_02.e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847" y="3474867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2" name="Picture 4198" descr="H:\DOM_DMA_DIM\INTERNET\Projets web\SMART\cliparts\Divers\bulle_violette_03.e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359" y="2968709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3" name="Picture 4172" descr="H:\DOM_DMA_DIM\INTERNET\Projets web\SMART\cliparts\Divers\bulle_orange_02.e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597" y="3607825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4" name="Picture 4192" descr="H:\DOM_DMA_DIM\INTERNET\Projets web\SMART\cliparts\Divers\bulle_orange_02.e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294" y="3670626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5" name="Picture 4164" descr="H:\DOM_DMA_DIM\INTERNET\Projets web\SMART\cliparts\Divers\bulle_bleue_02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343" y="1875198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7" name="Picture 4169" descr="H:\DOM_DMA_DIM\INTERNET\Projets web\SMART\cliparts\Divers\bulle_marron.e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299" y="1766883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8" name="Picture 4175" descr="H:\DOM_DMA_DIM\INTERNET\Projets web\SMART\cliparts\Divers\bulle_verte_02.e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784" y="1738210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09" name="Picture 4184" descr="H:\DOM_DMA_DIM\INTERNET\Projets web\SMART\cliparts\Divers\bulle_bleue_02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5993" y="1833569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0" name="Picture 4188" descr="H:\DOM_DMA_DIM\INTERNET\Projets web\SMART\cliparts\Divers\bulle_jaune_03.e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561" y="2028754"/>
              <a:ext cx="5369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1" name="Picture 4189" descr="H:\DOM_DMA_DIM\INTERNET\Projets web\SMART\cliparts\Divers\bulle_marron.e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58" y="1703137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2" name="Picture 4195" descr="H:\DOM_DMA_DIM\INTERNET\Projets web\SMART\cliparts\Divers\bulle_verte_02.e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2476" y="2017502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3" name="Picture 4177" descr="H:\DOM_DMA_DIM\INTERNET\Projets web\SMART\cliparts\Divers\bulle_violette_02.e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3370" y="1495451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4" name="Picture 4178" descr="H:\DOM_DMA_DIM\INTERNET\Projets web\SMART\cliparts\Divers\bulle_violette_03.e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541" y="2249067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7" name="Picture 4172" descr="H:\DOM_DMA_DIM\INTERNET\Projets web\SMART\cliparts\Divers\bulle_orange_02.e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9588" y="1484426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8" name="Picture 4192" descr="H:\DOM_DMA_DIM\INTERNET\Projets web\SMART\cliparts\Divers\bulle_orange_02.e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500" y="1459265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19" name="Picture 4164" descr="H:\DOM_DMA_DIM\INTERNET\Projets web\SMART\cliparts\Divers\bulle_bleue_02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69" y="1298263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0" name="Picture 4168" descr="H:\DOM_DMA_DIM\INTERNET\Projets web\SMART\cliparts\Divers\bulle_jaune_03.e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033" y="1674362"/>
              <a:ext cx="67636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1" name="Picture 4169" descr="H:\DOM_DMA_DIM\INTERNET\Projets web\SMART\cliparts\Divers\bulle_marron.e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936" y="2132361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4175" descr="H:\DOM_DMA_DIM\INTERNET\Projets web\SMART\cliparts\Divers\bulle_verte_02.e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791" y="2345068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4184" descr="H:\DOM_DMA_DIM\INTERNET\Projets web\SMART\cliparts\Divers\bulle_bleue_02.e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649" y="1519828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188" descr="H:\DOM_DMA_DIM\INTERNET\Projets web\SMART\cliparts\Divers\bulle_jaune_03.e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153" y="2022956"/>
              <a:ext cx="5369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4189" descr="H:\DOM_DMA_DIM\INTERNET\Projets web\SMART\cliparts\Divers\bulle_marron.e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686" y="1825498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4195" descr="H:\DOM_DMA_DIM\INTERNET\Projets web\SMART\cliparts\Divers\bulle_verte_02.e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922" y="1714154"/>
              <a:ext cx="55578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4178" descr="H:\DOM_DMA_DIM\INTERNET\Projets web\SMART\cliparts\Divers\bulle_violette_03.e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886" y="1894166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4197" descr="H:\DOM_DMA_DIM\INTERNET\Projets web\SMART\cliparts\Divers\bulle_violette_02.em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9226" y="1918301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4198" descr="H:\DOM_DMA_DIM\INTERNET\Projets web\SMART\cliparts\Divers\bulle_violette_03.e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426" y="1294824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1" name="Picture 4172" descr="H:\DOM_DMA_DIM\INTERNET\Projets web\SMART\cliparts\Divers\bulle_orange_02.e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779" y="2022669"/>
              <a:ext cx="69750" cy="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4192" descr="H:\DOM_DMA_DIM\INTERNET\Projets web\SMART\cliparts\Divers\bulle_orange_02.e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975" y="2121387"/>
              <a:ext cx="55579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8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770" y="3000244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3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888" y="3899592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1499" y="392405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5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466" y="2928434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6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8299" y="3905364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37" name="ZoneTexte 5136"/>
            <p:cNvSpPr txBox="1"/>
            <p:nvPr/>
          </p:nvSpPr>
          <p:spPr>
            <a:xfrm>
              <a:off x="5893890" y="4844504"/>
              <a:ext cx="1110854" cy="148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/>
                <a:t>Proinflammatory</a:t>
              </a:r>
              <a:r>
                <a:rPr lang="fr-FR" sz="800" dirty="0"/>
                <a:t> cytokines</a:t>
              </a:r>
            </a:p>
          </p:txBody>
        </p:sp>
        <p:sp>
          <p:nvSpPr>
            <p:cNvPr id="5140" name="ZoneTexte 5139"/>
            <p:cNvSpPr txBox="1"/>
            <p:nvPr/>
          </p:nvSpPr>
          <p:spPr>
            <a:xfrm>
              <a:off x="5893890" y="4595464"/>
              <a:ext cx="328830" cy="148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IL-26</a:t>
              </a:r>
            </a:p>
          </p:txBody>
        </p:sp>
        <p:grpSp>
          <p:nvGrpSpPr>
            <p:cNvPr id="3272" name="Groupe 5147"/>
            <p:cNvGrpSpPr/>
            <p:nvPr/>
          </p:nvGrpSpPr>
          <p:grpSpPr>
            <a:xfrm>
              <a:off x="1856386" y="4654241"/>
              <a:ext cx="324000" cy="108000"/>
              <a:chOff x="1486239" y="2597547"/>
              <a:chExt cx="396000" cy="108000"/>
            </a:xfrm>
          </p:grpSpPr>
          <p:sp>
            <p:nvSpPr>
              <p:cNvPr id="5149" name="Freeform 205"/>
              <p:cNvSpPr>
                <a:spLocks/>
              </p:cNvSpPr>
              <p:nvPr/>
            </p:nvSpPr>
            <p:spPr bwMode="auto">
              <a:xfrm>
                <a:off x="1486239" y="2597547"/>
                <a:ext cx="396000" cy="108000"/>
              </a:xfrm>
              <a:custGeom>
                <a:avLst/>
                <a:gdLst>
                  <a:gd name="T0" fmla="*/ 34811 w 170"/>
                  <a:gd name="T1" fmla="*/ 3173 h 27"/>
                  <a:gd name="T2" fmla="*/ 33178 w 170"/>
                  <a:gd name="T3" fmla="*/ 6622 h 27"/>
                  <a:gd name="T4" fmla="*/ 1839 w 170"/>
                  <a:gd name="T5" fmla="*/ 6622 h 27"/>
                  <a:gd name="T6" fmla="*/ 0 w 170"/>
                  <a:gd name="T7" fmla="*/ 3173 h 27"/>
                  <a:gd name="T8" fmla="*/ 0 w 170"/>
                  <a:gd name="T9" fmla="*/ 3173 h 27"/>
                  <a:gd name="T10" fmla="*/ 1839 w 170"/>
                  <a:gd name="T11" fmla="*/ 0 h 27"/>
                  <a:gd name="T12" fmla="*/ 33178 w 170"/>
                  <a:gd name="T13" fmla="*/ 0 h 27"/>
                  <a:gd name="T14" fmla="*/ 34811 w 170"/>
                  <a:gd name="T15" fmla="*/ 3173 h 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27">
                    <a:moveTo>
                      <a:pt x="170" y="13"/>
                    </a:moveTo>
                    <a:cubicBezTo>
                      <a:pt x="170" y="21"/>
                      <a:pt x="170" y="27"/>
                      <a:pt x="162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1" y="27"/>
                      <a:pt x="0" y="2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6"/>
                      <a:pt x="1" y="0"/>
                      <a:pt x="9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70" y="0"/>
                      <a:pt x="170" y="6"/>
                      <a:pt x="170" y="13"/>
                    </a:cubicBezTo>
                    <a:close/>
                  </a:path>
                </a:pathLst>
              </a:custGeom>
              <a:solidFill>
                <a:srgbClr val="F5CE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0" name="Oval 208"/>
              <p:cNvSpPr>
                <a:spLocks noChangeArrowheads="1"/>
              </p:cNvSpPr>
              <p:nvPr/>
            </p:nvSpPr>
            <p:spPr bwMode="auto">
              <a:xfrm>
                <a:off x="1630200" y="2628756"/>
                <a:ext cx="107481" cy="39621"/>
              </a:xfrm>
              <a:prstGeom prst="ellipse">
                <a:avLst/>
              </a:prstGeom>
              <a:solidFill>
                <a:srgbClr val="FC97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151" name="Freeform 210"/>
              <p:cNvSpPr>
                <a:spLocks/>
              </p:cNvSpPr>
              <p:nvPr/>
            </p:nvSpPr>
            <p:spPr bwMode="auto">
              <a:xfrm>
                <a:off x="1719744" y="2625646"/>
                <a:ext cx="160850" cy="76047"/>
              </a:xfrm>
              <a:custGeom>
                <a:avLst/>
                <a:gdLst>
                  <a:gd name="T0" fmla="*/ 13537 w 69"/>
                  <a:gd name="T1" fmla="*/ 983 h 19"/>
                  <a:gd name="T2" fmla="*/ 12735 w 69"/>
                  <a:gd name="T3" fmla="*/ 4434 h 19"/>
                  <a:gd name="T4" fmla="*/ 0 w 69"/>
                  <a:gd name="T5" fmla="*/ 4434 h 19"/>
                  <a:gd name="T6" fmla="*/ 12316 w 69"/>
                  <a:gd name="T7" fmla="*/ 3451 h 19"/>
                  <a:gd name="T8" fmla="*/ 13537 w 69"/>
                  <a:gd name="T9" fmla="*/ 983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19">
                    <a:moveTo>
                      <a:pt x="66" y="4"/>
                    </a:moveTo>
                    <a:cubicBezTo>
                      <a:pt x="66" y="0"/>
                      <a:pt x="69" y="18"/>
                      <a:pt x="62" y="18"/>
                    </a:cubicBezTo>
                    <a:cubicBezTo>
                      <a:pt x="53" y="19"/>
                      <a:pt x="0" y="18"/>
                      <a:pt x="0" y="18"/>
                    </a:cubicBezTo>
                    <a:cubicBezTo>
                      <a:pt x="9" y="18"/>
                      <a:pt x="55" y="18"/>
                      <a:pt x="60" y="14"/>
                    </a:cubicBezTo>
                    <a:cubicBezTo>
                      <a:pt x="65" y="10"/>
                      <a:pt x="65" y="8"/>
                      <a:pt x="66" y="4"/>
                    </a:cubicBezTo>
                    <a:close/>
                  </a:path>
                </a:pathLst>
              </a:custGeom>
              <a:solidFill>
                <a:srgbClr val="FC9E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2" name="Freeform 211"/>
              <p:cNvSpPr>
                <a:spLocks/>
              </p:cNvSpPr>
              <p:nvPr/>
            </p:nvSpPr>
            <p:spPr bwMode="auto">
              <a:xfrm>
                <a:off x="1493353" y="2601415"/>
                <a:ext cx="92874" cy="67740"/>
              </a:xfrm>
              <a:custGeom>
                <a:avLst/>
                <a:gdLst>
                  <a:gd name="T0" fmla="*/ 623 w 40"/>
                  <a:gd name="T1" fmla="*/ 4122 h 17"/>
                  <a:gd name="T2" fmla="*/ 623 w 40"/>
                  <a:gd name="T3" fmla="*/ 468 h 17"/>
                  <a:gd name="T4" fmla="*/ 8113 w 40"/>
                  <a:gd name="T5" fmla="*/ 0 h 17"/>
                  <a:gd name="T6" fmla="*/ 828 w 40"/>
                  <a:gd name="T7" fmla="*/ 2176 h 17"/>
                  <a:gd name="T8" fmla="*/ 623 w 40"/>
                  <a:gd name="T9" fmla="*/ 412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17">
                    <a:moveTo>
                      <a:pt x="3" y="17"/>
                    </a:moveTo>
                    <a:cubicBezTo>
                      <a:pt x="0" y="13"/>
                      <a:pt x="0" y="4"/>
                      <a:pt x="3" y="2"/>
                    </a:cubicBezTo>
                    <a:cubicBezTo>
                      <a:pt x="5" y="0"/>
                      <a:pt x="23" y="0"/>
                      <a:pt x="40" y="0"/>
                    </a:cubicBezTo>
                    <a:cubicBezTo>
                      <a:pt x="32" y="0"/>
                      <a:pt x="5" y="1"/>
                      <a:pt x="4" y="9"/>
                    </a:cubicBezTo>
                    <a:cubicBezTo>
                      <a:pt x="3" y="11"/>
                      <a:pt x="3" y="17"/>
                      <a:pt x="3" y="17"/>
                    </a:cubicBezTo>
                    <a:close/>
                  </a:path>
                </a:pathLst>
              </a:custGeom>
              <a:solidFill>
                <a:srgbClr val="FEE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73" name="Groupe 5152"/>
            <p:cNvGrpSpPr/>
            <p:nvPr/>
          </p:nvGrpSpPr>
          <p:grpSpPr>
            <a:xfrm>
              <a:off x="1856386" y="4884469"/>
              <a:ext cx="324000" cy="144000"/>
              <a:chOff x="1835696" y="2132856"/>
              <a:chExt cx="894712" cy="396032"/>
            </a:xfrm>
          </p:grpSpPr>
          <p:sp>
            <p:nvSpPr>
              <p:cNvPr id="5154" name="Freeform 205"/>
              <p:cNvSpPr>
                <a:spLocks/>
              </p:cNvSpPr>
              <p:nvPr/>
            </p:nvSpPr>
            <p:spPr bwMode="auto">
              <a:xfrm flipH="1">
                <a:off x="1835696" y="2132856"/>
                <a:ext cx="894712" cy="396032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>
                <a:softEdge rad="19050"/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5" name="Oval 208"/>
              <p:cNvSpPr>
                <a:spLocks noChangeArrowheads="1"/>
              </p:cNvSpPr>
              <p:nvPr/>
            </p:nvSpPr>
            <p:spPr bwMode="auto">
              <a:xfrm>
                <a:off x="2161214" y="2244487"/>
                <a:ext cx="242840" cy="14529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</p:grpSp>
        <p:grpSp>
          <p:nvGrpSpPr>
            <p:cNvPr id="3274" name="Group 58"/>
            <p:cNvGrpSpPr>
              <a:grpSpLocks/>
            </p:cNvGrpSpPr>
            <p:nvPr/>
          </p:nvGrpSpPr>
          <p:grpSpPr bwMode="auto">
            <a:xfrm>
              <a:off x="4093878" y="4610737"/>
              <a:ext cx="180000" cy="180000"/>
              <a:chOff x="2590" y="816"/>
              <a:chExt cx="701" cy="781"/>
            </a:xfrm>
          </p:grpSpPr>
          <p:sp>
            <p:nvSpPr>
              <p:cNvPr id="5157" name="Freeform 47"/>
              <p:cNvSpPr>
                <a:spLocks/>
              </p:cNvSpPr>
              <p:nvPr/>
            </p:nvSpPr>
            <p:spPr bwMode="auto">
              <a:xfrm>
                <a:off x="2592" y="816"/>
                <a:ext cx="699" cy="781"/>
              </a:xfrm>
              <a:custGeom>
                <a:avLst/>
                <a:gdLst>
                  <a:gd name="T0" fmla="*/ 65 w 385"/>
                  <a:gd name="T1" fmla="*/ 30 h 404"/>
                  <a:gd name="T2" fmla="*/ 60 w 385"/>
                  <a:gd name="T3" fmla="*/ 59 h 404"/>
                  <a:gd name="T4" fmla="*/ 63 w 385"/>
                  <a:gd name="T5" fmla="*/ 104 h 404"/>
                  <a:gd name="T6" fmla="*/ 27 w 385"/>
                  <a:gd name="T7" fmla="*/ 130 h 404"/>
                  <a:gd name="T8" fmla="*/ 10 w 385"/>
                  <a:gd name="T9" fmla="*/ 197 h 404"/>
                  <a:gd name="T10" fmla="*/ 24 w 385"/>
                  <a:gd name="T11" fmla="*/ 241 h 404"/>
                  <a:gd name="T12" fmla="*/ 27 w 385"/>
                  <a:gd name="T13" fmla="*/ 259 h 404"/>
                  <a:gd name="T14" fmla="*/ 8 w 385"/>
                  <a:gd name="T15" fmla="*/ 280 h 404"/>
                  <a:gd name="T16" fmla="*/ 2 w 385"/>
                  <a:gd name="T17" fmla="*/ 300 h 404"/>
                  <a:gd name="T18" fmla="*/ 12 w 385"/>
                  <a:gd name="T19" fmla="*/ 291 h 404"/>
                  <a:gd name="T20" fmla="*/ 34 w 385"/>
                  <a:gd name="T21" fmla="*/ 275 h 404"/>
                  <a:gd name="T22" fmla="*/ 51 w 385"/>
                  <a:gd name="T23" fmla="*/ 278 h 404"/>
                  <a:gd name="T24" fmla="*/ 67 w 385"/>
                  <a:gd name="T25" fmla="*/ 302 h 404"/>
                  <a:gd name="T26" fmla="*/ 67 w 385"/>
                  <a:gd name="T27" fmla="*/ 314 h 404"/>
                  <a:gd name="T28" fmla="*/ 52 w 385"/>
                  <a:gd name="T29" fmla="*/ 320 h 404"/>
                  <a:gd name="T30" fmla="*/ 41 w 385"/>
                  <a:gd name="T31" fmla="*/ 332 h 404"/>
                  <a:gd name="T32" fmla="*/ 19 w 385"/>
                  <a:gd name="T33" fmla="*/ 347 h 404"/>
                  <a:gd name="T34" fmla="*/ 42 w 385"/>
                  <a:gd name="T35" fmla="*/ 342 h 404"/>
                  <a:gd name="T36" fmla="*/ 70 w 385"/>
                  <a:gd name="T37" fmla="*/ 331 h 404"/>
                  <a:gd name="T38" fmla="*/ 89 w 385"/>
                  <a:gd name="T39" fmla="*/ 328 h 404"/>
                  <a:gd name="T40" fmla="*/ 135 w 385"/>
                  <a:gd name="T41" fmla="*/ 376 h 404"/>
                  <a:gd name="T42" fmla="*/ 158 w 385"/>
                  <a:gd name="T43" fmla="*/ 390 h 404"/>
                  <a:gd name="T44" fmla="*/ 198 w 385"/>
                  <a:gd name="T45" fmla="*/ 401 h 404"/>
                  <a:gd name="T46" fmla="*/ 237 w 385"/>
                  <a:gd name="T47" fmla="*/ 389 h 404"/>
                  <a:gd name="T48" fmla="*/ 276 w 385"/>
                  <a:gd name="T49" fmla="*/ 383 h 404"/>
                  <a:gd name="T50" fmla="*/ 305 w 385"/>
                  <a:gd name="T51" fmla="*/ 372 h 404"/>
                  <a:gd name="T52" fmla="*/ 320 w 385"/>
                  <a:gd name="T53" fmla="*/ 383 h 404"/>
                  <a:gd name="T54" fmla="*/ 331 w 385"/>
                  <a:gd name="T55" fmla="*/ 394 h 404"/>
                  <a:gd name="T56" fmla="*/ 324 w 385"/>
                  <a:gd name="T57" fmla="*/ 371 h 404"/>
                  <a:gd name="T58" fmla="*/ 324 w 385"/>
                  <a:gd name="T59" fmla="*/ 351 h 404"/>
                  <a:gd name="T60" fmla="*/ 336 w 385"/>
                  <a:gd name="T61" fmla="*/ 336 h 404"/>
                  <a:gd name="T62" fmla="*/ 346 w 385"/>
                  <a:gd name="T63" fmla="*/ 333 h 404"/>
                  <a:gd name="T64" fmla="*/ 351 w 385"/>
                  <a:gd name="T65" fmla="*/ 355 h 404"/>
                  <a:gd name="T66" fmla="*/ 353 w 385"/>
                  <a:gd name="T67" fmla="*/ 336 h 404"/>
                  <a:gd name="T68" fmla="*/ 347 w 385"/>
                  <a:gd name="T69" fmla="*/ 316 h 404"/>
                  <a:gd name="T70" fmla="*/ 369 w 385"/>
                  <a:gd name="T71" fmla="*/ 253 h 404"/>
                  <a:gd name="T72" fmla="*/ 370 w 385"/>
                  <a:gd name="T73" fmla="*/ 152 h 404"/>
                  <a:gd name="T74" fmla="*/ 310 w 385"/>
                  <a:gd name="T75" fmla="*/ 60 h 404"/>
                  <a:gd name="T76" fmla="*/ 314 w 385"/>
                  <a:gd name="T77" fmla="*/ 44 h 404"/>
                  <a:gd name="T78" fmla="*/ 319 w 385"/>
                  <a:gd name="T79" fmla="*/ 30 h 404"/>
                  <a:gd name="T80" fmla="*/ 310 w 385"/>
                  <a:gd name="T81" fmla="*/ 36 h 404"/>
                  <a:gd name="T82" fmla="*/ 287 w 385"/>
                  <a:gd name="T83" fmla="*/ 50 h 404"/>
                  <a:gd name="T84" fmla="*/ 260 w 385"/>
                  <a:gd name="T85" fmla="*/ 41 h 404"/>
                  <a:gd name="T86" fmla="*/ 261 w 385"/>
                  <a:gd name="T87" fmla="*/ 26 h 404"/>
                  <a:gd name="T88" fmla="*/ 258 w 385"/>
                  <a:gd name="T89" fmla="*/ 17 h 404"/>
                  <a:gd name="T90" fmla="*/ 246 w 385"/>
                  <a:gd name="T91" fmla="*/ 30 h 404"/>
                  <a:gd name="T92" fmla="*/ 231 w 385"/>
                  <a:gd name="T93" fmla="*/ 32 h 404"/>
                  <a:gd name="T94" fmla="*/ 177 w 385"/>
                  <a:gd name="T95" fmla="*/ 27 h 404"/>
                  <a:gd name="T96" fmla="*/ 143 w 385"/>
                  <a:gd name="T97" fmla="*/ 37 h 404"/>
                  <a:gd name="T98" fmla="*/ 126 w 385"/>
                  <a:gd name="T99" fmla="*/ 3 h 404"/>
                  <a:gd name="T100" fmla="*/ 131 w 385"/>
                  <a:gd name="T101" fmla="*/ 22 h 404"/>
                  <a:gd name="T102" fmla="*/ 122 w 385"/>
                  <a:gd name="T103" fmla="*/ 43 h 404"/>
                  <a:gd name="T104" fmla="*/ 80 w 385"/>
                  <a:gd name="T105" fmla="*/ 62 h 404"/>
                  <a:gd name="T106" fmla="*/ 68 w 385"/>
                  <a:gd name="T107" fmla="*/ 43 h 404"/>
                  <a:gd name="T108" fmla="*/ 65 w 385"/>
                  <a:gd name="T10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5" h="404">
                    <a:moveTo>
                      <a:pt x="65" y="30"/>
                    </a:moveTo>
                    <a:cubicBezTo>
                      <a:pt x="59" y="34"/>
                      <a:pt x="58" y="46"/>
                      <a:pt x="60" y="59"/>
                    </a:cubicBezTo>
                    <a:cubicBezTo>
                      <a:pt x="61" y="72"/>
                      <a:pt x="69" y="93"/>
                      <a:pt x="63" y="104"/>
                    </a:cubicBezTo>
                    <a:cubicBezTo>
                      <a:pt x="58" y="114"/>
                      <a:pt x="41" y="122"/>
                      <a:pt x="27" y="130"/>
                    </a:cubicBezTo>
                    <a:cubicBezTo>
                      <a:pt x="12" y="138"/>
                      <a:pt x="10" y="181"/>
                      <a:pt x="10" y="197"/>
                    </a:cubicBezTo>
                    <a:cubicBezTo>
                      <a:pt x="10" y="212"/>
                      <a:pt x="8" y="219"/>
                      <a:pt x="24" y="241"/>
                    </a:cubicBezTo>
                    <a:cubicBezTo>
                      <a:pt x="29" y="247"/>
                      <a:pt x="33" y="255"/>
                      <a:pt x="27" y="259"/>
                    </a:cubicBezTo>
                    <a:cubicBezTo>
                      <a:pt x="18" y="266"/>
                      <a:pt x="14" y="273"/>
                      <a:pt x="8" y="280"/>
                    </a:cubicBezTo>
                    <a:cubicBezTo>
                      <a:pt x="1" y="288"/>
                      <a:pt x="0" y="293"/>
                      <a:pt x="2" y="300"/>
                    </a:cubicBezTo>
                    <a:cubicBezTo>
                      <a:pt x="4" y="307"/>
                      <a:pt x="4" y="299"/>
                      <a:pt x="12" y="291"/>
                    </a:cubicBezTo>
                    <a:cubicBezTo>
                      <a:pt x="20" y="283"/>
                      <a:pt x="23" y="279"/>
                      <a:pt x="34" y="275"/>
                    </a:cubicBezTo>
                    <a:cubicBezTo>
                      <a:pt x="46" y="271"/>
                      <a:pt x="45" y="268"/>
                      <a:pt x="51" y="278"/>
                    </a:cubicBezTo>
                    <a:cubicBezTo>
                      <a:pt x="58" y="288"/>
                      <a:pt x="61" y="295"/>
                      <a:pt x="67" y="302"/>
                    </a:cubicBezTo>
                    <a:cubicBezTo>
                      <a:pt x="73" y="310"/>
                      <a:pt x="74" y="312"/>
                      <a:pt x="67" y="314"/>
                    </a:cubicBezTo>
                    <a:cubicBezTo>
                      <a:pt x="60" y="316"/>
                      <a:pt x="54" y="312"/>
                      <a:pt x="52" y="320"/>
                    </a:cubicBezTo>
                    <a:cubicBezTo>
                      <a:pt x="49" y="328"/>
                      <a:pt x="56" y="327"/>
                      <a:pt x="41" y="332"/>
                    </a:cubicBezTo>
                    <a:cubicBezTo>
                      <a:pt x="26" y="337"/>
                      <a:pt x="18" y="342"/>
                      <a:pt x="19" y="347"/>
                    </a:cubicBezTo>
                    <a:cubicBezTo>
                      <a:pt x="20" y="353"/>
                      <a:pt x="31" y="344"/>
                      <a:pt x="42" y="342"/>
                    </a:cubicBezTo>
                    <a:cubicBezTo>
                      <a:pt x="53" y="339"/>
                      <a:pt x="66" y="340"/>
                      <a:pt x="70" y="331"/>
                    </a:cubicBezTo>
                    <a:cubicBezTo>
                      <a:pt x="74" y="323"/>
                      <a:pt x="80" y="317"/>
                      <a:pt x="89" y="328"/>
                    </a:cubicBezTo>
                    <a:cubicBezTo>
                      <a:pt x="98" y="338"/>
                      <a:pt x="112" y="378"/>
                      <a:pt x="135" y="376"/>
                    </a:cubicBezTo>
                    <a:cubicBezTo>
                      <a:pt x="144" y="377"/>
                      <a:pt x="148" y="382"/>
                      <a:pt x="158" y="390"/>
                    </a:cubicBezTo>
                    <a:cubicBezTo>
                      <a:pt x="168" y="397"/>
                      <a:pt x="181" y="404"/>
                      <a:pt x="198" y="401"/>
                    </a:cubicBezTo>
                    <a:cubicBezTo>
                      <a:pt x="215" y="398"/>
                      <a:pt x="226" y="395"/>
                      <a:pt x="237" y="389"/>
                    </a:cubicBezTo>
                    <a:cubicBezTo>
                      <a:pt x="249" y="383"/>
                      <a:pt x="256" y="386"/>
                      <a:pt x="276" y="383"/>
                    </a:cubicBezTo>
                    <a:cubicBezTo>
                      <a:pt x="295" y="381"/>
                      <a:pt x="300" y="381"/>
                      <a:pt x="305" y="372"/>
                    </a:cubicBezTo>
                    <a:cubicBezTo>
                      <a:pt x="310" y="363"/>
                      <a:pt x="315" y="374"/>
                      <a:pt x="320" y="383"/>
                    </a:cubicBezTo>
                    <a:cubicBezTo>
                      <a:pt x="324" y="393"/>
                      <a:pt x="327" y="399"/>
                      <a:pt x="331" y="394"/>
                    </a:cubicBezTo>
                    <a:cubicBezTo>
                      <a:pt x="334" y="389"/>
                      <a:pt x="324" y="378"/>
                      <a:pt x="324" y="371"/>
                    </a:cubicBezTo>
                    <a:cubicBezTo>
                      <a:pt x="324" y="364"/>
                      <a:pt x="320" y="355"/>
                      <a:pt x="324" y="351"/>
                    </a:cubicBezTo>
                    <a:cubicBezTo>
                      <a:pt x="329" y="348"/>
                      <a:pt x="331" y="344"/>
                      <a:pt x="336" y="336"/>
                    </a:cubicBezTo>
                    <a:cubicBezTo>
                      <a:pt x="340" y="328"/>
                      <a:pt x="346" y="326"/>
                      <a:pt x="346" y="333"/>
                    </a:cubicBezTo>
                    <a:cubicBezTo>
                      <a:pt x="346" y="341"/>
                      <a:pt x="345" y="359"/>
                      <a:pt x="351" y="355"/>
                    </a:cubicBezTo>
                    <a:cubicBezTo>
                      <a:pt x="358" y="351"/>
                      <a:pt x="356" y="344"/>
                      <a:pt x="353" y="336"/>
                    </a:cubicBezTo>
                    <a:cubicBezTo>
                      <a:pt x="350" y="327"/>
                      <a:pt x="345" y="324"/>
                      <a:pt x="347" y="316"/>
                    </a:cubicBezTo>
                    <a:cubicBezTo>
                      <a:pt x="349" y="307"/>
                      <a:pt x="360" y="288"/>
                      <a:pt x="369" y="253"/>
                    </a:cubicBezTo>
                    <a:cubicBezTo>
                      <a:pt x="378" y="219"/>
                      <a:pt x="385" y="196"/>
                      <a:pt x="370" y="152"/>
                    </a:cubicBezTo>
                    <a:cubicBezTo>
                      <a:pt x="356" y="108"/>
                      <a:pt x="324" y="69"/>
                      <a:pt x="310" y="60"/>
                    </a:cubicBezTo>
                    <a:cubicBezTo>
                      <a:pt x="297" y="51"/>
                      <a:pt x="306" y="47"/>
                      <a:pt x="314" y="44"/>
                    </a:cubicBezTo>
                    <a:cubicBezTo>
                      <a:pt x="321" y="41"/>
                      <a:pt x="322" y="31"/>
                      <a:pt x="319" y="30"/>
                    </a:cubicBezTo>
                    <a:cubicBezTo>
                      <a:pt x="315" y="29"/>
                      <a:pt x="315" y="34"/>
                      <a:pt x="310" y="36"/>
                    </a:cubicBezTo>
                    <a:cubicBezTo>
                      <a:pt x="305" y="38"/>
                      <a:pt x="296" y="50"/>
                      <a:pt x="287" y="50"/>
                    </a:cubicBezTo>
                    <a:cubicBezTo>
                      <a:pt x="278" y="50"/>
                      <a:pt x="269" y="46"/>
                      <a:pt x="260" y="41"/>
                    </a:cubicBezTo>
                    <a:cubicBezTo>
                      <a:pt x="251" y="36"/>
                      <a:pt x="258" y="30"/>
                      <a:pt x="261" y="26"/>
                    </a:cubicBezTo>
                    <a:cubicBezTo>
                      <a:pt x="265" y="21"/>
                      <a:pt x="261" y="16"/>
                      <a:pt x="258" y="17"/>
                    </a:cubicBezTo>
                    <a:cubicBezTo>
                      <a:pt x="254" y="17"/>
                      <a:pt x="251" y="28"/>
                      <a:pt x="246" y="30"/>
                    </a:cubicBezTo>
                    <a:cubicBezTo>
                      <a:pt x="241" y="33"/>
                      <a:pt x="243" y="35"/>
                      <a:pt x="231" y="32"/>
                    </a:cubicBezTo>
                    <a:cubicBezTo>
                      <a:pt x="219" y="29"/>
                      <a:pt x="198" y="22"/>
                      <a:pt x="177" y="27"/>
                    </a:cubicBezTo>
                    <a:cubicBezTo>
                      <a:pt x="156" y="32"/>
                      <a:pt x="147" y="43"/>
                      <a:pt x="143" y="37"/>
                    </a:cubicBezTo>
                    <a:cubicBezTo>
                      <a:pt x="139" y="31"/>
                      <a:pt x="134" y="0"/>
                      <a:pt x="126" y="3"/>
                    </a:cubicBezTo>
                    <a:cubicBezTo>
                      <a:pt x="119" y="5"/>
                      <a:pt x="129" y="13"/>
                      <a:pt x="131" y="22"/>
                    </a:cubicBezTo>
                    <a:cubicBezTo>
                      <a:pt x="132" y="31"/>
                      <a:pt x="137" y="37"/>
                      <a:pt x="122" y="43"/>
                    </a:cubicBezTo>
                    <a:cubicBezTo>
                      <a:pt x="107" y="50"/>
                      <a:pt x="85" y="57"/>
                      <a:pt x="80" y="62"/>
                    </a:cubicBezTo>
                    <a:cubicBezTo>
                      <a:pt x="74" y="67"/>
                      <a:pt x="66" y="52"/>
                      <a:pt x="68" y="43"/>
                    </a:cubicBezTo>
                    <a:cubicBezTo>
                      <a:pt x="70" y="33"/>
                      <a:pt x="68" y="29"/>
                      <a:pt x="65" y="30"/>
                    </a:cubicBezTo>
                    <a:close/>
                  </a:path>
                </a:pathLst>
              </a:custGeom>
              <a:solidFill>
                <a:srgbClr val="CCE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8" name="Freeform 48"/>
              <p:cNvSpPr>
                <a:spLocks/>
              </p:cNvSpPr>
              <p:nvPr/>
            </p:nvSpPr>
            <p:spPr bwMode="auto">
              <a:xfrm>
                <a:off x="2877" y="917"/>
                <a:ext cx="354" cy="473"/>
              </a:xfrm>
              <a:custGeom>
                <a:avLst/>
                <a:gdLst>
                  <a:gd name="T0" fmla="*/ 5 w 195"/>
                  <a:gd name="T1" fmla="*/ 37 h 245"/>
                  <a:gd name="T2" fmla="*/ 33 w 195"/>
                  <a:gd name="T3" fmla="*/ 101 h 245"/>
                  <a:gd name="T4" fmla="*/ 81 w 195"/>
                  <a:gd name="T5" fmla="*/ 97 h 245"/>
                  <a:gd name="T6" fmla="*/ 87 w 195"/>
                  <a:gd name="T7" fmla="*/ 119 h 245"/>
                  <a:gd name="T8" fmla="*/ 61 w 195"/>
                  <a:gd name="T9" fmla="*/ 190 h 245"/>
                  <a:gd name="T10" fmla="*/ 144 w 195"/>
                  <a:gd name="T11" fmla="*/ 238 h 245"/>
                  <a:gd name="T12" fmla="*/ 192 w 195"/>
                  <a:gd name="T13" fmla="*/ 159 h 245"/>
                  <a:gd name="T14" fmla="*/ 181 w 195"/>
                  <a:gd name="T15" fmla="*/ 97 h 245"/>
                  <a:gd name="T16" fmla="*/ 144 w 195"/>
                  <a:gd name="T17" fmla="*/ 42 h 245"/>
                  <a:gd name="T18" fmla="*/ 102 w 195"/>
                  <a:gd name="T19" fmla="*/ 8 h 245"/>
                  <a:gd name="T20" fmla="*/ 5 w 195"/>
                  <a:gd name="T21" fmla="*/ 37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245">
                    <a:moveTo>
                      <a:pt x="5" y="37"/>
                    </a:moveTo>
                    <a:cubicBezTo>
                      <a:pt x="0" y="54"/>
                      <a:pt x="2" y="93"/>
                      <a:pt x="33" y="101"/>
                    </a:cubicBezTo>
                    <a:cubicBezTo>
                      <a:pt x="63" y="109"/>
                      <a:pt x="70" y="96"/>
                      <a:pt x="81" y="97"/>
                    </a:cubicBezTo>
                    <a:cubicBezTo>
                      <a:pt x="92" y="98"/>
                      <a:pt x="105" y="113"/>
                      <a:pt x="87" y="119"/>
                    </a:cubicBezTo>
                    <a:cubicBezTo>
                      <a:pt x="68" y="125"/>
                      <a:pt x="46" y="147"/>
                      <a:pt x="61" y="190"/>
                    </a:cubicBezTo>
                    <a:cubicBezTo>
                      <a:pt x="77" y="233"/>
                      <a:pt x="121" y="245"/>
                      <a:pt x="144" y="238"/>
                    </a:cubicBezTo>
                    <a:cubicBezTo>
                      <a:pt x="168" y="230"/>
                      <a:pt x="195" y="187"/>
                      <a:pt x="192" y="159"/>
                    </a:cubicBezTo>
                    <a:cubicBezTo>
                      <a:pt x="190" y="132"/>
                      <a:pt x="194" y="123"/>
                      <a:pt x="181" y="97"/>
                    </a:cubicBezTo>
                    <a:cubicBezTo>
                      <a:pt x="168" y="71"/>
                      <a:pt x="162" y="60"/>
                      <a:pt x="144" y="42"/>
                    </a:cubicBezTo>
                    <a:cubicBezTo>
                      <a:pt x="127" y="24"/>
                      <a:pt x="123" y="15"/>
                      <a:pt x="102" y="8"/>
                    </a:cubicBezTo>
                    <a:cubicBezTo>
                      <a:pt x="82" y="2"/>
                      <a:pt x="19" y="0"/>
                      <a:pt x="5" y="37"/>
                    </a:cubicBezTo>
                    <a:close/>
                  </a:path>
                </a:pathLst>
              </a:custGeom>
              <a:solidFill>
                <a:srgbClr val="E0D0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59" name="Freeform 49"/>
              <p:cNvSpPr>
                <a:spLocks/>
              </p:cNvSpPr>
              <p:nvPr/>
            </p:nvSpPr>
            <p:spPr bwMode="auto">
              <a:xfrm>
                <a:off x="2806" y="1081"/>
                <a:ext cx="463" cy="499"/>
              </a:xfrm>
              <a:custGeom>
                <a:avLst/>
                <a:gdLst>
                  <a:gd name="T0" fmla="*/ 239 w 255"/>
                  <a:gd name="T1" fmla="*/ 16 h 258"/>
                  <a:gd name="T2" fmla="*/ 251 w 255"/>
                  <a:gd name="T3" fmla="*/ 77 h 258"/>
                  <a:gd name="T4" fmla="*/ 235 w 255"/>
                  <a:gd name="T5" fmla="*/ 138 h 258"/>
                  <a:gd name="T6" fmla="*/ 189 w 255"/>
                  <a:gd name="T7" fmla="*/ 220 h 258"/>
                  <a:gd name="T8" fmla="*/ 140 w 255"/>
                  <a:gd name="T9" fmla="*/ 237 h 258"/>
                  <a:gd name="T10" fmla="*/ 83 w 255"/>
                  <a:gd name="T11" fmla="*/ 252 h 258"/>
                  <a:gd name="T12" fmla="*/ 42 w 255"/>
                  <a:gd name="T13" fmla="*/ 241 h 258"/>
                  <a:gd name="T14" fmla="*/ 0 w 255"/>
                  <a:gd name="T15" fmla="*/ 221 h 258"/>
                  <a:gd name="T16" fmla="*/ 46 w 255"/>
                  <a:gd name="T17" fmla="*/ 221 h 258"/>
                  <a:gd name="T18" fmla="*/ 92 w 255"/>
                  <a:gd name="T19" fmla="*/ 226 h 258"/>
                  <a:gd name="T20" fmla="*/ 148 w 255"/>
                  <a:gd name="T21" fmla="*/ 206 h 258"/>
                  <a:gd name="T22" fmla="*/ 160 w 255"/>
                  <a:gd name="T23" fmla="*/ 190 h 258"/>
                  <a:gd name="T24" fmla="*/ 180 w 255"/>
                  <a:gd name="T25" fmla="*/ 178 h 258"/>
                  <a:gd name="T26" fmla="*/ 235 w 255"/>
                  <a:gd name="T27" fmla="*/ 89 h 258"/>
                  <a:gd name="T28" fmla="*/ 240 w 255"/>
                  <a:gd name="T29" fmla="*/ 40 h 258"/>
                  <a:gd name="T30" fmla="*/ 231 w 255"/>
                  <a:gd name="T31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5" h="258">
                    <a:moveTo>
                      <a:pt x="239" y="16"/>
                    </a:moveTo>
                    <a:cubicBezTo>
                      <a:pt x="248" y="37"/>
                      <a:pt x="255" y="54"/>
                      <a:pt x="251" y="77"/>
                    </a:cubicBezTo>
                    <a:cubicBezTo>
                      <a:pt x="248" y="98"/>
                      <a:pt x="242" y="118"/>
                      <a:pt x="235" y="138"/>
                    </a:cubicBezTo>
                    <a:cubicBezTo>
                      <a:pt x="224" y="167"/>
                      <a:pt x="213" y="199"/>
                      <a:pt x="189" y="220"/>
                    </a:cubicBezTo>
                    <a:cubicBezTo>
                      <a:pt x="176" y="232"/>
                      <a:pt x="157" y="234"/>
                      <a:pt x="140" y="237"/>
                    </a:cubicBezTo>
                    <a:cubicBezTo>
                      <a:pt x="120" y="241"/>
                      <a:pt x="103" y="246"/>
                      <a:pt x="83" y="252"/>
                    </a:cubicBezTo>
                    <a:cubicBezTo>
                      <a:pt x="67" y="258"/>
                      <a:pt x="57" y="249"/>
                      <a:pt x="42" y="241"/>
                    </a:cubicBezTo>
                    <a:cubicBezTo>
                      <a:pt x="28" y="234"/>
                      <a:pt x="13" y="228"/>
                      <a:pt x="0" y="221"/>
                    </a:cubicBezTo>
                    <a:cubicBezTo>
                      <a:pt x="12" y="231"/>
                      <a:pt x="31" y="219"/>
                      <a:pt x="46" y="221"/>
                    </a:cubicBezTo>
                    <a:cubicBezTo>
                      <a:pt x="62" y="224"/>
                      <a:pt x="74" y="229"/>
                      <a:pt x="92" y="226"/>
                    </a:cubicBezTo>
                    <a:cubicBezTo>
                      <a:pt x="112" y="223"/>
                      <a:pt x="132" y="220"/>
                      <a:pt x="148" y="206"/>
                    </a:cubicBezTo>
                    <a:cubicBezTo>
                      <a:pt x="154" y="201"/>
                      <a:pt x="156" y="195"/>
                      <a:pt x="160" y="190"/>
                    </a:cubicBezTo>
                    <a:cubicBezTo>
                      <a:pt x="166" y="184"/>
                      <a:pt x="174" y="182"/>
                      <a:pt x="180" y="178"/>
                    </a:cubicBezTo>
                    <a:cubicBezTo>
                      <a:pt x="211" y="158"/>
                      <a:pt x="231" y="125"/>
                      <a:pt x="235" y="89"/>
                    </a:cubicBezTo>
                    <a:cubicBezTo>
                      <a:pt x="236" y="73"/>
                      <a:pt x="242" y="56"/>
                      <a:pt x="240" y="40"/>
                    </a:cubicBezTo>
                    <a:cubicBezTo>
                      <a:pt x="239" y="26"/>
                      <a:pt x="231" y="14"/>
                      <a:pt x="231" y="0"/>
                    </a:cubicBezTo>
                  </a:path>
                </a:pathLst>
              </a:custGeom>
              <a:solidFill>
                <a:srgbClr val="B0D4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0" name="Freeform 50"/>
              <p:cNvSpPr>
                <a:spLocks/>
              </p:cNvSpPr>
              <p:nvPr/>
            </p:nvSpPr>
            <p:spPr bwMode="auto">
              <a:xfrm>
                <a:off x="2643" y="936"/>
                <a:ext cx="169" cy="313"/>
              </a:xfrm>
              <a:custGeom>
                <a:avLst/>
                <a:gdLst>
                  <a:gd name="T0" fmla="*/ 92 w 93"/>
                  <a:gd name="T1" fmla="*/ 2 h 162"/>
                  <a:gd name="T2" fmla="*/ 56 w 93"/>
                  <a:gd name="T3" fmla="*/ 39 h 162"/>
                  <a:gd name="T4" fmla="*/ 23 w 93"/>
                  <a:gd name="T5" fmla="*/ 75 h 162"/>
                  <a:gd name="T6" fmla="*/ 7 w 93"/>
                  <a:gd name="T7" fmla="*/ 87 h 162"/>
                  <a:gd name="T8" fmla="*/ 1 w 93"/>
                  <a:gd name="T9" fmla="*/ 115 h 162"/>
                  <a:gd name="T10" fmla="*/ 19 w 93"/>
                  <a:gd name="T11" fmla="*/ 162 h 162"/>
                  <a:gd name="T12" fmla="*/ 17 w 93"/>
                  <a:gd name="T13" fmla="*/ 101 h 162"/>
                  <a:gd name="T14" fmla="*/ 59 w 93"/>
                  <a:gd name="T15" fmla="*/ 81 h 162"/>
                  <a:gd name="T16" fmla="*/ 72 w 93"/>
                  <a:gd name="T17" fmla="*/ 37 h 162"/>
                  <a:gd name="T18" fmla="*/ 77 w 93"/>
                  <a:gd name="T19" fmla="*/ 16 h 162"/>
                  <a:gd name="T20" fmla="*/ 93 w 93"/>
                  <a:gd name="T2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3" h="162">
                    <a:moveTo>
                      <a:pt x="92" y="2"/>
                    </a:moveTo>
                    <a:cubicBezTo>
                      <a:pt x="70" y="4"/>
                      <a:pt x="62" y="20"/>
                      <a:pt x="56" y="39"/>
                    </a:cubicBezTo>
                    <a:cubicBezTo>
                      <a:pt x="49" y="61"/>
                      <a:pt x="43" y="65"/>
                      <a:pt x="23" y="75"/>
                    </a:cubicBezTo>
                    <a:cubicBezTo>
                      <a:pt x="13" y="80"/>
                      <a:pt x="12" y="77"/>
                      <a:pt x="7" y="87"/>
                    </a:cubicBezTo>
                    <a:cubicBezTo>
                      <a:pt x="3" y="93"/>
                      <a:pt x="1" y="108"/>
                      <a:pt x="1" y="115"/>
                    </a:cubicBezTo>
                    <a:cubicBezTo>
                      <a:pt x="0" y="129"/>
                      <a:pt x="4" y="156"/>
                      <a:pt x="19" y="162"/>
                    </a:cubicBezTo>
                    <a:cubicBezTo>
                      <a:pt x="9" y="148"/>
                      <a:pt x="7" y="116"/>
                      <a:pt x="17" y="101"/>
                    </a:cubicBezTo>
                    <a:cubicBezTo>
                      <a:pt x="27" y="85"/>
                      <a:pt x="47" y="94"/>
                      <a:pt x="59" y="81"/>
                    </a:cubicBezTo>
                    <a:cubicBezTo>
                      <a:pt x="69" y="70"/>
                      <a:pt x="69" y="49"/>
                      <a:pt x="72" y="37"/>
                    </a:cubicBezTo>
                    <a:cubicBezTo>
                      <a:pt x="73" y="31"/>
                      <a:pt x="74" y="21"/>
                      <a:pt x="77" y="16"/>
                    </a:cubicBezTo>
                    <a:cubicBezTo>
                      <a:pt x="81" y="9"/>
                      <a:pt x="90" y="7"/>
                      <a:pt x="9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1" name="Freeform 51"/>
              <p:cNvSpPr>
                <a:spLocks/>
              </p:cNvSpPr>
              <p:nvPr/>
            </p:nvSpPr>
            <p:spPr bwMode="auto">
              <a:xfrm>
                <a:off x="2877" y="917"/>
                <a:ext cx="354" cy="475"/>
              </a:xfrm>
              <a:custGeom>
                <a:avLst/>
                <a:gdLst>
                  <a:gd name="T0" fmla="*/ 5 w 195"/>
                  <a:gd name="T1" fmla="*/ 38 h 246"/>
                  <a:gd name="T2" fmla="*/ 33 w 195"/>
                  <a:gd name="T3" fmla="*/ 101 h 246"/>
                  <a:gd name="T4" fmla="*/ 81 w 195"/>
                  <a:gd name="T5" fmla="*/ 98 h 246"/>
                  <a:gd name="T6" fmla="*/ 87 w 195"/>
                  <a:gd name="T7" fmla="*/ 120 h 246"/>
                  <a:gd name="T8" fmla="*/ 61 w 195"/>
                  <a:gd name="T9" fmla="*/ 191 h 246"/>
                  <a:gd name="T10" fmla="*/ 144 w 195"/>
                  <a:gd name="T11" fmla="*/ 238 h 246"/>
                  <a:gd name="T12" fmla="*/ 192 w 195"/>
                  <a:gd name="T13" fmla="*/ 160 h 246"/>
                  <a:gd name="T14" fmla="*/ 181 w 195"/>
                  <a:gd name="T15" fmla="*/ 98 h 246"/>
                  <a:gd name="T16" fmla="*/ 144 w 195"/>
                  <a:gd name="T17" fmla="*/ 43 h 246"/>
                  <a:gd name="T18" fmla="*/ 102 w 195"/>
                  <a:gd name="T19" fmla="*/ 9 h 246"/>
                  <a:gd name="T20" fmla="*/ 5 w 195"/>
                  <a:gd name="T21" fmla="*/ 3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246">
                    <a:moveTo>
                      <a:pt x="5" y="38"/>
                    </a:moveTo>
                    <a:cubicBezTo>
                      <a:pt x="0" y="55"/>
                      <a:pt x="2" y="93"/>
                      <a:pt x="33" y="101"/>
                    </a:cubicBezTo>
                    <a:cubicBezTo>
                      <a:pt x="63" y="110"/>
                      <a:pt x="70" y="96"/>
                      <a:pt x="81" y="98"/>
                    </a:cubicBezTo>
                    <a:cubicBezTo>
                      <a:pt x="92" y="99"/>
                      <a:pt x="105" y="113"/>
                      <a:pt x="87" y="120"/>
                    </a:cubicBezTo>
                    <a:cubicBezTo>
                      <a:pt x="68" y="126"/>
                      <a:pt x="46" y="147"/>
                      <a:pt x="61" y="191"/>
                    </a:cubicBezTo>
                    <a:cubicBezTo>
                      <a:pt x="77" y="234"/>
                      <a:pt x="121" y="246"/>
                      <a:pt x="144" y="238"/>
                    </a:cubicBezTo>
                    <a:cubicBezTo>
                      <a:pt x="168" y="231"/>
                      <a:pt x="195" y="187"/>
                      <a:pt x="192" y="160"/>
                    </a:cubicBezTo>
                    <a:cubicBezTo>
                      <a:pt x="190" y="132"/>
                      <a:pt x="194" y="123"/>
                      <a:pt x="181" y="98"/>
                    </a:cubicBezTo>
                    <a:cubicBezTo>
                      <a:pt x="168" y="72"/>
                      <a:pt x="162" y="61"/>
                      <a:pt x="144" y="43"/>
                    </a:cubicBezTo>
                    <a:cubicBezTo>
                      <a:pt x="127" y="25"/>
                      <a:pt x="123" y="15"/>
                      <a:pt x="102" y="9"/>
                    </a:cubicBezTo>
                    <a:cubicBezTo>
                      <a:pt x="82" y="3"/>
                      <a:pt x="19" y="0"/>
                      <a:pt x="5" y="38"/>
                    </a:cubicBezTo>
                    <a:close/>
                  </a:path>
                </a:pathLst>
              </a:custGeom>
              <a:noFill/>
              <a:ln w="1588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2" name="Freeform 52"/>
              <p:cNvSpPr>
                <a:spLocks/>
              </p:cNvSpPr>
              <p:nvPr/>
            </p:nvSpPr>
            <p:spPr bwMode="auto">
              <a:xfrm>
                <a:off x="3029" y="1046"/>
                <a:ext cx="195" cy="338"/>
              </a:xfrm>
              <a:custGeom>
                <a:avLst/>
                <a:gdLst>
                  <a:gd name="T0" fmla="*/ 83 w 107"/>
                  <a:gd name="T1" fmla="*/ 23 h 175"/>
                  <a:gd name="T2" fmla="*/ 91 w 107"/>
                  <a:gd name="T3" fmla="*/ 133 h 175"/>
                  <a:gd name="T4" fmla="*/ 53 w 107"/>
                  <a:gd name="T5" fmla="*/ 165 h 175"/>
                  <a:gd name="T6" fmla="*/ 0 w 107"/>
                  <a:gd name="T7" fmla="*/ 145 h 175"/>
                  <a:gd name="T8" fmla="*/ 86 w 107"/>
                  <a:gd name="T9" fmla="*/ 108 h 175"/>
                  <a:gd name="T10" fmla="*/ 86 w 107"/>
                  <a:gd name="T11" fmla="*/ 51 h 175"/>
                  <a:gd name="T12" fmla="*/ 68 w 107"/>
                  <a:gd name="T13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75">
                    <a:moveTo>
                      <a:pt x="83" y="23"/>
                    </a:moveTo>
                    <a:cubicBezTo>
                      <a:pt x="104" y="49"/>
                      <a:pt x="107" y="104"/>
                      <a:pt x="91" y="133"/>
                    </a:cubicBezTo>
                    <a:cubicBezTo>
                      <a:pt x="83" y="147"/>
                      <a:pt x="69" y="161"/>
                      <a:pt x="53" y="165"/>
                    </a:cubicBezTo>
                    <a:cubicBezTo>
                      <a:pt x="35" y="169"/>
                      <a:pt x="8" y="161"/>
                      <a:pt x="0" y="145"/>
                    </a:cubicBezTo>
                    <a:cubicBezTo>
                      <a:pt x="25" y="175"/>
                      <a:pt x="82" y="139"/>
                      <a:pt x="86" y="108"/>
                    </a:cubicBezTo>
                    <a:cubicBezTo>
                      <a:pt x="89" y="91"/>
                      <a:pt x="90" y="67"/>
                      <a:pt x="86" y="51"/>
                    </a:cubicBezTo>
                    <a:cubicBezTo>
                      <a:pt x="83" y="37"/>
                      <a:pt x="80" y="10"/>
                      <a:pt x="68" y="0"/>
                    </a:cubicBezTo>
                  </a:path>
                </a:pathLst>
              </a:custGeom>
              <a:solidFill>
                <a:srgbClr val="D2AF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3" name="Freeform 53"/>
              <p:cNvSpPr>
                <a:spLocks/>
              </p:cNvSpPr>
              <p:nvPr/>
            </p:nvSpPr>
            <p:spPr bwMode="auto">
              <a:xfrm>
                <a:off x="2991" y="1160"/>
                <a:ext cx="77" cy="126"/>
              </a:xfrm>
              <a:custGeom>
                <a:avLst/>
                <a:gdLst>
                  <a:gd name="T0" fmla="*/ 42 w 42"/>
                  <a:gd name="T1" fmla="*/ 1 h 65"/>
                  <a:gd name="T2" fmla="*/ 11 w 42"/>
                  <a:gd name="T3" fmla="*/ 18 h 65"/>
                  <a:gd name="T4" fmla="*/ 17 w 42"/>
                  <a:gd name="T5" fmla="*/ 65 h 65"/>
                  <a:gd name="T6" fmla="*/ 36 w 42"/>
                  <a:gd name="T7" fmla="*/ 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5">
                    <a:moveTo>
                      <a:pt x="42" y="1"/>
                    </a:moveTo>
                    <a:cubicBezTo>
                      <a:pt x="29" y="0"/>
                      <a:pt x="18" y="6"/>
                      <a:pt x="11" y="18"/>
                    </a:cubicBezTo>
                    <a:cubicBezTo>
                      <a:pt x="0" y="38"/>
                      <a:pt x="10" y="47"/>
                      <a:pt x="17" y="65"/>
                    </a:cubicBezTo>
                    <a:cubicBezTo>
                      <a:pt x="7" y="37"/>
                      <a:pt x="14" y="20"/>
                      <a:pt x="36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4" name="Oval 54"/>
              <p:cNvSpPr>
                <a:spLocks noChangeArrowheads="1"/>
              </p:cNvSpPr>
              <p:nvPr/>
            </p:nvSpPr>
            <p:spPr bwMode="auto">
              <a:xfrm>
                <a:off x="2868" y="940"/>
                <a:ext cx="74" cy="7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5" name="Oval 55"/>
              <p:cNvSpPr>
                <a:spLocks noChangeArrowheads="1"/>
              </p:cNvSpPr>
              <p:nvPr/>
            </p:nvSpPr>
            <p:spPr bwMode="auto">
              <a:xfrm>
                <a:off x="2877" y="1025"/>
                <a:ext cx="27" cy="2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6" name="Oval 56"/>
              <p:cNvSpPr>
                <a:spLocks noChangeArrowheads="1"/>
              </p:cNvSpPr>
              <p:nvPr/>
            </p:nvSpPr>
            <p:spPr bwMode="auto">
              <a:xfrm>
                <a:off x="2935" y="924"/>
                <a:ext cx="27" cy="2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67" name="Freeform 57"/>
              <p:cNvSpPr>
                <a:spLocks/>
              </p:cNvSpPr>
              <p:nvPr/>
            </p:nvSpPr>
            <p:spPr bwMode="auto">
              <a:xfrm>
                <a:off x="2590" y="816"/>
                <a:ext cx="699" cy="781"/>
              </a:xfrm>
              <a:custGeom>
                <a:avLst/>
                <a:gdLst>
                  <a:gd name="T0" fmla="*/ 65 w 385"/>
                  <a:gd name="T1" fmla="*/ 29 h 404"/>
                  <a:gd name="T2" fmla="*/ 60 w 385"/>
                  <a:gd name="T3" fmla="*/ 58 h 404"/>
                  <a:gd name="T4" fmla="*/ 63 w 385"/>
                  <a:gd name="T5" fmla="*/ 103 h 404"/>
                  <a:gd name="T6" fmla="*/ 27 w 385"/>
                  <a:gd name="T7" fmla="*/ 129 h 404"/>
                  <a:gd name="T8" fmla="*/ 11 w 385"/>
                  <a:gd name="T9" fmla="*/ 196 h 404"/>
                  <a:gd name="T10" fmla="*/ 24 w 385"/>
                  <a:gd name="T11" fmla="*/ 241 h 404"/>
                  <a:gd name="T12" fmla="*/ 27 w 385"/>
                  <a:gd name="T13" fmla="*/ 258 h 404"/>
                  <a:gd name="T14" fmla="*/ 8 w 385"/>
                  <a:gd name="T15" fmla="*/ 280 h 404"/>
                  <a:gd name="T16" fmla="*/ 2 w 385"/>
                  <a:gd name="T17" fmla="*/ 299 h 404"/>
                  <a:gd name="T18" fmla="*/ 12 w 385"/>
                  <a:gd name="T19" fmla="*/ 290 h 404"/>
                  <a:gd name="T20" fmla="*/ 34 w 385"/>
                  <a:gd name="T21" fmla="*/ 274 h 404"/>
                  <a:gd name="T22" fmla="*/ 51 w 385"/>
                  <a:gd name="T23" fmla="*/ 278 h 404"/>
                  <a:gd name="T24" fmla="*/ 67 w 385"/>
                  <a:gd name="T25" fmla="*/ 302 h 404"/>
                  <a:gd name="T26" fmla="*/ 67 w 385"/>
                  <a:gd name="T27" fmla="*/ 313 h 404"/>
                  <a:gd name="T28" fmla="*/ 52 w 385"/>
                  <a:gd name="T29" fmla="*/ 319 h 404"/>
                  <a:gd name="T30" fmla="*/ 41 w 385"/>
                  <a:gd name="T31" fmla="*/ 332 h 404"/>
                  <a:gd name="T32" fmla="*/ 19 w 385"/>
                  <a:gd name="T33" fmla="*/ 347 h 404"/>
                  <a:gd name="T34" fmla="*/ 42 w 385"/>
                  <a:gd name="T35" fmla="*/ 341 h 404"/>
                  <a:gd name="T36" fmla="*/ 70 w 385"/>
                  <a:gd name="T37" fmla="*/ 331 h 404"/>
                  <a:gd name="T38" fmla="*/ 89 w 385"/>
                  <a:gd name="T39" fmla="*/ 327 h 404"/>
                  <a:gd name="T40" fmla="*/ 135 w 385"/>
                  <a:gd name="T41" fmla="*/ 376 h 404"/>
                  <a:gd name="T42" fmla="*/ 158 w 385"/>
                  <a:gd name="T43" fmla="*/ 389 h 404"/>
                  <a:gd name="T44" fmla="*/ 198 w 385"/>
                  <a:gd name="T45" fmla="*/ 400 h 404"/>
                  <a:gd name="T46" fmla="*/ 238 w 385"/>
                  <a:gd name="T47" fmla="*/ 389 h 404"/>
                  <a:gd name="T48" fmla="*/ 276 w 385"/>
                  <a:gd name="T49" fmla="*/ 383 h 404"/>
                  <a:gd name="T50" fmla="*/ 306 w 385"/>
                  <a:gd name="T51" fmla="*/ 372 h 404"/>
                  <a:gd name="T52" fmla="*/ 320 w 385"/>
                  <a:gd name="T53" fmla="*/ 383 h 404"/>
                  <a:gd name="T54" fmla="*/ 331 w 385"/>
                  <a:gd name="T55" fmla="*/ 394 h 404"/>
                  <a:gd name="T56" fmla="*/ 324 w 385"/>
                  <a:gd name="T57" fmla="*/ 370 h 404"/>
                  <a:gd name="T58" fmla="*/ 324 w 385"/>
                  <a:gd name="T59" fmla="*/ 351 h 404"/>
                  <a:gd name="T60" fmla="*/ 336 w 385"/>
                  <a:gd name="T61" fmla="*/ 336 h 404"/>
                  <a:gd name="T62" fmla="*/ 346 w 385"/>
                  <a:gd name="T63" fmla="*/ 333 h 404"/>
                  <a:gd name="T64" fmla="*/ 352 w 385"/>
                  <a:gd name="T65" fmla="*/ 355 h 404"/>
                  <a:gd name="T66" fmla="*/ 353 w 385"/>
                  <a:gd name="T67" fmla="*/ 335 h 404"/>
                  <a:gd name="T68" fmla="*/ 347 w 385"/>
                  <a:gd name="T69" fmla="*/ 315 h 404"/>
                  <a:gd name="T70" fmla="*/ 369 w 385"/>
                  <a:gd name="T71" fmla="*/ 253 h 404"/>
                  <a:gd name="T72" fmla="*/ 370 w 385"/>
                  <a:gd name="T73" fmla="*/ 151 h 404"/>
                  <a:gd name="T74" fmla="*/ 311 w 385"/>
                  <a:gd name="T75" fmla="*/ 60 h 404"/>
                  <a:gd name="T76" fmla="*/ 314 w 385"/>
                  <a:gd name="T77" fmla="*/ 43 h 404"/>
                  <a:gd name="T78" fmla="*/ 319 w 385"/>
                  <a:gd name="T79" fmla="*/ 29 h 404"/>
                  <a:gd name="T80" fmla="*/ 310 w 385"/>
                  <a:gd name="T81" fmla="*/ 35 h 404"/>
                  <a:gd name="T82" fmla="*/ 287 w 385"/>
                  <a:gd name="T83" fmla="*/ 49 h 404"/>
                  <a:gd name="T84" fmla="*/ 260 w 385"/>
                  <a:gd name="T85" fmla="*/ 40 h 404"/>
                  <a:gd name="T86" fmla="*/ 262 w 385"/>
                  <a:gd name="T87" fmla="*/ 25 h 404"/>
                  <a:gd name="T88" fmla="*/ 258 w 385"/>
                  <a:gd name="T89" fmla="*/ 16 h 404"/>
                  <a:gd name="T90" fmla="*/ 246 w 385"/>
                  <a:gd name="T91" fmla="*/ 29 h 404"/>
                  <a:gd name="T92" fmla="*/ 231 w 385"/>
                  <a:gd name="T93" fmla="*/ 31 h 404"/>
                  <a:gd name="T94" fmla="*/ 177 w 385"/>
                  <a:gd name="T95" fmla="*/ 26 h 404"/>
                  <a:gd name="T96" fmla="*/ 143 w 385"/>
                  <a:gd name="T97" fmla="*/ 36 h 404"/>
                  <a:gd name="T98" fmla="*/ 126 w 385"/>
                  <a:gd name="T99" fmla="*/ 2 h 404"/>
                  <a:gd name="T100" fmla="*/ 131 w 385"/>
                  <a:gd name="T101" fmla="*/ 21 h 404"/>
                  <a:gd name="T102" fmla="*/ 122 w 385"/>
                  <a:gd name="T103" fmla="*/ 43 h 404"/>
                  <a:gd name="T104" fmla="*/ 80 w 385"/>
                  <a:gd name="T105" fmla="*/ 62 h 404"/>
                  <a:gd name="T106" fmla="*/ 68 w 385"/>
                  <a:gd name="T107" fmla="*/ 42 h 404"/>
                  <a:gd name="T108" fmla="*/ 65 w 385"/>
                  <a:gd name="T109" fmla="*/ 29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5" h="404">
                    <a:moveTo>
                      <a:pt x="65" y="29"/>
                    </a:moveTo>
                    <a:cubicBezTo>
                      <a:pt x="59" y="34"/>
                      <a:pt x="58" y="46"/>
                      <a:pt x="60" y="58"/>
                    </a:cubicBezTo>
                    <a:cubicBezTo>
                      <a:pt x="62" y="71"/>
                      <a:pt x="69" y="92"/>
                      <a:pt x="63" y="103"/>
                    </a:cubicBezTo>
                    <a:cubicBezTo>
                      <a:pt x="58" y="114"/>
                      <a:pt x="41" y="122"/>
                      <a:pt x="27" y="129"/>
                    </a:cubicBezTo>
                    <a:cubicBezTo>
                      <a:pt x="13" y="137"/>
                      <a:pt x="11" y="180"/>
                      <a:pt x="11" y="196"/>
                    </a:cubicBezTo>
                    <a:cubicBezTo>
                      <a:pt x="11" y="212"/>
                      <a:pt x="8" y="219"/>
                      <a:pt x="24" y="241"/>
                    </a:cubicBezTo>
                    <a:cubicBezTo>
                      <a:pt x="29" y="246"/>
                      <a:pt x="33" y="254"/>
                      <a:pt x="27" y="258"/>
                    </a:cubicBezTo>
                    <a:cubicBezTo>
                      <a:pt x="18" y="265"/>
                      <a:pt x="14" y="273"/>
                      <a:pt x="8" y="280"/>
                    </a:cubicBezTo>
                    <a:cubicBezTo>
                      <a:pt x="1" y="287"/>
                      <a:pt x="0" y="292"/>
                      <a:pt x="2" y="299"/>
                    </a:cubicBezTo>
                    <a:cubicBezTo>
                      <a:pt x="4" y="306"/>
                      <a:pt x="4" y="298"/>
                      <a:pt x="12" y="290"/>
                    </a:cubicBezTo>
                    <a:cubicBezTo>
                      <a:pt x="20" y="282"/>
                      <a:pt x="23" y="278"/>
                      <a:pt x="34" y="274"/>
                    </a:cubicBezTo>
                    <a:cubicBezTo>
                      <a:pt x="46" y="270"/>
                      <a:pt x="45" y="268"/>
                      <a:pt x="51" y="278"/>
                    </a:cubicBezTo>
                    <a:cubicBezTo>
                      <a:pt x="58" y="288"/>
                      <a:pt x="61" y="294"/>
                      <a:pt x="67" y="302"/>
                    </a:cubicBezTo>
                    <a:cubicBezTo>
                      <a:pt x="73" y="309"/>
                      <a:pt x="74" y="311"/>
                      <a:pt x="67" y="313"/>
                    </a:cubicBezTo>
                    <a:cubicBezTo>
                      <a:pt x="60" y="315"/>
                      <a:pt x="55" y="312"/>
                      <a:pt x="52" y="319"/>
                    </a:cubicBezTo>
                    <a:cubicBezTo>
                      <a:pt x="49" y="327"/>
                      <a:pt x="56" y="327"/>
                      <a:pt x="41" y="332"/>
                    </a:cubicBezTo>
                    <a:cubicBezTo>
                      <a:pt x="27" y="337"/>
                      <a:pt x="18" y="342"/>
                      <a:pt x="19" y="347"/>
                    </a:cubicBezTo>
                    <a:cubicBezTo>
                      <a:pt x="20" y="352"/>
                      <a:pt x="31" y="344"/>
                      <a:pt x="42" y="341"/>
                    </a:cubicBezTo>
                    <a:cubicBezTo>
                      <a:pt x="54" y="339"/>
                      <a:pt x="66" y="339"/>
                      <a:pt x="70" y="331"/>
                    </a:cubicBezTo>
                    <a:cubicBezTo>
                      <a:pt x="74" y="322"/>
                      <a:pt x="80" y="317"/>
                      <a:pt x="89" y="327"/>
                    </a:cubicBezTo>
                    <a:cubicBezTo>
                      <a:pt x="98" y="338"/>
                      <a:pt x="112" y="377"/>
                      <a:pt x="135" y="376"/>
                    </a:cubicBezTo>
                    <a:cubicBezTo>
                      <a:pt x="145" y="377"/>
                      <a:pt x="148" y="382"/>
                      <a:pt x="158" y="389"/>
                    </a:cubicBezTo>
                    <a:cubicBezTo>
                      <a:pt x="168" y="397"/>
                      <a:pt x="181" y="404"/>
                      <a:pt x="198" y="400"/>
                    </a:cubicBezTo>
                    <a:cubicBezTo>
                      <a:pt x="215" y="397"/>
                      <a:pt x="226" y="394"/>
                      <a:pt x="238" y="389"/>
                    </a:cubicBezTo>
                    <a:cubicBezTo>
                      <a:pt x="250" y="383"/>
                      <a:pt x="257" y="385"/>
                      <a:pt x="276" y="383"/>
                    </a:cubicBezTo>
                    <a:cubicBezTo>
                      <a:pt x="296" y="380"/>
                      <a:pt x="301" y="380"/>
                      <a:pt x="306" y="372"/>
                    </a:cubicBezTo>
                    <a:cubicBezTo>
                      <a:pt x="311" y="363"/>
                      <a:pt x="316" y="373"/>
                      <a:pt x="320" y="383"/>
                    </a:cubicBezTo>
                    <a:cubicBezTo>
                      <a:pt x="324" y="392"/>
                      <a:pt x="328" y="399"/>
                      <a:pt x="331" y="394"/>
                    </a:cubicBezTo>
                    <a:cubicBezTo>
                      <a:pt x="334" y="389"/>
                      <a:pt x="324" y="377"/>
                      <a:pt x="324" y="370"/>
                    </a:cubicBezTo>
                    <a:cubicBezTo>
                      <a:pt x="324" y="363"/>
                      <a:pt x="320" y="354"/>
                      <a:pt x="324" y="351"/>
                    </a:cubicBezTo>
                    <a:cubicBezTo>
                      <a:pt x="329" y="348"/>
                      <a:pt x="331" y="344"/>
                      <a:pt x="336" y="336"/>
                    </a:cubicBezTo>
                    <a:cubicBezTo>
                      <a:pt x="340" y="328"/>
                      <a:pt x="346" y="325"/>
                      <a:pt x="346" y="333"/>
                    </a:cubicBezTo>
                    <a:cubicBezTo>
                      <a:pt x="346" y="340"/>
                      <a:pt x="345" y="358"/>
                      <a:pt x="352" y="355"/>
                    </a:cubicBezTo>
                    <a:cubicBezTo>
                      <a:pt x="358" y="351"/>
                      <a:pt x="357" y="343"/>
                      <a:pt x="353" y="335"/>
                    </a:cubicBezTo>
                    <a:cubicBezTo>
                      <a:pt x="350" y="327"/>
                      <a:pt x="345" y="323"/>
                      <a:pt x="347" y="315"/>
                    </a:cubicBezTo>
                    <a:cubicBezTo>
                      <a:pt x="349" y="307"/>
                      <a:pt x="360" y="287"/>
                      <a:pt x="369" y="253"/>
                    </a:cubicBezTo>
                    <a:cubicBezTo>
                      <a:pt x="378" y="218"/>
                      <a:pt x="385" y="195"/>
                      <a:pt x="370" y="151"/>
                    </a:cubicBezTo>
                    <a:cubicBezTo>
                      <a:pt x="356" y="107"/>
                      <a:pt x="324" y="68"/>
                      <a:pt x="311" y="60"/>
                    </a:cubicBezTo>
                    <a:cubicBezTo>
                      <a:pt x="297" y="51"/>
                      <a:pt x="306" y="46"/>
                      <a:pt x="314" y="43"/>
                    </a:cubicBezTo>
                    <a:cubicBezTo>
                      <a:pt x="321" y="40"/>
                      <a:pt x="322" y="31"/>
                      <a:pt x="319" y="29"/>
                    </a:cubicBezTo>
                    <a:cubicBezTo>
                      <a:pt x="316" y="28"/>
                      <a:pt x="315" y="33"/>
                      <a:pt x="310" y="35"/>
                    </a:cubicBezTo>
                    <a:cubicBezTo>
                      <a:pt x="305" y="37"/>
                      <a:pt x="296" y="49"/>
                      <a:pt x="287" y="49"/>
                    </a:cubicBezTo>
                    <a:cubicBezTo>
                      <a:pt x="279" y="49"/>
                      <a:pt x="269" y="45"/>
                      <a:pt x="260" y="40"/>
                    </a:cubicBezTo>
                    <a:cubicBezTo>
                      <a:pt x="252" y="35"/>
                      <a:pt x="258" y="29"/>
                      <a:pt x="262" y="25"/>
                    </a:cubicBezTo>
                    <a:cubicBezTo>
                      <a:pt x="265" y="21"/>
                      <a:pt x="261" y="16"/>
                      <a:pt x="258" y="16"/>
                    </a:cubicBezTo>
                    <a:cubicBezTo>
                      <a:pt x="255" y="17"/>
                      <a:pt x="251" y="27"/>
                      <a:pt x="246" y="29"/>
                    </a:cubicBezTo>
                    <a:cubicBezTo>
                      <a:pt x="241" y="32"/>
                      <a:pt x="243" y="34"/>
                      <a:pt x="231" y="31"/>
                    </a:cubicBezTo>
                    <a:cubicBezTo>
                      <a:pt x="219" y="28"/>
                      <a:pt x="198" y="21"/>
                      <a:pt x="177" y="26"/>
                    </a:cubicBezTo>
                    <a:cubicBezTo>
                      <a:pt x="157" y="31"/>
                      <a:pt x="147" y="42"/>
                      <a:pt x="143" y="36"/>
                    </a:cubicBezTo>
                    <a:cubicBezTo>
                      <a:pt x="140" y="31"/>
                      <a:pt x="134" y="0"/>
                      <a:pt x="126" y="2"/>
                    </a:cubicBezTo>
                    <a:cubicBezTo>
                      <a:pt x="119" y="5"/>
                      <a:pt x="129" y="12"/>
                      <a:pt x="131" y="21"/>
                    </a:cubicBezTo>
                    <a:cubicBezTo>
                      <a:pt x="133" y="30"/>
                      <a:pt x="137" y="36"/>
                      <a:pt x="122" y="43"/>
                    </a:cubicBezTo>
                    <a:cubicBezTo>
                      <a:pt x="107" y="49"/>
                      <a:pt x="85" y="56"/>
                      <a:pt x="80" y="62"/>
                    </a:cubicBezTo>
                    <a:cubicBezTo>
                      <a:pt x="74" y="67"/>
                      <a:pt x="66" y="51"/>
                      <a:pt x="68" y="42"/>
                    </a:cubicBezTo>
                    <a:cubicBezTo>
                      <a:pt x="70" y="33"/>
                      <a:pt x="69" y="28"/>
                      <a:pt x="65" y="29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58585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75" name="Group 949"/>
            <p:cNvGrpSpPr>
              <a:grpSpLocks/>
            </p:cNvGrpSpPr>
            <p:nvPr/>
          </p:nvGrpSpPr>
          <p:grpSpPr bwMode="auto">
            <a:xfrm>
              <a:off x="5691005" y="5182719"/>
              <a:ext cx="216000" cy="36000"/>
              <a:chOff x="1680" y="1488"/>
              <a:chExt cx="3551" cy="566"/>
            </a:xfrm>
          </p:grpSpPr>
          <p:sp>
            <p:nvSpPr>
              <p:cNvPr id="5169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0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1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2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3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4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5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6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7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8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79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0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1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2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3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4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5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6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7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8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89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0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1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2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3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4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5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6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7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8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99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0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1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2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3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4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5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6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7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8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09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0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1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2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3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4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5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6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7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8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19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0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1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2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3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4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5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6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7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8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29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0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1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2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3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34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5235" name="Connecteur droit 5234"/>
            <p:cNvCxnSpPr/>
            <p:nvPr/>
          </p:nvCxnSpPr>
          <p:spPr>
            <a:xfrm>
              <a:off x="1745805" y="4509120"/>
              <a:ext cx="561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6" name="Groupe 5235"/>
            <p:cNvGrpSpPr/>
            <p:nvPr/>
          </p:nvGrpSpPr>
          <p:grpSpPr>
            <a:xfrm>
              <a:off x="1842097" y="5118001"/>
              <a:ext cx="360000" cy="144000"/>
              <a:chOff x="2526003" y="3824421"/>
              <a:chExt cx="594198" cy="222255"/>
            </a:xfrm>
          </p:grpSpPr>
          <p:sp>
            <p:nvSpPr>
              <p:cNvPr id="5237" name="Forme libre 5236"/>
              <p:cNvSpPr/>
              <p:nvPr/>
            </p:nvSpPr>
            <p:spPr>
              <a:xfrm rot="20840508">
                <a:off x="2526003" y="3824421"/>
                <a:ext cx="594198" cy="222255"/>
              </a:xfrm>
              <a:custGeom>
                <a:avLst/>
                <a:gdLst>
                  <a:gd name="connsiteX0" fmla="*/ 229069 w 731588"/>
                  <a:gd name="connsiteY0" fmla="*/ 44271 h 183033"/>
                  <a:gd name="connsiteX1" fmla="*/ 373849 w 731588"/>
                  <a:gd name="connsiteY1" fmla="*/ 6171 h 183033"/>
                  <a:gd name="connsiteX2" fmla="*/ 724369 w 731588"/>
                  <a:gd name="connsiteY2" fmla="*/ 181431 h 183033"/>
                  <a:gd name="connsiteX3" fmla="*/ 15709 w 731588"/>
                  <a:gd name="connsiteY3" fmla="*/ 89991 h 183033"/>
                  <a:gd name="connsiteX4" fmla="*/ 229069 w 731588"/>
                  <a:gd name="connsiteY4" fmla="*/ 44271 h 18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88" h="183033">
                    <a:moveTo>
                      <a:pt x="229069" y="44271"/>
                    </a:moveTo>
                    <a:cubicBezTo>
                      <a:pt x="288759" y="30301"/>
                      <a:pt x="291299" y="-16689"/>
                      <a:pt x="373849" y="6171"/>
                    </a:cubicBezTo>
                    <a:cubicBezTo>
                      <a:pt x="456399" y="29031"/>
                      <a:pt x="784059" y="167461"/>
                      <a:pt x="724369" y="181431"/>
                    </a:cubicBezTo>
                    <a:cubicBezTo>
                      <a:pt x="664679" y="195401"/>
                      <a:pt x="93179" y="114121"/>
                      <a:pt x="15709" y="89991"/>
                    </a:cubicBezTo>
                    <a:cubicBezTo>
                      <a:pt x="-61761" y="65861"/>
                      <a:pt x="169379" y="58241"/>
                      <a:pt x="229069" y="44271"/>
                    </a:cubicBezTo>
                    <a:close/>
                  </a:path>
                </a:pathLst>
              </a:custGeom>
              <a:solidFill>
                <a:srgbClr val="F9D1CF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238" name="Ellipse 5237"/>
              <p:cNvSpPr/>
              <p:nvPr/>
            </p:nvSpPr>
            <p:spPr>
              <a:xfrm rot="20015730">
                <a:off x="2775979" y="3881888"/>
                <a:ext cx="116970" cy="87439"/>
              </a:xfrm>
              <a:prstGeom prst="ellipse">
                <a:avLst/>
              </a:prstGeom>
              <a:solidFill>
                <a:srgbClr val="F7C2BF"/>
              </a:solidFill>
              <a:ln>
                <a:noFill/>
              </a:ln>
              <a:effectLst>
                <a:innerShdw blurRad="63500" dist="50800" dir="13500000">
                  <a:schemeClr val="accent2">
                    <a:lumMod val="60000"/>
                    <a:lumOff val="40000"/>
                    <a:alpha val="3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77" name="Groupe 7"/>
            <p:cNvGrpSpPr/>
            <p:nvPr/>
          </p:nvGrpSpPr>
          <p:grpSpPr>
            <a:xfrm>
              <a:off x="5737409" y="4632526"/>
              <a:ext cx="148406" cy="153033"/>
              <a:chOff x="5288221" y="6001190"/>
              <a:chExt cx="148406" cy="153033"/>
            </a:xfrm>
          </p:grpSpPr>
          <p:pic>
            <p:nvPicPr>
              <p:cNvPr id="5139" name="Picture 4153" descr="H:\DOM_DMA_DIM\INTERNET\Projets web\SMART\cliparts\Divers\bulle_rouge.e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7109" y="6001190"/>
                <a:ext cx="69518" cy="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1" name="Picture 4153" descr="H:\DOM_DMA_DIM\INTERNET\Projets web\SMART\cliparts\Divers\bulle_rouge.e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8221" y="6020411"/>
                <a:ext cx="83422" cy="86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2" name="Picture 4153" descr="H:\DOM_DMA_DIM\INTERNET\Projets web\SMART\cliparts\Divers\bulle_rouge.e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6551" y="6096623"/>
                <a:ext cx="55614" cy="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43" name="Picture 4153" descr="H:\DOM_DMA_DIM\INTERNET\Projets web\SMART\cliparts\Divers\bulle_rouge.em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9127" y="6092732"/>
                <a:ext cx="55614" cy="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251" name="ZoneTexte 5250"/>
            <p:cNvSpPr txBox="1"/>
            <p:nvPr/>
          </p:nvSpPr>
          <p:spPr>
            <a:xfrm>
              <a:off x="2177771" y="4595464"/>
              <a:ext cx="981874" cy="148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Normal </a:t>
              </a:r>
              <a:r>
                <a:rPr lang="fr-FR" sz="800" dirty="0" err="1"/>
                <a:t>endothelial</a:t>
              </a:r>
              <a:r>
                <a:rPr lang="fr-FR" sz="800" dirty="0"/>
                <a:t> </a:t>
              </a:r>
              <a:r>
                <a:rPr lang="fr-FR" sz="800" dirty="0" err="1"/>
                <a:t>cell</a:t>
              </a:r>
              <a:endParaRPr lang="fr-FR" sz="800" dirty="0"/>
            </a:p>
          </p:txBody>
        </p:sp>
        <p:sp>
          <p:nvSpPr>
            <p:cNvPr id="5252" name="ZoneTexte 5251"/>
            <p:cNvSpPr txBox="1"/>
            <p:nvPr/>
          </p:nvSpPr>
          <p:spPr>
            <a:xfrm>
              <a:off x="2177771" y="4844504"/>
              <a:ext cx="1055188" cy="148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/>
                <a:t>Damaged</a:t>
              </a:r>
              <a:r>
                <a:rPr lang="fr-FR" sz="800" dirty="0"/>
                <a:t> </a:t>
              </a:r>
              <a:r>
                <a:rPr lang="fr-FR" sz="800" dirty="0" err="1"/>
                <a:t>endothelial</a:t>
              </a:r>
              <a:r>
                <a:rPr lang="fr-FR" sz="800" dirty="0"/>
                <a:t> </a:t>
              </a:r>
              <a:r>
                <a:rPr lang="fr-FR" sz="800" dirty="0" err="1"/>
                <a:t>cell</a:t>
              </a:r>
              <a:endParaRPr lang="fr-FR" sz="800" dirty="0"/>
            </a:p>
          </p:txBody>
        </p:sp>
        <p:sp>
          <p:nvSpPr>
            <p:cNvPr id="5253" name="ZoneTexte 5252"/>
            <p:cNvSpPr txBox="1"/>
            <p:nvPr/>
          </p:nvSpPr>
          <p:spPr>
            <a:xfrm>
              <a:off x="2177771" y="5084660"/>
              <a:ext cx="840675" cy="148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/>
                <a:t>Smooth</a:t>
              </a:r>
              <a:r>
                <a:rPr lang="fr-FR" sz="800" dirty="0"/>
                <a:t> muscle </a:t>
              </a:r>
              <a:r>
                <a:rPr lang="fr-FR" sz="800" dirty="0" err="1"/>
                <a:t>cell</a:t>
              </a:r>
              <a:endParaRPr lang="fr-FR" sz="800" dirty="0"/>
            </a:p>
          </p:txBody>
        </p:sp>
        <p:sp>
          <p:nvSpPr>
            <p:cNvPr id="5254" name="ZoneTexte 5253"/>
            <p:cNvSpPr txBox="1"/>
            <p:nvPr/>
          </p:nvSpPr>
          <p:spPr>
            <a:xfrm>
              <a:off x="4282624" y="4595464"/>
              <a:ext cx="517548" cy="148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Monocyte</a:t>
              </a:r>
            </a:p>
          </p:txBody>
        </p:sp>
        <p:sp>
          <p:nvSpPr>
            <p:cNvPr id="5256" name="ZoneTexte 5255"/>
            <p:cNvSpPr txBox="1"/>
            <p:nvPr/>
          </p:nvSpPr>
          <p:spPr>
            <a:xfrm>
              <a:off x="5893890" y="5084660"/>
              <a:ext cx="774149" cy="148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/>
                <a:t>Extracellular</a:t>
              </a:r>
              <a:r>
                <a:rPr lang="fr-FR" sz="800" dirty="0"/>
                <a:t> DNA</a:t>
              </a:r>
            </a:p>
          </p:txBody>
        </p:sp>
        <p:grpSp>
          <p:nvGrpSpPr>
            <p:cNvPr id="3278" name="Groupe 6"/>
            <p:cNvGrpSpPr/>
            <p:nvPr/>
          </p:nvGrpSpPr>
          <p:grpSpPr>
            <a:xfrm>
              <a:off x="5713401" y="4863988"/>
              <a:ext cx="189328" cy="168298"/>
              <a:chOff x="4707015" y="5667968"/>
              <a:chExt cx="189328" cy="168298"/>
            </a:xfrm>
          </p:grpSpPr>
          <p:pic>
            <p:nvPicPr>
              <p:cNvPr id="5257" name="Picture 4175" descr="H:\DOM_DMA_DIM\INTERNET\Projets web\SMART\cliparts\Divers\bulle_verte_02.em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7015" y="5667968"/>
                <a:ext cx="69750" cy="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8" name="Picture 4198" descr="H:\DOM_DMA_DIM\INTERNET\Projets web\SMART\cliparts\Divers\bulle_violette_03.em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0929" y="5752420"/>
                <a:ext cx="55579" cy="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59" name="Picture 4177" descr="H:\DOM_DMA_DIM\INTERNET\Projets web\SMART\cliparts\Divers\bulle_violette_02.em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9692" y="5764266"/>
                <a:ext cx="69750" cy="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0" name="Picture 4172" descr="H:\DOM_DMA_DIM\INTERNET\Projets web\SMART\cliparts\Divers\bulle_orange_02.emf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6593" y="5687959"/>
                <a:ext cx="69750" cy="7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61" name="Picture 4188" descr="H:\DOM_DMA_DIM\INTERNET\Projets web\SMART\cliparts\Divers\bulle_jaune_03.em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2736" y="5705310"/>
                <a:ext cx="53694" cy="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79" name="Group 54"/>
            <p:cNvGrpSpPr>
              <a:grpSpLocks/>
            </p:cNvGrpSpPr>
            <p:nvPr/>
          </p:nvGrpSpPr>
          <p:grpSpPr bwMode="auto">
            <a:xfrm>
              <a:off x="4112930" y="5113258"/>
              <a:ext cx="144000" cy="144000"/>
              <a:chOff x="3711" y="1064"/>
              <a:chExt cx="1081" cy="1069"/>
            </a:xfrm>
          </p:grpSpPr>
          <p:sp>
            <p:nvSpPr>
              <p:cNvPr id="5263" name="Freeform 41"/>
              <p:cNvSpPr>
                <a:spLocks/>
              </p:cNvSpPr>
              <p:nvPr/>
            </p:nvSpPr>
            <p:spPr bwMode="auto">
              <a:xfrm>
                <a:off x="3711" y="1067"/>
                <a:ext cx="1081" cy="1066"/>
              </a:xfrm>
              <a:custGeom>
                <a:avLst/>
                <a:gdLst>
                  <a:gd name="T0" fmla="*/ 115 w 432"/>
                  <a:gd name="T1" fmla="*/ 42 h 400"/>
                  <a:gd name="T2" fmla="*/ 18 w 432"/>
                  <a:gd name="T3" fmla="*/ 235 h 400"/>
                  <a:gd name="T4" fmla="*/ 237 w 432"/>
                  <a:gd name="T5" fmla="*/ 394 h 400"/>
                  <a:gd name="T6" fmla="*/ 389 w 432"/>
                  <a:gd name="T7" fmla="*/ 327 h 400"/>
                  <a:gd name="T8" fmla="*/ 429 w 432"/>
                  <a:gd name="T9" fmla="*/ 174 h 400"/>
                  <a:gd name="T10" fmla="*/ 184 w 432"/>
                  <a:gd name="T11" fmla="*/ 21 h 400"/>
                  <a:gd name="T12" fmla="*/ 115 w 432"/>
                  <a:gd name="T13" fmla="*/ 4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400">
                    <a:moveTo>
                      <a:pt x="115" y="42"/>
                    </a:moveTo>
                    <a:cubicBezTo>
                      <a:pt x="45" y="72"/>
                      <a:pt x="0" y="168"/>
                      <a:pt x="18" y="235"/>
                    </a:cubicBezTo>
                    <a:cubicBezTo>
                      <a:pt x="41" y="322"/>
                      <a:pt x="153" y="386"/>
                      <a:pt x="237" y="394"/>
                    </a:cubicBezTo>
                    <a:cubicBezTo>
                      <a:pt x="302" y="400"/>
                      <a:pt x="351" y="383"/>
                      <a:pt x="389" y="327"/>
                    </a:cubicBezTo>
                    <a:cubicBezTo>
                      <a:pt x="419" y="282"/>
                      <a:pt x="432" y="228"/>
                      <a:pt x="429" y="174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6"/>
                      <a:pt x="139" y="32"/>
                      <a:pt x="115" y="42"/>
                    </a:cubicBezTo>
                  </a:path>
                </a:pathLst>
              </a:custGeom>
              <a:solidFill>
                <a:srgbClr val="ABD4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4" name="Freeform 42"/>
              <p:cNvSpPr>
                <a:spLocks/>
              </p:cNvSpPr>
              <p:nvPr/>
            </p:nvSpPr>
            <p:spPr bwMode="auto">
              <a:xfrm>
                <a:off x="3816" y="1181"/>
                <a:ext cx="906" cy="848"/>
              </a:xfrm>
              <a:custGeom>
                <a:avLst/>
                <a:gdLst>
                  <a:gd name="T0" fmla="*/ 58 w 362"/>
                  <a:gd name="T1" fmla="*/ 42 h 318"/>
                  <a:gd name="T2" fmla="*/ 11 w 362"/>
                  <a:gd name="T3" fmla="*/ 102 h 318"/>
                  <a:gd name="T4" fmla="*/ 6 w 362"/>
                  <a:gd name="T5" fmla="*/ 174 h 318"/>
                  <a:gd name="T6" fmla="*/ 42 w 362"/>
                  <a:gd name="T7" fmla="*/ 215 h 318"/>
                  <a:gd name="T8" fmla="*/ 85 w 362"/>
                  <a:gd name="T9" fmla="*/ 240 h 318"/>
                  <a:gd name="T10" fmla="*/ 114 w 362"/>
                  <a:gd name="T11" fmla="*/ 281 h 318"/>
                  <a:gd name="T12" fmla="*/ 230 w 362"/>
                  <a:gd name="T13" fmla="*/ 312 h 318"/>
                  <a:gd name="T14" fmla="*/ 345 w 362"/>
                  <a:gd name="T15" fmla="*/ 158 h 318"/>
                  <a:gd name="T16" fmla="*/ 350 w 362"/>
                  <a:gd name="T17" fmla="*/ 117 h 318"/>
                  <a:gd name="T18" fmla="*/ 330 w 362"/>
                  <a:gd name="T19" fmla="*/ 76 h 318"/>
                  <a:gd name="T20" fmla="*/ 265 w 362"/>
                  <a:gd name="T21" fmla="*/ 15 h 318"/>
                  <a:gd name="T22" fmla="*/ 172 w 362"/>
                  <a:gd name="T23" fmla="*/ 0 h 318"/>
                  <a:gd name="T24" fmla="*/ 134 w 362"/>
                  <a:gd name="T25" fmla="*/ 3 h 318"/>
                  <a:gd name="T26" fmla="*/ 99 w 362"/>
                  <a:gd name="T27" fmla="*/ 15 h 318"/>
                  <a:gd name="T28" fmla="*/ 58 w 362"/>
                  <a:gd name="T29" fmla="*/ 4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solidFill>
                <a:srgbClr val="CCA6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5" name="Freeform 43"/>
              <p:cNvSpPr>
                <a:spLocks/>
              </p:cNvSpPr>
              <p:nvPr/>
            </p:nvSpPr>
            <p:spPr bwMode="auto">
              <a:xfrm>
                <a:off x="3741" y="1133"/>
                <a:ext cx="743" cy="918"/>
              </a:xfrm>
              <a:custGeom>
                <a:avLst/>
                <a:gdLst>
                  <a:gd name="T0" fmla="*/ 33 w 297"/>
                  <a:gd name="T1" fmla="*/ 213 h 344"/>
                  <a:gd name="T2" fmla="*/ 123 w 297"/>
                  <a:gd name="T3" fmla="*/ 34 h 344"/>
                  <a:gd name="T4" fmla="*/ 186 w 297"/>
                  <a:gd name="T5" fmla="*/ 14 h 344"/>
                  <a:gd name="T6" fmla="*/ 297 w 297"/>
                  <a:gd name="T7" fmla="*/ 21 h 344"/>
                  <a:gd name="T8" fmla="*/ 171 w 297"/>
                  <a:gd name="T9" fmla="*/ 8 h 344"/>
                  <a:gd name="T10" fmla="*/ 107 w 297"/>
                  <a:gd name="T11" fmla="*/ 28 h 344"/>
                  <a:gd name="T12" fmla="*/ 17 w 297"/>
                  <a:gd name="T13" fmla="*/ 207 h 344"/>
                  <a:gd name="T14" fmla="*/ 169 w 297"/>
                  <a:gd name="T15" fmla="*/ 344 h 344"/>
                  <a:gd name="T16" fmla="*/ 33 w 297"/>
                  <a:gd name="T17" fmla="*/ 213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344">
                    <a:moveTo>
                      <a:pt x="33" y="213"/>
                    </a:moveTo>
                    <a:cubicBezTo>
                      <a:pt x="16" y="150"/>
                      <a:pt x="57" y="62"/>
                      <a:pt x="123" y="34"/>
                    </a:cubicBezTo>
                    <a:cubicBezTo>
                      <a:pt x="144" y="24"/>
                      <a:pt x="162" y="19"/>
                      <a:pt x="186" y="14"/>
                    </a:cubicBezTo>
                    <a:cubicBezTo>
                      <a:pt x="222" y="7"/>
                      <a:pt x="261" y="9"/>
                      <a:pt x="297" y="21"/>
                    </a:cubicBezTo>
                    <a:cubicBezTo>
                      <a:pt x="257" y="4"/>
                      <a:pt x="212" y="0"/>
                      <a:pt x="171" y="8"/>
                    </a:cubicBezTo>
                    <a:cubicBezTo>
                      <a:pt x="146" y="13"/>
                      <a:pt x="129" y="19"/>
                      <a:pt x="107" y="28"/>
                    </a:cubicBezTo>
                    <a:cubicBezTo>
                      <a:pt x="41" y="56"/>
                      <a:pt x="0" y="145"/>
                      <a:pt x="17" y="207"/>
                    </a:cubicBezTo>
                    <a:cubicBezTo>
                      <a:pt x="34" y="271"/>
                      <a:pt x="102" y="322"/>
                      <a:pt x="169" y="344"/>
                    </a:cubicBezTo>
                    <a:cubicBezTo>
                      <a:pt x="108" y="319"/>
                      <a:pt x="48" y="272"/>
                      <a:pt x="33" y="213"/>
                    </a:cubicBezTo>
                  </a:path>
                </a:pathLst>
              </a:custGeom>
              <a:solidFill>
                <a:srgbClr val="EAF1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6" name="Freeform 44"/>
              <p:cNvSpPr>
                <a:spLocks/>
              </p:cNvSpPr>
              <p:nvPr/>
            </p:nvSpPr>
            <p:spPr bwMode="auto">
              <a:xfrm>
                <a:off x="3982" y="1224"/>
                <a:ext cx="783" cy="877"/>
              </a:xfrm>
              <a:custGeom>
                <a:avLst/>
                <a:gdLst>
                  <a:gd name="T0" fmla="*/ 310 w 313"/>
                  <a:gd name="T1" fmla="*/ 118 h 329"/>
                  <a:gd name="T2" fmla="*/ 234 w 313"/>
                  <a:gd name="T3" fmla="*/ 0 h 329"/>
                  <a:gd name="T4" fmla="*/ 292 w 313"/>
                  <a:gd name="T5" fmla="*/ 106 h 329"/>
                  <a:gd name="T6" fmla="*/ 255 w 313"/>
                  <a:gd name="T7" fmla="*/ 249 h 329"/>
                  <a:gd name="T8" fmla="*/ 114 w 313"/>
                  <a:gd name="T9" fmla="*/ 311 h 329"/>
                  <a:gd name="T10" fmla="*/ 0 w 313"/>
                  <a:gd name="T11" fmla="*/ 271 h 329"/>
                  <a:gd name="T12" fmla="*/ 131 w 313"/>
                  <a:gd name="T13" fmla="*/ 323 h 329"/>
                  <a:gd name="T14" fmla="*/ 272 w 313"/>
                  <a:gd name="T15" fmla="*/ 260 h 329"/>
                  <a:gd name="T16" fmla="*/ 310 w 313"/>
                  <a:gd name="T17" fmla="*/ 118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" h="329">
                    <a:moveTo>
                      <a:pt x="310" y="118"/>
                    </a:moveTo>
                    <a:cubicBezTo>
                      <a:pt x="306" y="64"/>
                      <a:pt x="275" y="24"/>
                      <a:pt x="234" y="0"/>
                    </a:cubicBezTo>
                    <a:cubicBezTo>
                      <a:pt x="266" y="25"/>
                      <a:pt x="289" y="60"/>
                      <a:pt x="292" y="106"/>
                    </a:cubicBezTo>
                    <a:cubicBezTo>
                      <a:pt x="295" y="157"/>
                      <a:pt x="283" y="207"/>
                      <a:pt x="255" y="249"/>
                    </a:cubicBezTo>
                    <a:cubicBezTo>
                      <a:pt x="220" y="301"/>
                      <a:pt x="174" y="317"/>
                      <a:pt x="114" y="311"/>
                    </a:cubicBezTo>
                    <a:cubicBezTo>
                      <a:pt x="78" y="308"/>
                      <a:pt x="36" y="294"/>
                      <a:pt x="0" y="271"/>
                    </a:cubicBezTo>
                    <a:cubicBezTo>
                      <a:pt x="40" y="300"/>
                      <a:pt x="89" y="319"/>
                      <a:pt x="131" y="323"/>
                    </a:cubicBezTo>
                    <a:cubicBezTo>
                      <a:pt x="192" y="329"/>
                      <a:pt x="237" y="312"/>
                      <a:pt x="272" y="260"/>
                    </a:cubicBezTo>
                    <a:cubicBezTo>
                      <a:pt x="300" y="218"/>
                      <a:pt x="313" y="168"/>
                      <a:pt x="310" y="118"/>
                    </a:cubicBezTo>
                  </a:path>
                </a:pathLst>
              </a:custGeom>
              <a:solidFill>
                <a:srgbClr val="8ABD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7" name="Freeform 45"/>
              <p:cNvSpPr>
                <a:spLocks/>
              </p:cNvSpPr>
              <p:nvPr/>
            </p:nvSpPr>
            <p:spPr bwMode="auto">
              <a:xfrm>
                <a:off x="3984" y="1309"/>
                <a:ext cx="681" cy="691"/>
              </a:xfrm>
              <a:custGeom>
                <a:avLst/>
                <a:gdLst>
                  <a:gd name="T0" fmla="*/ 0 w 272"/>
                  <a:gd name="T1" fmla="*/ 159 h 259"/>
                  <a:gd name="T2" fmla="*/ 100 w 272"/>
                  <a:gd name="T3" fmla="*/ 244 h 259"/>
                  <a:gd name="T4" fmla="*/ 225 w 272"/>
                  <a:gd name="T5" fmla="*/ 226 h 259"/>
                  <a:gd name="T6" fmla="*/ 263 w 272"/>
                  <a:gd name="T7" fmla="*/ 102 h 259"/>
                  <a:gd name="T8" fmla="*/ 261 w 272"/>
                  <a:gd name="T9" fmla="*/ 47 h 259"/>
                  <a:gd name="T10" fmla="*/ 227 w 272"/>
                  <a:gd name="T11" fmla="*/ 0 h 259"/>
                  <a:gd name="T12" fmla="*/ 236 w 272"/>
                  <a:gd name="T13" fmla="*/ 46 h 259"/>
                  <a:gd name="T14" fmla="*/ 230 w 272"/>
                  <a:gd name="T15" fmla="*/ 110 h 259"/>
                  <a:gd name="T16" fmla="*/ 176 w 272"/>
                  <a:gd name="T17" fmla="*/ 201 h 259"/>
                  <a:gd name="T18" fmla="*/ 130 w 272"/>
                  <a:gd name="T19" fmla="*/ 215 h 259"/>
                  <a:gd name="T20" fmla="*/ 89 w 272"/>
                  <a:gd name="T21" fmla="*/ 177 h 259"/>
                  <a:gd name="T22" fmla="*/ 2 w 272"/>
                  <a:gd name="T23" fmla="*/ 159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2" h="259">
                    <a:moveTo>
                      <a:pt x="0" y="159"/>
                    </a:moveTo>
                    <a:cubicBezTo>
                      <a:pt x="47" y="166"/>
                      <a:pt x="53" y="231"/>
                      <a:pt x="100" y="244"/>
                    </a:cubicBezTo>
                    <a:cubicBezTo>
                      <a:pt x="149" y="257"/>
                      <a:pt x="185" y="259"/>
                      <a:pt x="225" y="226"/>
                    </a:cubicBezTo>
                    <a:cubicBezTo>
                      <a:pt x="263" y="194"/>
                      <a:pt x="262" y="146"/>
                      <a:pt x="263" y="102"/>
                    </a:cubicBezTo>
                    <a:cubicBezTo>
                      <a:pt x="263" y="81"/>
                      <a:pt x="272" y="68"/>
                      <a:pt x="261" y="47"/>
                    </a:cubicBezTo>
                    <a:cubicBezTo>
                      <a:pt x="253" y="31"/>
                      <a:pt x="236" y="15"/>
                      <a:pt x="227" y="0"/>
                    </a:cubicBezTo>
                    <a:cubicBezTo>
                      <a:pt x="227" y="15"/>
                      <a:pt x="235" y="30"/>
                      <a:pt x="236" y="46"/>
                    </a:cubicBezTo>
                    <a:cubicBezTo>
                      <a:pt x="238" y="68"/>
                      <a:pt x="235" y="89"/>
                      <a:pt x="230" y="110"/>
                    </a:cubicBezTo>
                    <a:cubicBezTo>
                      <a:pt x="219" y="153"/>
                      <a:pt x="225" y="184"/>
                      <a:pt x="176" y="201"/>
                    </a:cubicBezTo>
                    <a:cubicBezTo>
                      <a:pt x="163" y="205"/>
                      <a:pt x="144" y="217"/>
                      <a:pt x="130" y="215"/>
                    </a:cubicBezTo>
                    <a:cubicBezTo>
                      <a:pt x="111" y="213"/>
                      <a:pt x="103" y="189"/>
                      <a:pt x="89" y="177"/>
                    </a:cubicBezTo>
                    <a:cubicBezTo>
                      <a:pt x="65" y="158"/>
                      <a:pt x="24" y="164"/>
                      <a:pt x="2" y="159"/>
                    </a:cubicBezTo>
                  </a:path>
                </a:pathLst>
              </a:custGeom>
              <a:solidFill>
                <a:srgbClr val="BA94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8" name="Freeform 46"/>
              <p:cNvSpPr>
                <a:spLocks/>
              </p:cNvSpPr>
              <p:nvPr/>
            </p:nvSpPr>
            <p:spPr bwMode="auto">
              <a:xfrm>
                <a:off x="3851" y="1211"/>
                <a:ext cx="578" cy="392"/>
              </a:xfrm>
              <a:custGeom>
                <a:avLst/>
                <a:gdLst>
                  <a:gd name="T0" fmla="*/ 6 w 231"/>
                  <a:gd name="T1" fmla="*/ 147 h 147"/>
                  <a:gd name="T2" fmla="*/ 94 w 231"/>
                  <a:gd name="T3" fmla="*/ 17 h 147"/>
                  <a:gd name="T4" fmla="*/ 169 w 231"/>
                  <a:gd name="T5" fmla="*/ 6 h 147"/>
                  <a:gd name="T6" fmla="*/ 231 w 231"/>
                  <a:gd name="T7" fmla="*/ 20 h 147"/>
                  <a:gd name="T8" fmla="*/ 80 w 231"/>
                  <a:gd name="T9" fmla="*/ 46 h 147"/>
                  <a:gd name="T10" fmla="*/ 10 w 231"/>
                  <a:gd name="T11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147">
                    <a:moveTo>
                      <a:pt x="6" y="147"/>
                    </a:moveTo>
                    <a:cubicBezTo>
                      <a:pt x="0" y="86"/>
                      <a:pt x="33" y="48"/>
                      <a:pt x="94" y="17"/>
                    </a:cubicBezTo>
                    <a:cubicBezTo>
                      <a:pt x="126" y="0"/>
                      <a:pt x="133" y="5"/>
                      <a:pt x="169" y="6"/>
                    </a:cubicBezTo>
                    <a:cubicBezTo>
                      <a:pt x="195" y="8"/>
                      <a:pt x="210" y="9"/>
                      <a:pt x="231" y="20"/>
                    </a:cubicBezTo>
                    <a:cubicBezTo>
                      <a:pt x="179" y="2"/>
                      <a:pt x="126" y="24"/>
                      <a:pt x="80" y="46"/>
                    </a:cubicBezTo>
                    <a:cubicBezTo>
                      <a:pt x="48" y="62"/>
                      <a:pt x="6" y="98"/>
                      <a:pt x="10" y="143"/>
                    </a:cubicBezTo>
                  </a:path>
                </a:pathLst>
              </a:custGeom>
              <a:solidFill>
                <a:srgbClr val="E3D5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69" name="Freeform 47"/>
              <p:cNvSpPr>
                <a:spLocks/>
              </p:cNvSpPr>
              <p:nvPr/>
            </p:nvSpPr>
            <p:spPr bwMode="auto">
              <a:xfrm>
                <a:off x="4119" y="1691"/>
                <a:ext cx="523" cy="336"/>
              </a:xfrm>
              <a:custGeom>
                <a:avLst/>
                <a:gdLst>
                  <a:gd name="T0" fmla="*/ 113 w 209"/>
                  <a:gd name="T1" fmla="*/ 91 h 126"/>
                  <a:gd name="T2" fmla="*/ 209 w 209"/>
                  <a:gd name="T3" fmla="*/ 0 h 126"/>
                  <a:gd name="T4" fmla="*/ 117 w 209"/>
                  <a:gd name="T5" fmla="*/ 105 h 126"/>
                  <a:gd name="T6" fmla="*/ 0 w 209"/>
                  <a:gd name="T7" fmla="*/ 56 h 126"/>
                  <a:gd name="T8" fmla="*/ 113 w 209"/>
                  <a:gd name="T9" fmla="*/ 9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9" h="126">
                    <a:moveTo>
                      <a:pt x="113" y="91"/>
                    </a:moveTo>
                    <a:cubicBezTo>
                      <a:pt x="181" y="68"/>
                      <a:pt x="204" y="26"/>
                      <a:pt x="209" y="0"/>
                    </a:cubicBezTo>
                    <a:cubicBezTo>
                      <a:pt x="204" y="57"/>
                      <a:pt x="187" y="85"/>
                      <a:pt x="117" y="105"/>
                    </a:cubicBezTo>
                    <a:cubicBezTo>
                      <a:pt x="46" y="126"/>
                      <a:pt x="19" y="91"/>
                      <a:pt x="0" y="56"/>
                    </a:cubicBezTo>
                    <a:cubicBezTo>
                      <a:pt x="24" y="78"/>
                      <a:pt x="61" y="107"/>
                      <a:pt x="113" y="91"/>
                    </a:cubicBezTo>
                  </a:path>
                </a:pathLst>
              </a:custGeom>
              <a:solidFill>
                <a:srgbClr val="AC7D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0" name="Freeform 48"/>
              <p:cNvSpPr>
                <a:spLocks/>
              </p:cNvSpPr>
              <p:nvPr/>
            </p:nvSpPr>
            <p:spPr bwMode="auto">
              <a:xfrm>
                <a:off x="4404" y="1613"/>
                <a:ext cx="346" cy="470"/>
              </a:xfrm>
              <a:custGeom>
                <a:avLst/>
                <a:gdLst>
                  <a:gd name="T0" fmla="*/ 138 w 138"/>
                  <a:gd name="T1" fmla="*/ 0 h 176"/>
                  <a:gd name="T2" fmla="*/ 0 w 138"/>
                  <a:gd name="T3" fmla="*/ 176 h 176"/>
                  <a:gd name="T4" fmla="*/ 138 w 138"/>
                  <a:gd name="T5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" h="176">
                    <a:moveTo>
                      <a:pt x="138" y="0"/>
                    </a:moveTo>
                    <a:cubicBezTo>
                      <a:pt x="136" y="37"/>
                      <a:pt x="115" y="169"/>
                      <a:pt x="0" y="176"/>
                    </a:cubicBezTo>
                    <a:cubicBezTo>
                      <a:pt x="33" y="165"/>
                      <a:pt x="111" y="134"/>
                      <a:pt x="138" y="0"/>
                    </a:cubicBezTo>
                  </a:path>
                </a:pathLst>
              </a:custGeom>
              <a:solidFill>
                <a:srgbClr val="65AD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1" name="Freeform 49"/>
              <p:cNvSpPr>
                <a:spLocks/>
              </p:cNvSpPr>
              <p:nvPr/>
            </p:nvSpPr>
            <p:spPr bwMode="auto">
              <a:xfrm>
                <a:off x="3711" y="1064"/>
                <a:ext cx="1081" cy="1069"/>
              </a:xfrm>
              <a:custGeom>
                <a:avLst/>
                <a:gdLst>
                  <a:gd name="T0" fmla="*/ 115 w 432"/>
                  <a:gd name="T1" fmla="*/ 42 h 401"/>
                  <a:gd name="T2" fmla="*/ 18 w 432"/>
                  <a:gd name="T3" fmla="*/ 236 h 401"/>
                  <a:gd name="T4" fmla="*/ 237 w 432"/>
                  <a:gd name="T5" fmla="*/ 395 h 401"/>
                  <a:gd name="T6" fmla="*/ 389 w 432"/>
                  <a:gd name="T7" fmla="*/ 327 h 401"/>
                  <a:gd name="T8" fmla="*/ 429 w 432"/>
                  <a:gd name="T9" fmla="*/ 175 h 401"/>
                  <a:gd name="T10" fmla="*/ 184 w 432"/>
                  <a:gd name="T11" fmla="*/ 21 h 401"/>
                  <a:gd name="T12" fmla="*/ 115 w 432"/>
                  <a:gd name="T13" fmla="*/ 42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401">
                    <a:moveTo>
                      <a:pt x="115" y="42"/>
                    </a:moveTo>
                    <a:cubicBezTo>
                      <a:pt x="44" y="73"/>
                      <a:pt x="0" y="168"/>
                      <a:pt x="18" y="236"/>
                    </a:cubicBezTo>
                    <a:cubicBezTo>
                      <a:pt x="41" y="323"/>
                      <a:pt x="153" y="387"/>
                      <a:pt x="237" y="395"/>
                    </a:cubicBezTo>
                    <a:cubicBezTo>
                      <a:pt x="302" y="401"/>
                      <a:pt x="351" y="383"/>
                      <a:pt x="389" y="327"/>
                    </a:cubicBezTo>
                    <a:cubicBezTo>
                      <a:pt x="419" y="283"/>
                      <a:pt x="432" y="229"/>
                      <a:pt x="429" y="175"/>
                    </a:cubicBezTo>
                    <a:cubicBezTo>
                      <a:pt x="421" y="55"/>
                      <a:pt x="289" y="0"/>
                      <a:pt x="184" y="21"/>
                    </a:cubicBezTo>
                    <a:cubicBezTo>
                      <a:pt x="158" y="27"/>
                      <a:pt x="139" y="32"/>
                      <a:pt x="115" y="42"/>
                    </a:cubicBezTo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2" name="Freeform 50"/>
              <p:cNvSpPr>
                <a:spLocks/>
              </p:cNvSpPr>
              <p:nvPr/>
            </p:nvSpPr>
            <p:spPr bwMode="auto">
              <a:xfrm>
                <a:off x="3816" y="1181"/>
                <a:ext cx="906" cy="848"/>
              </a:xfrm>
              <a:custGeom>
                <a:avLst/>
                <a:gdLst>
                  <a:gd name="T0" fmla="*/ 58 w 362"/>
                  <a:gd name="T1" fmla="*/ 42 h 318"/>
                  <a:gd name="T2" fmla="*/ 11 w 362"/>
                  <a:gd name="T3" fmla="*/ 102 h 318"/>
                  <a:gd name="T4" fmla="*/ 6 w 362"/>
                  <a:gd name="T5" fmla="*/ 174 h 318"/>
                  <a:gd name="T6" fmla="*/ 42 w 362"/>
                  <a:gd name="T7" fmla="*/ 215 h 318"/>
                  <a:gd name="T8" fmla="*/ 85 w 362"/>
                  <a:gd name="T9" fmla="*/ 240 h 318"/>
                  <a:gd name="T10" fmla="*/ 114 w 362"/>
                  <a:gd name="T11" fmla="*/ 281 h 318"/>
                  <a:gd name="T12" fmla="*/ 230 w 362"/>
                  <a:gd name="T13" fmla="*/ 312 h 318"/>
                  <a:gd name="T14" fmla="*/ 345 w 362"/>
                  <a:gd name="T15" fmla="*/ 158 h 318"/>
                  <a:gd name="T16" fmla="*/ 350 w 362"/>
                  <a:gd name="T17" fmla="*/ 117 h 318"/>
                  <a:gd name="T18" fmla="*/ 330 w 362"/>
                  <a:gd name="T19" fmla="*/ 76 h 318"/>
                  <a:gd name="T20" fmla="*/ 265 w 362"/>
                  <a:gd name="T21" fmla="*/ 15 h 318"/>
                  <a:gd name="T22" fmla="*/ 172 w 362"/>
                  <a:gd name="T23" fmla="*/ 0 h 318"/>
                  <a:gd name="T24" fmla="*/ 134 w 362"/>
                  <a:gd name="T25" fmla="*/ 3 h 318"/>
                  <a:gd name="T26" fmla="*/ 99 w 362"/>
                  <a:gd name="T27" fmla="*/ 15 h 318"/>
                  <a:gd name="T28" fmla="*/ 58 w 362"/>
                  <a:gd name="T29" fmla="*/ 42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2" h="318">
                    <a:moveTo>
                      <a:pt x="58" y="42"/>
                    </a:moveTo>
                    <a:cubicBezTo>
                      <a:pt x="36" y="58"/>
                      <a:pt x="16" y="84"/>
                      <a:pt x="11" y="102"/>
                    </a:cubicBezTo>
                    <a:cubicBezTo>
                      <a:pt x="6" y="121"/>
                      <a:pt x="0" y="154"/>
                      <a:pt x="6" y="174"/>
                    </a:cubicBezTo>
                    <a:cubicBezTo>
                      <a:pt x="11" y="191"/>
                      <a:pt x="27" y="208"/>
                      <a:pt x="42" y="215"/>
                    </a:cubicBezTo>
                    <a:cubicBezTo>
                      <a:pt x="57" y="222"/>
                      <a:pt x="74" y="227"/>
                      <a:pt x="85" y="240"/>
                    </a:cubicBezTo>
                    <a:cubicBezTo>
                      <a:pt x="97" y="252"/>
                      <a:pt x="102" y="268"/>
                      <a:pt x="114" y="281"/>
                    </a:cubicBezTo>
                    <a:cubicBezTo>
                      <a:pt x="145" y="313"/>
                      <a:pt x="188" y="318"/>
                      <a:pt x="230" y="312"/>
                    </a:cubicBezTo>
                    <a:cubicBezTo>
                      <a:pt x="306" y="303"/>
                      <a:pt x="362" y="233"/>
                      <a:pt x="345" y="158"/>
                    </a:cubicBezTo>
                    <a:cubicBezTo>
                      <a:pt x="341" y="141"/>
                      <a:pt x="349" y="133"/>
                      <a:pt x="350" y="117"/>
                    </a:cubicBezTo>
                    <a:cubicBezTo>
                      <a:pt x="352" y="100"/>
                      <a:pt x="340" y="88"/>
                      <a:pt x="330" y="76"/>
                    </a:cubicBezTo>
                    <a:cubicBezTo>
                      <a:pt x="307" y="49"/>
                      <a:pt x="305" y="23"/>
                      <a:pt x="265" y="15"/>
                    </a:cubicBezTo>
                    <a:cubicBezTo>
                      <a:pt x="236" y="10"/>
                      <a:pt x="202" y="1"/>
                      <a:pt x="172" y="0"/>
                    </a:cubicBezTo>
                    <a:cubicBezTo>
                      <a:pt x="159" y="0"/>
                      <a:pt x="147" y="3"/>
                      <a:pt x="134" y="3"/>
                    </a:cubicBezTo>
                    <a:cubicBezTo>
                      <a:pt x="118" y="3"/>
                      <a:pt x="111" y="4"/>
                      <a:pt x="99" y="15"/>
                    </a:cubicBezTo>
                    <a:cubicBezTo>
                      <a:pt x="86" y="25"/>
                      <a:pt x="67" y="36"/>
                      <a:pt x="58" y="42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58575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3" name="Oval 51"/>
              <p:cNvSpPr>
                <a:spLocks noChangeArrowheads="1"/>
              </p:cNvSpPr>
              <p:nvPr/>
            </p:nvSpPr>
            <p:spPr bwMode="auto">
              <a:xfrm>
                <a:off x="3979" y="1213"/>
                <a:ext cx="83" cy="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4" name="Oval 52"/>
              <p:cNvSpPr>
                <a:spLocks noChangeArrowheads="1"/>
              </p:cNvSpPr>
              <p:nvPr/>
            </p:nvSpPr>
            <p:spPr bwMode="auto">
              <a:xfrm>
                <a:off x="4062" y="1208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5" name="Oval 53"/>
              <p:cNvSpPr>
                <a:spLocks noChangeArrowheads="1"/>
              </p:cNvSpPr>
              <p:nvPr/>
            </p:nvSpPr>
            <p:spPr bwMode="auto">
              <a:xfrm>
                <a:off x="3952" y="1275"/>
                <a:ext cx="30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80" name="Group 549"/>
            <p:cNvGrpSpPr>
              <a:grpSpLocks/>
            </p:cNvGrpSpPr>
            <p:nvPr/>
          </p:nvGrpSpPr>
          <p:grpSpPr bwMode="auto">
            <a:xfrm>
              <a:off x="4081693" y="4843205"/>
              <a:ext cx="216000" cy="216000"/>
              <a:chOff x="3622" y="2924"/>
              <a:chExt cx="1240" cy="1195"/>
            </a:xfrm>
          </p:grpSpPr>
          <p:sp>
            <p:nvSpPr>
              <p:cNvPr id="5277" name="Freeform 550"/>
              <p:cNvSpPr>
                <a:spLocks/>
              </p:cNvSpPr>
              <p:nvPr/>
            </p:nvSpPr>
            <p:spPr bwMode="auto">
              <a:xfrm>
                <a:off x="3622" y="2928"/>
                <a:ext cx="1240" cy="1191"/>
              </a:xfrm>
              <a:custGeom>
                <a:avLst/>
                <a:gdLst>
                  <a:gd name="T0" fmla="*/ 116 w 324"/>
                  <a:gd name="T1" fmla="*/ 12 h 292"/>
                  <a:gd name="T2" fmla="*/ 28 w 324"/>
                  <a:gd name="T3" fmla="*/ 61 h 292"/>
                  <a:gd name="T4" fmla="*/ 40 w 324"/>
                  <a:gd name="T5" fmla="*/ 219 h 292"/>
                  <a:gd name="T6" fmla="*/ 130 w 324"/>
                  <a:gd name="T7" fmla="*/ 286 h 292"/>
                  <a:gd name="T8" fmla="*/ 205 w 324"/>
                  <a:gd name="T9" fmla="*/ 283 h 292"/>
                  <a:gd name="T10" fmla="*/ 285 w 324"/>
                  <a:gd name="T11" fmla="*/ 230 h 292"/>
                  <a:gd name="T12" fmla="*/ 240 w 324"/>
                  <a:gd name="T13" fmla="*/ 17 h 292"/>
                  <a:gd name="T14" fmla="*/ 171 w 324"/>
                  <a:gd name="T15" fmla="*/ 0 h 292"/>
                  <a:gd name="T16" fmla="*/ 144 w 324"/>
                  <a:gd name="T17" fmla="*/ 4 h 292"/>
                  <a:gd name="T18" fmla="*/ 116 w 324"/>
                  <a:gd name="T19" fmla="*/ 12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4" h="292">
                    <a:moveTo>
                      <a:pt x="116" y="12"/>
                    </a:moveTo>
                    <a:cubicBezTo>
                      <a:pt x="82" y="20"/>
                      <a:pt x="48" y="26"/>
                      <a:pt x="28" y="61"/>
                    </a:cubicBezTo>
                    <a:cubicBezTo>
                      <a:pt x="0" y="111"/>
                      <a:pt x="7" y="175"/>
                      <a:pt x="40" y="219"/>
                    </a:cubicBezTo>
                    <a:cubicBezTo>
                      <a:pt x="63" y="250"/>
                      <a:pt x="92" y="276"/>
                      <a:pt x="130" y="286"/>
                    </a:cubicBezTo>
                    <a:cubicBezTo>
                      <a:pt x="151" y="292"/>
                      <a:pt x="184" y="289"/>
                      <a:pt x="205" y="283"/>
                    </a:cubicBezTo>
                    <a:cubicBezTo>
                      <a:pt x="237" y="275"/>
                      <a:pt x="268" y="259"/>
                      <a:pt x="285" y="230"/>
                    </a:cubicBezTo>
                    <a:cubicBezTo>
                      <a:pt x="324" y="161"/>
                      <a:pt x="318" y="55"/>
                      <a:pt x="240" y="17"/>
                    </a:cubicBezTo>
                    <a:cubicBezTo>
                      <a:pt x="219" y="7"/>
                      <a:pt x="195" y="0"/>
                      <a:pt x="171" y="0"/>
                    </a:cubicBezTo>
                    <a:cubicBezTo>
                      <a:pt x="162" y="0"/>
                      <a:pt x="152" y="2"/>
                      <a:pt x="144" y="4"/>
                    </a:cubicBezTo>
                    <a:cubicBezTo>
                      <a:pt x="135" y="6"/>
                      <a:pt x="127" y="7"/>
                      <a:pt x="116" y="12"/>
                    </a:cubicBezTo>
                  </a:path>
                </a:pathLst>
              </a:custGeom>
              <a:solidFill>
                <a:srgbClr val="FACD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8" name="Freeform 551"/>
              <p:cNvSpPr>
                <a:spLocks/>
              </p:cNvSpPr>
              <p:nvPr/>
            </p:nvSpPr>
            <p:spPr bwMode="auto">
              <a:xfrm>
                <a:off x="3653" y="2957"/>
                <a:ext cx="918" cy="962"/>
              </a:xfrm>
              <a:custGeom>
                <a:avLst/>
                <a:gdLst>
                  <a:gd name="T0" fmla="*/ 48 w 240"/>
                  <a:gd name="T1" fmla="*/ 217 h 236"/>
                  <a:gd name="T2" fmla="*/ 37 w 240"/>
                  <a:gd name="T3" fmla="*/ 67 h 236"/>
                  <a:gd name="T4" fmla="*/ 120 w 240"/>
                  <a:gd name="T5" fmla="*/ 21 h 236"/>
                  <a:gd name="T6" fmla="*/ 146 w 240"/>
                  <a:gd name="T7" fmla="*/ 14 h 236"/>
                  <a:gd name="T8" fmla="*/ 171 w 240"/>
                  <a:gd name="T9" fmla="*/ 10 h 236"/>
                  <a:gd name="T10" fmla="*/ 228 w 240"/>
                  <a:gd name="T11" fmla="*/ 16 h 236"/>
                  <a:gd name="T12" fmla="*/ 227 w 240"/>
                  <a:gd name="T13" fmla="*/ 16 h 236"/>
                  <a:gd name="T14" fmla="*/ 161 w 240"/>
                  <a:gd name="T15" fmla="*/ 0 h 236"/>
                  <a:gd name="T16" fmla="*/ 136 w 240"/>
                  <a:gd name="T17" fmla="*/ 3 h 236"/>
                  <a:gd name="T18" fmla="*/ 110 w 240"/>
                  <a:gd name="T19" fmla="*/ 11 h 236"/>
                  <a:gd name="T20" fmla="*/ 26 w 240"/>
                  <a:gd name="T21" fmla="*/ 57 h 236"/>
                  <a:gd name="T22" fmla="*/ 38 w 240"/>
                  <a:gd name="T23" fmla="*/ 207 h 236"/>
                  <a:gd name="T24" fmla="*/ 63 w 240"/>
                  <a:gd name="T25" fmla="*/ 236 h 236"/>
                  <a:gd name="T26" fmla="*/ 48 w 240"/>
                  <a:gd name="T27" fmla="*/ 21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0" h="236">
                    <a:moveTo>
                      <a:pt x="48" y="217"/>
                    </a:moveTo>
                    <a:cubicBezTo>
                      <a:pt x="16" y="175"/>
                      <a:pt x="10" y="115"/>
                      <a:pt x="37" y="67"/>
                    </a:cubicBezTo>
                    <a:cubicBezTo>
                      <a:pt x="55" y="35"/>
                      <a:pt x="87" y="29"/>
                      <a:pt x="120" y="21"/>
                    </a:cubicBezTo>
                    <a:cubicBezTo>
                      <a:pt x="130" y="17"/>
                      <a:pt x="137" y="15"/>
                      <a:pt x="146" y="14"/>
                    </a:cubicBezTo>
                    <a:cubicBezTo>
                      <a:pt x="154" y="12"/>
                      <a:pt x="163" y="10"/>
                      <a:pt x="171" y="10"/>
                    </a:cubicBezTo>
                    <a:cubicBezTo>
                      <a:pt x="194" y="10"/>
                      <a:pt x="208" y="7"/>
                      <a:pt x="228" y="16"/>
                    </a:cubicBezTo>
                    <a:cubicBezTo>
                      <a:pt x="237" y="21"/>
                      <a:pt x="240" y="22"/>
                      <a:pt x="227" y="16"/>
                    </a:cubicBezTo>
                    <a:cubicBezTo>
                      <a:pt x="207" y="6"/>
                      <a:pt x="184" y="0"/>
                      <a:pt x="161" y="0"/>
                    </a:cubicBezTo>
                    <a:cubicBezTo>
                      <a:pt x="153" y="0"/>
                      <a:pt x="144" y="2"/>
                      <a:pt x="136" y="3"/>
                    </a:cubicBezTo>
                    <a:cubicBezTo>
                      <a:pt x="127" y="5"/>
                      <a:pt x="120" y="7"/>
                      <a:pt x="110" y="11"/>
                    </a:cubicBezTo>
                    <a:cubicBezTo>
                      <a:pt x="77" y="19"/>
                      <a:pt x="45" y="25"/>
                      <a:pt x="26" y="57"/>
                    </a:cubicBezTo>
                    <a:cubicBezTo>
                      <a:pt x="0" y="105"/>
                      <a:pt x="6" y="165"/>
                      <a:pt x="38" y="207"/>
                    </a:cubicBezTo>
                    <a:cubicBezTo>
                      <a:pt x="45" y="218"/>
                      <a:pt x="54" y="227"/>
                      <a:pt x="63" y="236"/>
                    </a:cubicBezTo>
                    <a:cubicBezTo>
                      <a:pt x="58" y="230"/>
                      <a:pt x="53" y="224"/>
                      <a:pt x="48" y="217"/>
                    </a:cubicBezTo>
                    <a:close/>
                  </a:path>
                </a:pathLst>
              </a:custGeom>
              <a:solidFill>
                <a:srgbClr val="FFF4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79" name="Freeform 552"/>
              <p:cNvSpPr>
                <a:spLocks/>
              </p:cNvSpPr>
              <p:nvPr/>
            </p:nvSpPr>
            <p:spPr bwMode="auto">
              <a:xfrm>
                <a:off x="3917" y="3079"/>
                <a:ext cx="892" cy="995"/>
              </a:xfrm>
              <a:custGeom>
                <a:avLst/>
                <a:gdLst>
                  <a:gd name="T0" fmla="*/ 173 w 233"/>
                  <a:gd name="T1" fmla="*/ 0 h 244"/>
                  <a:gd name="T2" fmla="*/ 185 w 233"/>
                  <a:gd name="T3" fmla="*/ 174 h 244"/>
                  <a:gd name="T4" fmla="*/ 112 w 233"/>
                  <a:gd name="T5" fmla="*/ 224 h 244"/>
                  <a:gd name="T6" fmla="*/ 43 w 233"/>
                  <a:gd name="T7" fmla="*/ 226 h 244"/>
                  <a:gd name="T8" fmla="*/ 0 w 233"/>
                  <a:gd name="T9" fmla="*/ 205 h 244"/>
                  <a:gd name="T10" fmla="*/ 57 w 233"/>
                  <a:gd name="T11" fmla="*/ 238 h 244"/>
                  <a:gd name="T12" fmla="*/ 127 w 233"/>
                  <a:gd name="T13" fmla="*/ 236 h 244"/>
                  <a:gd name="T14" fmla="*/ 200 w 233"/>
                  <a:gd name="T15" fmla="*/ 187 h 244"/>
                  <a:gd name="T16" fmla="*/ 173 w 233"/>
                  <a:gd name="T1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244">
                    <a:moveTo>
                      <a:pt x="173" y="0"/>
                    </a:moveTo>
                    <a:cubicBezTo>
                      <a:pt x="216" y="44"/>
                      <a:pt x="216" y="121"/>
                      <a:pt x="185" y="174"/>
                    </a:cubicBezTo>
                    <a:cubicBezTo>
                      <a:pt x="170" y="201"/>
                      <a:pt x="141" y="216"/>
                      <a:pt x="112" y="224"/>
                    </a:cubicBezTo>
                    <a:cubicBezTo>
                      <a:pt x="92" y="229"/>
                      <a:pt x="63" y="232"/>
                      <a:pt x="43" y="226"/>
                    </a:cubicBezTo>
                    <a:cubicBezTo>
                      <a:pt x="27" y="222"/>
                      <a:pt x="13" y="214"/>
                      <a:pt x="0" y="205"/>
                    </a:cubicBezTo>
                    <a:cubicBezTo>
                      <a:pt x="16" y="220"/>
                      <a:pt x="35" y="232"/>
                      <a:pt x="57" y="238"/>
                    </a:cubicBezTo>
                    <a:cubicBezTo>
                      <a:pt x="77" y="244"/>
                      <a:pt x="107" y="241"/>
                      <a:pt x="127" y="236"/>
                    </a:cubicBezTo>
                    <a:cubicBezTo>
                      <a:pt x="155" y="228"/>
                      <a:pt x="185" y="213"/>
                      <a:pt x="200" y="187"/>
                    </a:cubicBezTo>
                    <a:cubicBezTo>
                      <a:pt x="233" y="128"/>
                      <a:pt x="230" y="40"/>
                      <a:pt x="173" y="0"/>
                    </a:cubicBezTo>
                  </a:path>
                </a:pathLst>
              </a:custGeom>
              <a:solidFill>
                <a:srgbClr val="F79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0" name="Freeform 553"/>
              <p:cNvSpPr>
                <a:spLocks/>
              </p:cNvSpPr>
              <p:nvPr/>
            </p:nvSpPr>
            <p:spPr bwMode="auto">
              <a:xfrm>
                <a:off x="3752" y="3079"/>
                <a:ext cx="938" cy="877"/>
              </a:xfrm>
              <a:custGeom>
                <a:avLst/>
                <a:gdLst>
                  <a:gd name="T0" fmla="*/ 103 w 245"/>
                  <a:gd name="T1" fmla="*/ 21 h 215"/>
                  <a:gd name="T2" fmla="*/ 122 w 245"/>
                  <a:gd name="T3" fmla="*/ 18 h 215"/>
                  <a:gd name="T4" fmla="*/ 131 w 245"/>
                  <a:gd name="T5" fmla="*/ 9 h 215"/>
                  <a:gd name="T6" fmla="*/ 146 w 245"/>
                  <a:gd name="T7" fmla="*/ 3 h 215"/>
                  <a:gd name="T8" fmla="*/ 191 w 245"/>
                  <a:gd name="T9" fmla="*/ 17 h 215"/>
                  <a:gd name="T10" fmla="*/ 195 w 245"/>
                  <a:gd name="T11" fmla="*/ 33 h 215"/>
                  <a:gd name="T12" fmla="*/ 202 w 245"/>
                  <a:gd name="T13" fmla="*/ 40 h 215"/>
                  <a:gd name="T14" fmla="*/ 211 w 245"/>
                  <a:gd name="T15" fmla="*/ 59 h 215"/>
                  <a:gd name="T16" fmla="*/ 229 w 245"/>
                  <a:gd name="T17" fmla="*/ 74 h 215"/>
                  <a:gd name="T18" fmla="*/ 204 w 245"/>
                  <a:gd name="T19" fmla="*/ 129 h 215"/>
                  <a:gd name="T20" fmla="*/ 195 w 245"/>
                  <a:gd name="T21" fmla="*/ 128 h 215"/>
                  <a:gd name="T22" fmla="*/ 181 w 245"/>
                  <a:gd name="T23" fmla="*/ 134 h 215"/>
                  <a:gd name="T24" fmla="*/ 176 w 245"/>
                  <a:gd name="T25" fmla="*/ 157 h 215"/>
                  <a:gd name="T26" fmla="*/ 148 w 245"/>
                  <a:gd name="T27" fmla="*/ 209 h 215"/>
                  <a:gd name="T28" fmla="*/ 106 w 245"/>
                  <a:gd name="T29" fmla="*/ 192 h 215"/>
                  <a:gd name="T30" fmla="*/ 121 w 245"/>
                  <a:gd name="T31" fmla="*/ 146 h 215"/>
                  <a:gd name="T32" fmla="*/ 160 w 245"/>
                  <a:gd name="T33" fmla="*/ 136 h 215"/>
                  <a:gd name="T34" fmla="*/ 177 w 245"/>
                  <a:gd name="T35" fmla="*/ 129 h 215"/>
                  <a:gd name="T36" fmla="*/ 179 w 245"/>
                  <a:gd name="T37" fmla="*/ 79 h 215"/>
                  <a:gd name="T38" fmla="*/ 201 w 245"/>
                  <a:gd name="T39" fmla="*/ 60 h 215"/>
                  <a:gd name="T40" fmla="*/ 182 w 245"/>
                  <a:gd name="T41" fmla="*/ 38 h 215"/>
                  <a:gd name="T42" fmla="*/ 150 w 245"/>
                  <a:gd name="T43" fmla="*/ 46 h 215"/>
                  <a:gd name="T44" fmla="*/ 138 w 245"/>
                  <a:gd name="T45" fmla="*/ 31 h 215"/>
                  <a:gd name="T46" fmla="*/ 122 w 245"/>
                  <a:gd name="T47" fmla="*/ 24 h 215"/>
                  <a:gd name="T48" fmla="*/ 106 w 245"/>
                  <a:gd name="T49" fmla="*/ 25 h 215"/>
                  <a:gd name="T50" fmla="*/ 104 w 245"/>
                  <a:gd name="T51" fmla="*/ 28 h 215"/>
                  <a:gd name="T52" fmla="*/ 105 w 245"/>
                  <a:gd name="T53" fmla="*/ 42 h 215"/>
                  <a:gd name="T54" fmla="*/ 94 w 245"/>
                  <a:gd name="T55" fmla="*/ 52 h 215"/>
                  <a:gd name="T56" fmla="*/ 105 w 245"/>
                  <a:gd name="T57" fmla="*/ 61 h 215"/>
                  <a:gd name="T58" fmla="*/ 113 w 245"/>
                  <a:gd name="T59" fmla="*/ 75 h 215"/>
                  <a:gd name="T60" fmla="*/ 105 w 245"/>
                  <a:gd name="T61" fmla="*/ 110 h 215"/>
                  <a:gd name="T62" fmla="*/ 75 w 245"/>
                  <a:gd name="T63" fmla="*/ 128 h 215"/>
                  <a:gd name="T64" fmla="*/ 62 w 245"/>
                  <a:gd name="T65" fmla="*/ 103 h 215"/>
                  <a:gd name="T66" fmla="*/ 52 w 245"/>
                  <a:gd name="T67" fmla="*/ 83 h 215"/>
                  <a:gd name="T68" fmla="*/ 49 w 245"/>
                  <a:gd name="T69" fmla="*/ 104 h 215"/>
                  <a:gd name="T70" fmla="*/ 10 w 245"/>
                  <a:gd name="T71" fmla="*/ 121 h 215"/>
                  <a:gd name="T72" fmla="*/ 29 w 245"/>
                  <a:gd name="T73" fmla="*/ 74 h 215"/>
                  <a:gd name="T74" fmla="*/ 42 w 245"/>
                  <a:gd name="T75" fmla="*/ 79 h 215"/>
                  <a:gd name="T76" fmla="*/ 46 w 245"/>
                  <a:gd name="T77" fmla="*/ 70 h 215"/>
                  <a:gd name="T78" fmla="*/ 61 w 245"/>
                  <a:gd name="T79" fmla="*/ 55 h 215"/>
                  <a:gd name="T80" fmla="*/ 67 w 245"/>
                  <a:gd name="T81" fmla="*/ 48 h 215"/>
                  <a:gd name="T82" fmla="*/ 60 w 245"/>
                  <a:gd name="T83" fmla="*/ 35 h 215"/>
                  <a:gd name="T84" fmla="*/ 81 w 245"/>
                  <a:gd name="T85" fmla="*/ 26 h 215"/>
                  <a:gd name="T86" fmla="*/ 103 w 245"/>
                  <a:gd name="T87" fmla="*/ 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5" h="215">
                    <a:moveTo>
                      <a:pt x="103" y="21"/>
                    </a:moveTo>
                    <a:cubicBezTo>
                      <a:pt x="106" y="20"/>
                      <a:pt x="118" y="20"/>
                      <a:pt x="122" y="18"/>
                    </a:cubicBezTo>
                    <a:cubicBezTo>
                      <a:pt x="126" y="16"/>
                      <a:pt x="127" y="12"/>
                      <a:pt x="131" y="9"/>
                    </a:cubicBezTo>
                    <a:cubicBezTo>
                      <a:pt x="135" y="5"/>
                      <a:pt x="140" y="5"/>
                      <a:pt x="146" y="3"/>
                    </a:cubicBezTo>
                    <a:cubicBezTo>
                      <a:pt x="161" y="0"/>
                      <a:pt x="182" y="1"/>
                      <a:pt x="191" y="17"/>
                    </a:cubicBezTo>
                    <a:cubicBezTo>
                      <a:pt x="194" y="22"/>
                      <a:pt x="192" y="28"/>
                      <a:pt x="195" y="33"/>
                    </a:cubicBezTo>
                    <a:cubicBezTo>
                      <a:pt x="196" y="36"/>
                      <a:pt x="200" y="37"/>
                      <a:pt x="202" y="40"/>
                    </a:cubicBezTo>
                    <a:cubicBezTo>
                      <a:pt x="206" y="47"/>
                      <a:pt x="205" y="53"/>
                      <a:pt x="211" y="59"/>
                    </a:cubicBezTo>
                    <a:cubicBezTo>
                      <a:pt x="217" y="65"/>
                      <a:pt x="224" y="68"/>
                      <a:pt x="229" y="74"/>
                    </a:cubicBezTo>
                    <a:cubicBezTo>
                      <a:pt x="245" y="98"/>
                      <a:pt x="232" y="128"/>
                      <a:pt x="204" y="129"/>
                    </a:cubicBezTo>
                    <a:cubicBezTo>
                      <a:pt x="200" y="129"/>
                      <a:pt x="198" y="129"/>
                      <a:pt x="195" y="128"/>
                    </a:cubicBezTo>
                    <a:cubicBezTo>
                      <a:pt x="189" y="127"/>
                      <a:pt x="186" y="126"/>
                      <a:pt x="181" y="134"/>
                    </a:cubicBezTo>
                    <a:cubicBezTo>
                      <a:pt x="177" y="140"/>
                      <a:pt x="177" y="150"/>
                      <a:pt x="176" y="157"/>
                    </a:cubicBezTo>
                    <a:cubicBezTo>
                      <a:pt x="173" y="180"/>
                      <a:pt x="174" y="201"/>
                      <a:pt x="148" y="209"/>
                    </a:cubicBezTo>
                    <a:cubicBezTo>
                      <a:pt x="130" y="215"/>
                      <a:pt x="116" y="208"/>
                      <a:pt x="106" y="192"/>
                    </a:cubicBezTo>
                    <a:cubicBezTo>
                      <a:pt x="94" y="175"/>
                      <a:pt x="107" y="156"/>
                      <a:pt x="121" y="146"/>
                    </a:cubicBezTo>
                    <a:cubicBezTo>
                      <a:pt x="134" y="137"/>
                      <a:pt x="145" y="133"/>
                      <a:pt x="160" y="136"/>
                    </a:cubicBezTo>
                    <a:cubicBezTo>
                      <a:pt x="169" y="138"/>
                      <a:pt x="172" y="141"/>
                      <a:pt x="177" y="129"/>
                    </a:cubicBezTo>
                    <a:cubicBezTo>
                      <a:pt x="184" y="113"/>
                      <a:pt x="170" y="93"/>
                      <a:pt x="179" y="79"/>
                    </a:cubicBezTo>
                    <a:cubicBezTo>
                      <a:pt x="182" y="74"/>
                      <a:pt x="198" y="67"/>
                      <a:pt x="201" y="60"/>
                    </a:cubicBezTo>
                    <a:cubicBezTo>
                      <a:pt x="204" y="54"/>
                      <a:pt x="197" y="38"/>
                      <a:pt x="182" y="38"/>
                    </a:cubicBezTo>
                    <a:cubicBezTo>
                      <a:pt x="172" y="39"/>
                      <a:pt x="161" y="52"/>
                      <a:pt x="150" y="46"/>
                    </a:cubicBezTo>
                    <a:cubicBezTo>
                      <a:pt x="143" y="43"/>
                      <a:pt x="140" y="38"/>
                      <a:pt x="138" y="31"/>
                    </a:cubicBezTo>
                    <a:cubicBezTo>
                      <a:pt x="134" y="20"/>
                      <a:pt x="133" y="21"/>
                      <a:pt x="122" y="24"/>
                    </a:cubicBezTo>
                    <a:cubicBezTo>
                      <a:pt x="117" y="25"/>
                      <a:pt x="112" y="25"/>
                      <a:pt x="106" y="25"/>
                    </a:cubicBezTo>
                    <a:cubicBezTo>
                      <a:pt x="104" y="25"/>
                      <a:pt x="102" y="27"/>
                      <a:pt x="104" y="28"/>
                    </a:cubicBezTo>
                    <a:cubicBezTo>
                      <a:pt x="108" y="32"/>
                      <a:pt x="110" y="38"/>
                      <a:pt x="105" y="42"/>
                    </a:cubicBezTo>
                    <a:cubicBezTo>
                      <a:pt x="99" y="47"/>
                      <a:pt x="88" y="41"/>
                      <a:pt x="94" y="52"/>
                    </a:cubicBezTo>
                    <a:cubicBezTo>
                      <a:pt x="96" y="55"/>
                      <a:pt x="102" y="58"/>
                      <a:pt x="105" y="61"/>
                    </a:cubicBezTo>
                    <a:cubicBezTo>
                      <a:pt x="109" y="65"/>
                      <a:pt x="111" y="69"/>
                      <a:pt x="113" y="75"/>
                    </a:cubicBezTo>
                    <a:cubicBezTo>
                      <a:pt x="115" y="87"/>
                      <a:pt x="111" y="100"/>
                      <a:pt x="105" y="110"/>
                    </a:cubicBezTo>
                    <a:cubicBezTo>
                      <a:pt x="99" y="119"/>
                      <a:pt x="87" y="132"/>
                      <a:pt x="75" y="128"/>
                    </a:cubicBezTo>
                    <a:cubicBezTo>
                      <a:pt x="64" y="125"/>
                      <a:pt x="63" y="113"/>
                      <a:pt x="62" y="103"/>
                    </a:cubicBezTo>
                    <a:cubicBezTo>
                      <a:pt x="61" y="98"/>
                      <a:pt x="60" y="82"/>
                      <a:pt x="52" y="83"/>
                    </a:cubicBezTo>
                    <a:cubicBezTo>
                      <a:pt x="43" y="85"/>
                      <a:pt x="49" y="100"/>
                      <a:pt x="49" y="104"/>
                    </a:cubicBezTo>
                    <a:cubicBezTo>
                      <a:pt x="50" y="126"/>
                      <a:pt x="25" y="140"/>
                      <a:pt x="10" y="121"/>
                    </a:cubicBezTo>
                    <a:cubicBezTo>
                      <a:pt x="0" y="107"/>
                      <a:pt x="7" y="68"/>
                      <a:pt x="29" y="74"/>
                    </a:cubicBezTo>
                    <a:cubicBezTo>
                      <a:pt x="32" y="75"/>
                      <a:pt x="37" y="81"/>
                      <a:pt x="42" y="79"/>
                    </a:cubicBezTo>
                    <a:cubicBezTo>
                      <a:pt x="47" y="77"/>
                      <a:pt x="43" y="74"/>
                      <a:pt x="46" y="70"/>
                    </a:cubicBezTo>
                    <a:cubicBezTo>
                      <a:pt x="49" y="63"/>
                      <a:pt x="55" y="61"/>
                      <a:pt x="61" y="55"/>
                    </a:cubicBezTo>
                    <a:cubicBezTo>
                      <a:pt x="64" y="52"/>
                      <a:pt x="67" y="53"/>
                      <a:pt x="67" y="48"/>
                    </a:cubicBezTo>
                    <a:cubicBezTo>
                      <a:pt x="68" y="42"/>
                      <a:pt x="61" y="40"/>
                      <a:pt x="60" y="35"/>
                    </a:cubicBezTo>
                    <a:cubicBezTo>
                      <a:pt x="59" y="23"/>
                      <a:pt x="73" y="22"/>
                      <a:pt x="81" y="26"/>
                    </a:cubicBezTo>
                    <a:cubicBezTo>
                      <a:pt x="88" y="28"/>
                      <a:pt x="89" y="21"/>
                      <a:pt x="103" y="21"/>
                    </a:cubicBezTo>
                  </a:path>
                </a:pathLst>
              </a:custGeom>
              <a:solidFill>
                <a:srgbClr val="882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1" name="Freeform 554"/>
              <p:cNvSpPr>
                <a:spLocks/>
              </p:cNvSpPr>
              <p:nvPr/>
            </p:nvSpPr>
            <p:spPr bwMode="auto">
              <a:xfrm>
                <a:off x="4196" y="3699"/>
                <a:ext cx="195" cy="232"/>
              </a:xfrm>
              <a:custGeom>
                <a:avLst/>
                <a:gdLst>
                  <a:gd name="T0" fmla="*/ 0 w 51"/>
                  <a:gd name="T1" fmla="*/ 40 h 57"/>
                  <a:gd name="T2" fmla="*/ 35 w 51"/>
                  <a:gd name="T3" fmla="*/ 47 h 57"/>
                  <a:gd name="T4" fmla="*/ 48 w 51"/>
                  <a:gd name="T5" fmla="*/ 0 h 57"/>
                  <a:gd name="T6" fmla="*/ 34 w 51"/>
                  <a:gd name="T7" fmla="*/ 34 h 57"/>
                  <a:gd name="T8" fmla="*/ 5 w 51"/>
                  <a:gd name="T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0" y="40"/>
                    </a:moveTo>
                    <a:cubicBezTo>
                      <a:pt x="9" y="54"/>
                      <a:pt x="20" y="57"/>
                      <a:pt x="35" y="47"/>
                    </a:cubicBezTo>
                    <a:cubicBezTo>
                      <a:pt x="51" y="37"/>
                      <a:pt x="49" y="17"/>
                      <a:pt x="48" y="0"/>
                    </a:cubicBezTo>
                    <a:cubicBezTo>
                      <a:pt x="40" y="10"/>
                      <a:pt x="45" y="24"/>
                      <a:pt x="34" y="34"/>
                    </a:cubicBezTo>
                    <a:cubicBezTo>
                      <a:pt x="27" y="41"/>
                      <a:pt x="15" y="47"/>
                      <a:pt x="5" y="41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2" name="Freeform 555"/>
              <p:cNvSpPr>
                <a:spLocks/>
              </p:cNvSpPr>
              <p:nvPr/>
            </p:nvSpPr>
            <p:spPr bwMode="auto">
              <a:xfrm>
                <a:off x="4499" y="3393"/>
                <a:ext cx="183" cy="216"/>
              </a:xfrm>
              <a:custGeom>
                <a:avLst/>
                <a:gdLst>
                  <a:gd name="T0" fmla="*/ 0 w 48"/>
                  <a:gd name="T1" fmla="*/ 43 h 53"/>
                  <a:gd name="T2" fmla="*/ 21 w 48"/>
                  <a:gd name="T3" fmla="*/ 0 h 53"/>
                  <a:gd name="T4" fmla="*/ 13 w 48"/>
                  <a:gd name="T5" fmla="*/ 3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53">
                    <a:moveTo>
                      <a:pt x="0" y="43"/>
                    </a:moveTo>
                    <a:cubicBezTo>
                      <a:pt x="27" y="53"/>
                      <a:pt x="48" y="4"/>
                      <a:pt x="21" y="0"/>
                    </a:cubicBezTo>
                    <a:cubicBezTo>
                      <a:pt x="36" y="16"/>
                      <a:pt x="26" y="27"/>
                      <a:pt x="13" y="39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3" name="Freeform 556"/>
              <p:cNvSpPr>
                <a:spLocks/>
              </p:cNvSpPr>
              <p:nvPr/>
            </p:nvSpPr>
            <p:spPr bwMode="auto">
              <a:xfrm>
                <a:off x="4277" y="3160"/>
                <a:ext cx="183" cy="94"/>
              </a:xfrm>
              <a:custGeom>
                <a:avLst/>
                <a:gdLst>
                  <a:gd name="T0" fmla="*/ 7 w 48"/>
                  <a:gd name="T1" fmla="*/ 8 h 23"/>
                  <a:gd name="T2" fmla="*/ 30 w 48"/>
                  <a:gd name="T3" fmla="*/ 15 h 23"/>
                  <a:gd name="T4" fmla="*/ 48 w 48"/>
                  <a:gd name="T5" fmla="*/ 13 h 23"/>
                  <a:gd name="T6" fmla="*/ 32 w 48"/>
                  <a:gd name="T7" fmla="*/ 11 h 23"/>
                  <a:gd name="T8" fmla="*/ 20 w 48"/>
                  <a:gd name="T9" fmla="*/ 11 h 23"/>
                  <a:gd name="T10" fmla="*/ 0 w 48"/>
                  <a:gd name="T11" fmla="*/ 4 h 23"/>
                  <a:gd name="T12" fmla="*/ 7 w 4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3">
                    <a:moveTo>
                      <a:pt x="7" y="8"/>
                    </a:moveTo>
                    <a:cubicBezTo>
                      <a:pt x="11" y="23"/>
                      <a:pt x="20" y="19"/>
                      <a:pt x="30" y="15"/>
                    </a:cubicBezTo>
                    <a:cubicBezTo>
                      <a:pt x="36" y="12"/>
                      <a:pt x="43" y="9"/>
                      <a:pt x="48" y="13"/>
                    </a:cubicBezTo>
                    <a:cubicBezTo>
                      <a:pt x="43" y="9"/>
                      <a:pt x="37" y="10"/>
                      <a:pt x="32" y="11"/>
                    </a:cubicBezTo>
                    <a:cubicBezTo>
                      <a:pt x="28" y="12"/>
                      <a:pt x="24" y="12"/>
                      <a:pt x="20" y="11"/>
                    </a:cubicBezTo>
                    <a:cubicBezTo>
                      <a:pt x="13" y="9"/>
                      <a:pt x="7" y="0"/>
                      <a:pt x="0" y="4"/>
                    </a:cubicBezTo>
                    <a:cubicBezTo>
                      <a:pt x="7" y="8"/>
                      <a:pt x="7" y="8"/>
                      <a:pt x="7" y="8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4" name="Freeform 557"/>
              <p:cNvSpPr>
                <a:spLocks/>
              </p:cNvSpPr>
              <p:nvPr/>
            </p:nvSpPr>
            <p:spPr bwMode="auto">
              <a:xfrm>
                <a:off x="4028" y="3348"/>
                <a:ext cx="183" cy="294"/>
              </a:xfrm>
              <a:custGeom>
                <a:avLst/>
                <a:gdLst>
                  <a:gd name="T0" fmla="*/ 27 w 48"/>
                  <a:gd name="T1" fmla="*/ 0 h 72"/>
                  <a:gd name="T2" fmla="*/ 0 w 48"/>
                  <a:gd name="T3" fmla="*/ 53 h 72"/>
                  <a:gd name="T4" fmla="*/ 23 w 48"/>
                  <a:gd name="T5" fmla="*/ 29 h 72"/>
                  <a:gd name="T6" fmla="*/ 25 w 48"/>
                  <a:gd name="T7" fmla="*/ 9 h 72"/>
                  <a:gd name="T8" fmla="*/ 25 w 48"/>
                  <a:gd name="T9" fmla="*/ 0 h 72"/>
                  <a:gd name="T10" fmla="*/ 27 w 48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72">
                    <a:moveTo>
                      <a:pt x="27" y="0"/>
                    </a:moveTo>
                    <a:cubicBezTo>
                      <a:pt x="48" y="17"/>
                      <a:pt x="20" y="72"/>
                      <a:pt x="0" y="53"/>
                    </a:cubicBezTo>
                    <a:cubicBezTo>
                      <a:pt x="13" y="54"/>
                      <a:pt x="22" y="41"/>
                      <a:pt x="23" y="29"/>
                    </a:cubicBezTo>
                    <a:cubicBezTo>
                      <a:pt x="24" y="23"/>
                      <a:pt x="25" y="15"/>
                      <a:pt x="25" y="9"/>
                    </a:cubicBezTo>
                    <a:cubicBezTo>
                      <a:pt x="25" y="4"/>
                      <a:pt x="29" y="4"/>
                      <a:pt x="25" y="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5" name="Freeform 558"/>
              <p:cNvSpPr>
                <a:spLocks/>
              </p:cNvSpPr>
              <p:nvPr/>
            </p:nvSpPr>
            <p:spPr bwMode="auto">
              <a:xfrm>
                <a:off x="3794" y="3446"/>
                <a:ext cx="127" cy="151"/>
              </a:xfrm>
              <a:custGeom>
                <a:avLst/>
                <a:gdLst>
                  <a:gd name="T0" fmla="*/ 29 w 33"/>
                  <a:gd name="T1" fmla="*/ 0 h 37"/>
                  <a:gd name="T2" fmla="*/ 21 w 33"/>
                  <a:gd name="T3" fmla="*/ 33 h 37"/>
                  <a:gd name="T4" fmla="*/ 0 w 33"/>
                  <a:gd name="T5" fmla="*/ 22 h 37"/>
                  <a:gd name="T6" fmla="*/ 28 w 33"/>
                  <a:gd name="T7" fmla="*/ 7 h 37"/>
                  <a:gd name="T8" fmla="*/ 29 w 33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7">
                    <a:moveTo>
                      <a:pt x="29" y="0"/>
                    </a:moveTo>
                    <a:cubicBezTo>
                      <a:pt x="33" y="11"/>
                      <a:pt x="32" y="27"/>
                      <a:pt x="21" y="33"/>
                    </a:cubicBezTo>
                    <a:cubicBezTo>
                      <a:pt x="13" y="37"/>
                      <a:pt x="0" y="34"/>
                      <a:pt x="0" y="22"/>
                    </a:cubicBezTo>
                    <a:cubicBezTo>
                      <a:pt x="9" y="34"/>
                      <a:pt x="30" y="21"/>
                      <a:pt x="28" y="7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6700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6" name="Freeform 559"/>
              <p:cNvSpPr>
                <a:spLocks/>
              </p:cNvSpPr>
              <p:nvPr/>
            </p:nvSpPr>
            <p:spPr bwMode="auto">
              <a:xfrm>
                <a:off x="3787" y="3405"/>
                <a:ext cx="65" cy="119"/>
              </a:xfrm>
              <a:custGeom>
                <a:avLst/>
                <a:gdLst>
                  <a:gd name="T0" fmla="*/ 16 w 17"/>
                  <a:gd name="T1" fmla="*/ 0 h 29"/>
                  <a:gd name="T2" fmla="*/ 7 w 17"/>
                  <a:gd name="T3" fmla="*/ 29 h 29"/>
                  <a:gd name="T4" fmla="*/ 17 w 1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9">
                    <a:moveTo>
                      <a:pt x="16" y="0"/>
                    </a:moveTo>
                    <a:cubicBezTo>
                      <a:pt x="7" y="5"/>
                      <a:pt x="0" y="22"/>
                      <a:pt x="7" y="29"/>
                    </a:cubicBezTo>
                    <a:cubicBezTo>
                      <a:pt x="9" y="21"/>
                      <a:pt x="9" y="10"/>
                      <a:pt x="17" y="4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7" name="Freeform 560"/>
              <p:cNvSpPr>
                <a:spLocks/>
              </p:cNvSpPr>
              <p:nvPr/>
            </p:nvSpPr>
            <p:spPr bwMode="auto">
              <a:xfrm>
                <a:off x="3986" y="3201"/>
                <a:ext cx="69" cy="151"/>
              </a:xfrm>
              <a:custGeom>
                <a:avLst/>
                <a:gdLst>
                  <a:gd name="T0" fmla="*/ 6 w 18"/>
                  <a:gd name="T1" fmla="*/ 2 h 37"/>
                  <a:gd name="T2" fmla="*/ 11 w 18"/>
                  <a:gd name="T3" fmla="*/ 22 h 37"/>
                  <a:gd name="T4" fmla="*/ 0 w 18"/>
                  <a:gd name="T5" fmla="*/ 37 h 37"/>
                  <a:gd name="T6" fmla="*/ 17 w 18"/>
                  <a:gd name="T7" fmla="*/ 17 h 37"/>
                  <a:gd name="T8" fmla="*/ 7 w 18"/>
                  <a:gd name="T9" fmla="*/ 0 h 37"/>
                  <a:gd name="T10" fmla="*/ 6 w 18"/>
                  <a:gd name="T11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7">
                    <a:moveTo>
                      <a:pt x="6" y="2"/>
                    </a:moveTo>
                    <a:cubicBezTo>
                      <a:pt x="8" y="9"/>
                      <a:pt x="13" y="14"/>
                      <a:pt x="11" y="22"/>
                    </a:cubicBezTo>
                    <a:cubicBezTo>
                      <a:pt x="9" y="28"/>
                      <a:pt x="4" y="32"/>
                      <a:pt x="0" y="37"/>
                    </a:cubicBezTo>
                    <a:cubicBezTo>
                      <a:pt x="9" y="32"/>
                      <a:pt x="18" y="28"/>
                      <a:pt x="17" y="17"/>
                    </a:cubicBezTo>
                    <a:cubicBezTo>
                      <a:pt x="16" y="7"/>
                      <a:pt x="9" y="7"/>
                      <a:pt x="7" y="0"/>
                    </a:cubicBezTo>
                    <a:cubicBezTo>
                      <a:pt x="6" y="2"/>
                      <a:pt x="6" y="2"/>
                      <a:pt x="6" y="2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8" name="Freeform 561"/>
              <p:cNvSpPr>
                <a:spLocks/>
              </p:cNvSpPr>
              <p:nvPr/>
            </p:nvSpPr>
            <p:spPr bwMode="auto">
              <a:xfrm>
                <a:off x="4284" y="3083"/>
                <a:ext cx="130" cy="41"/>
              </a:xfrm>
              <a:custGeom>
                <a:avLst/>
                <a:gdLst>
                  <a:gd name="T0" fmla="*/ 0 w 34"/>
                  <a:gd name="T1" fmla="*/ 9 h 10"/>
                  <a:gd name="T2" fmla="*/ 34 w 34"/>
                  <a:gd name="T3" fmla="*/ 10 h 10"/>
                  <a:gd name="T4" fmla="*/ 4 w 34"/>
                  <a:gd name="T5" fmla="*/ 9 h 10"/>
                  <a:gd name="T6" fmla="*/ 0 w 34"/>
                  <a:gd name="T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0">
                    <a:moveTo>
                      <a:pt x="0" y="9"/>
                    </a:moveTo>
                    <a:cubicBezTo>
                      <a:pt x="9" y="5"/>
                      <a:pt x="27" y="0"/>
                      <a:pt x="34" y="10"/>
                    </a:cubicBezTo>
                    <a:cubicBezTo>
                      <a:pt x="24" y="8"/>
                      <a:pt x="13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89" name="Freeform 562"/>
              <p:cNvSpPr>
                <a:spLocks/>
              </p:cNvSpPr>
              <p:nvPr/>
            </p:nvSpPr>
            <p:spPr bwMode="auto">
              <a:xfrm>
                <a:off x="4437" y="3369"/>
                <a:ext cx="77" cy="142"/>
              </a:xfrm>
              <a:custGeom>
                <a:avLst/>
                <a:gdLst>
                  <a:gd name="T0" fmla="*/ 20 w 20"/>
                  <a:gd name="T1" fmla="*/ 0 h 35"/>
                  <a:gd name="T2" fmla="*/ 7 w 20"/>
                  <a:gd name="T3" fmla="*/ 35 h 35"/>
                  <a:gd name="T4" fmla="*/ 19 w 20"/>
                  <a:gd name="T5" fmla="*/ 4 h 35"/>
                  <a:gd name="T6" fmla="*/ 20 w 20"/>
                  <a:gd name="T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35">
                    <a:moveTo>
                      <a:pt x="20" y="0"/>
                    </a:moveTo>
                    <a:cubicBezTo>
                      <a:pt x="4" y="6"/>
                      <a:pt x="0" y="19"/>
                      <a:pt x="7" y="35"/>
                    </a:cubicBezTo>
                    <a:cubicBezTo>
                      <a:pt x="7" y="25"/>
                      <a:pt x="8" y="8"/>
                      <a:pt x="19" y="4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0" name="Freeform 563"/>
              <p:cNvSpPr>
                <a:spLocks/>
              </p:cNvSpPr>
              <p:nvPr/>
            </p:nvSpPr>
            <p:spPr bwMode="auto">
              <a:xfrm>
                <a:off x="4116" y="3654"/>
                <a:ext cx="191" cy="188"/>
              </a:xfrm>
              <a:custGeom>
                <a:avLst/>
                <a:gdLst>
                  <a:gd name="T0" fmla="*/ 50 w 50"/>
                  <a:gd name="T1" fmla="*/ 0 h 46"/>
                  <a:gd name="T2" fmla="*/ 16 w 50"/>
                  <a:gd name="T3" fmla="*/ 46 h 46"/>
                  <a:gd name="T4" fmla="*/ 26 w 50"/>
                  <a:gd name="T5" fmla="*/ 18 h 46"/>
                  <a:gd name="T6" fmla="*/ 50 w 50"/>
                  <a:gd name="T7" fmla="*/ 3 h 46"/>
                  <a:gd name="T8" fmla="*/ 50 w 50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6">
                    <a:moveTo>
                      <a:pt x="50" y="0"/>
                    </a:moveTo>
                    <a:cubicBezTo>
                      <a:pt x="34" y="3"/>
                      <a:pt x="0" y="26"/>
                      <a:pt x="16" y="46"/>
                    </a:cubicBezTo>
                    <a:cubicBezTo>
                      <a:pt x="17" y="34"/>
                      <a:pt x="16" y="27"/>
                      <a:pt x="26" y="18"/>
                    </a:cubicBezTo>
                    <a:cubicBezTo>
                      <a:pt x="32" y="12"/>
                      <a:pt x="42" y="5"/>
                      <a:pt x="50" y="3"/>
                    </a:cubicBezTo>
                    <a:cubicBezTo>
                      <a:pt x="50" y="0"/>
                      <a:pt x="50" y="0"/>
                      <a:pt x="50" y="0"/>
                    </a:cubicBezTo>
                  </a:path>
                </a:pathLst>
              </a:custGeom>
              <a:solidFill>
                <a:srgbClr val="9C4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1" name="Freeform 564"/>
              <p:cNvSpPr>
                <a:spLocks/>
              </p:cNvSpPr>
              <p:nvPr/>
            </p:nvSpPr>
            <p:spPr bwMode="auto">
              <a:xfrm>
                <a:off x="3660" y="2924"/>
                <a:ext cx="1145" cy="1187"/>
              </a:xfrm>
              <a:custGeom>
                <a:avLst/>
                <a:gdLst>
                  <a:gd name="T0" fmla="*/ 106 w 299"/>
                  <a:gd name="T1" fmla="*/ 12 h 291"/>
                  <a:gd name="T2" fmla="*/ 56 w 299"/>
                  <a:gd name="T3" fmla="*/ 27 h 291"/>
                  <a:gd name="T4" fmla="*/ 17 w 299"/>
                  <a:gd name="T5" fmla="*/ 61 h 291"/>
                  <a:gd name="T6" fmla="*/ 0 w 299"/>
                  <a:gd name="T7" fmla="*/ 131 h 291"/>
                  <a:gd name="T8" fmla="*/ 29 w 299"/>
                  <a:gd name="T9" fmla="*/ 221 h 291"/>
                  <a:gd name="T10" fmla="*/ 119 w 299"/>
                  <a:gd name="T11" fmla="*/ 288 h 291"/>
                  <a:gd name="T12" fmla="*/ 147 w 299"/>
                  <a:gd name="T13" fmla="*/ 291 h 291"/>
                  <a:gd name="T14" fmla="*/ 196 w 299"/>
                  <a:gd name="T15" fmla="*/ 285 h 291"/>
                  <a:gd name="T16" fmla="*/ 276 w 299"/>
                  <a:gd name="T17" fmla="*/ 231 h 291"/>
                  <a:gd name="T18" fmla="*/ 299 w 299"/>
                  <a:gd name="T19" fmla="*/ 140 h 291"/>
                  <a:gd name="T20" fmla="*/ 230 w 299"/>
                  <a:gd name="T21" fmla="*/ 17 h 291"/>
                  <a:gd name="T22" fmla="*/ 161 w 299"/>
                  <a:gd name="T23" fmla="*/ 0 h 291"/>
                  <a:gd name="T24" fmla="*/ 160 w 299"/>
                  <a:gd name="T25" fmla="*/ 0 h 291"/>
                  <a:gd name="T26" fmla="*/ 133 w 299"/>
                  <a:gd name="T27" fmla="*/ 4 h 291"/>
                  <a:gd name="T28" fmla="*/ 106 w 299"/>
                  <a:gd name="T29" fmla="*/ 12 h 291"/>
                  <a:gd name="T30" fmla="*/ 105 w 299"/>
                  <a:gd name="T31" fmla="*/ 13 h 291"/>
                  <a:gd name="T32" fmla="*/ 106 w 299"/>
                  <a:gd name="T33" fmla="*/ 14 h 291"/>
                  <a:gd name="T34" fmla="*/ 134 w 299"/>
                  <a:gd name="T35" fmla="*/ 6 h 291"/>
                  <a:gd name="T36" fmla="*/ 160 w 299"/>
                  <a:gd name="T37" fmla="*/ 2 h 291"/>
                  <a:gd name="T38" fmla="*/ 161 w 299"/>
                  <a:gd name="T39" fmla="*/ 2 h 291"/>
                  <a:gd name="T40" fmla="*/ 229 w 299"/>
                  <a:gd name="T41" fmla="*/ 19 h 291"/>
                  <a:gd name="T42" fmla="*/ 297 w 299"/>
                  <a:gd name="T43" fmla="*/ 140 h 291"/>
                  <a:gd name="T44" fmla="*/ 274 w 299"/>
                  <a:gd name="T45" fmla="*/ 230 h 291"/>
                  <a:gd name="T46" fmla="*/ 195 w 299"/>
                  <a:gd name="T47" fmla="*/ 283 h 291"/>
                  <a:gd name="T48" fmla="*/ 147 w 299"/>
                  <a:gd name="T49" fmla="*/ 289 h 291"/>
                  <a:gd name="T50" fmla="*/ 120 w 299"/>
                  <a:gd name="T51" fmla="*/ 286 h 291"/>
                  <a:gd name="T52" fmla="*/ 31 w 299"/>
                  <a:gd name="T53" fmla="*/ 220 h 291"/>
                  <a:gd name="T54" fmla="*/ 2 w 299"/>
                  <a:gd name="T55" fmla="*/ 131 h 291"/>
                  <a:gd name="T56" fmla="*/ 19 w 299"/>
                  <a:gd name="T57" fmla="*/ 62 h 291"/>
                  <a:gd name="T58" fmla="*/ 57 w 299"/>
                  <a:gd name="T59" fmla="*/ 29 h 291"/>
                  <a:gd name="T60" fmla="*/ 106 w 299"/>
                  <a:gd name="T61" fmla="*/ 14 h 291"/>
                  <a:gd name="T62" fmla="*/ 107 w 299"/>
                  <a:gd name="T63" fmla="*/ 12 h 291"/>
                  <a:gd name="T64" fmla="*/ 106 w 299"/>
                  <a:gd name="T65" fmla="*/ 12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9" h="291">
                    <a:moveTo>
                      <a:pt x="106" y="12"/>
                    </a:moveTo>
                    <a:cubicBezTo>
                      <a:pt x="89" y="16"/>
                      <a:pt x="72" y="20"/>
                      <a:pt x="56" y="27"/>
                    </a:cubicBezTo>
                    <a:cubicBezTo>
                      <a:pt x="41" y="34"/>
                      <a:pt x="27" y="44"/>
                      <a:pt x="17" y="61"/>
                    </a:cubicBezTo>
                    <a:cubicBezTo>
                      <a:pt x="5" y="83"/>
                      <a:pt x="0" y="107"/>
                      <a:pt x="0" y="131"/>
                    </a:cubicBezTo>
                    <a:cubicBezTo>
                      <a:pt x="0" y="163"/>
                      <a:pt x="10" y="195"/>
                      <a:pt x="29" y="221"/>
                    </a:cubicBezTo>
                    <a:cubicBezTo>
                      <a:pt x="52" y="251"/>
                      <a:pt x="82" y="277"/>
                      <a:pt x="119" y="288"/>
                    </a:cubicBezTo>
                    <a:cubicBezTo>
                      <a:pt x="128" y="290"/>
                      <a:pt x="137" y="291"/>
                      <a:pt x="147" y="291"/>
                    </a:cubicBezTo>
                    <a:cubicBezTo>
                      <a:pt x="164" y="291"/>
                      <a:pt x="182" y="289"/>
                      <a:pt x="196" y="285"/>
                    </a:cubicBezTo>
                    <a:cubicBezTo>
                      <a:pt x="227" y="277"/>
                      <a:pt x="259" y="260"/>
                      <a:pt x="276" y="231"/>
                    </a:cubicBezTo>
                    <a:cubicBezTo>
                      <a:pt x="291" y="204"/>
                      <a:pt x="299" y="172"/>
                      <a:pt x="299" y="140"/>
                    </a:cubicBezTo>
                    <a:cubicBezTo>
                      <a:pt x="299" y="90"/>
                      <a:pt x="278" y="41"/>
                      <a:pt x="230" y="17"/>
                    </a:cubicBezTo>
                    <a:cubicBezTo>
                      <a:pt x="209" y="7"/>
                      <a:pt x="185" y="0"/>
                      <a:pt x="161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51" y="0"/>
                      <a:pt x="142" y="2"/>
                      <a:pt x="133" y="4"/>
                    </a:cubicBezTo>
                    <a:cubicBezTo>
                      <a:pt x="124" y="6"/>
                      <a:pt x="117" y="7"/>
                      <a:pt x="106" y="12"/>
                    </a:cubicBezTo>
                    <a:cubicBezTo>
                      <a:pt x="105" y="12"/>
                      <a:pt x="105" y="12"/>
                      <a:pt x="105" y="13"/>
                    </a:cubicBezTo>
                    <a:cubicBezTo>
                      <a:pt x="105" y="13"/>
                      <a:pt x="106" y="14"/>
                      <a:pt x="106" y="14"/>
                    </a:cubicBezTo>
                    <a:cubicBezTo>
                      <a:pt x="117" y="9"/>
                      <a:pt x="125" y="8"/>
                      <a:pt x="134" y="6"/>
                    </a:cubicBezTo>
                    <a:cubicBezTo>
                      <a:pt x="142" y="4"/>
                      <a:pt x="152" y="2"/>
                      <a:pt x="160" y="2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84" y="2"/>
                      <a:pt x="208" y="9"/>
                      <a:pt x="229" y="19"/>
                    </a:cubicBezTo>
                    <a:cubicBezTo>
                      <a:pt x="277" y="42"/>
                      <a:pt x="297" y="90"/>
                      <a:pt x="297" y="140"/>
                    </a:cubicBezTo>
                    <a:cubicBezTo>
                      <a:pt x="297" y="171"/>
                      <a:pt x="289" y="204"/>
                      <a:pt x="274" y="230"/>
                    </a:cubicBezTo>
                    <a:cubicBezTo>
                      <a:pt x="258" y="259"/>
                      <a:pt x="226" y="275"/>
                      <a:pt x="195" y="283"/>
                    </a:cubicBezTo>
                    <a:cubicBezTo>
                      <a:pt x="182" y="287"/>
                      <a:pt x="164" y="289"/>
                      <a:pt x="147" y="289"/>
                    </a:cubicBezTo>
                    <a:cubicBezTo>
                      <a:pt x="138" y="289"/>
                      <a:pt x="128" y="288"/>
                      <a:pt x="120" y="286"/>
                    </a:cubicBezTo>
                    <a:cubicBezTo>
                      <a:pt x="83" y="276"/>
                      <a:pt x="53" y="250"/>
                      <a:pt x="31" y="220"/>
                    </a:cubicBezTo>
                    <a:cubicBezTo>
                      <a:pt x="12" y="194"/>
                      <a:pt x="2" y="163"/>
                      <a:pt x="2" y="131"/>
                    </a:cubicBezTo>
                    <a:cubicBezTo>
                      <a:pt x="2" y="107"/>
                      <a:pt x="7" y="84"/>
                      <a:pt x="19" y="62"/>
                    </a:cubicBezTo>
                    <a:cubicBezTo>
                      <a:pt x="29" y="45"/>
                      <a:pt x="42" y="35"/>
                      <a:pt x="57" y="29"/>
                    </a:cubicBezTo>
                    <a:cubicBezTo>
                      <a:pt x="72" y="22"/>
                      <a:pt x="89" y="18"/>
                      <a:pt x="106" y="14"/>
                    </a:cubicBezTo>
                    <a:cubicBezTo>
                      <a:pt x="107" y="13"/>
                      <a:pt x="107" y="13"/>
                      <a:pt x="107" y="12"/>
                    </a:cubicBezTo>
                    <a:cubicBezTo>
                      <a:pt x="107" y="12"/>
                      <a:pt x="106" y="11"/>
                      <a:pt x="106" y="12"/>
                    </a:cubicBezTo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2" name="Freeform 565"/>
              <p:cNvSpPr>
                <a:spLocks noEditPoints="1"/>
              </p:cNvSpPr>
              <p:nvPr/>
            </p:nvSpPr>
            <p:spPr bwMode="auto">
              <a:xfrm>
                <a:off x="3756" y="3083"/>
                <a:ext cx="934" cy="861"/>
              </a:xfrm>
              <a:custGeom>
                <a:avLst/>
                <a:gdLst>
                  <a:gd name="T0" fmla="*/ 103 w 244"/>
                  <a:gd name="T1" fmla="*/ 26 h 211"/>
                  <a:gd name="T2" fmla="*/ 102 w 244"/>
                  <a:gd name="T3" fmla="*/ 20 h 211"/>
                  <a:gd name="T4" fmla="*/ 145 w 244"/>
                  <a:gd name="T5" fmla="*/ 2 h 211"/>
                  <a:gd name="T6" fmla="*/ 194 w 244"/>
                  <a:gd name="T7" fmla="*/ 32 h 211"/>
                  <a:gd name="T8" fmla="*/ 228 w 244"/>
                  <a:gd name="T9" fmla="*/ 73 h 211"/>
                  <a:gd name="T10" fmla="*/ 194 w 244"/>
                  <a:gd name="T11" fmla="*/ 127 h 211"/>
                  <a:gd name="T12" fmla="*/ 175 w 244"/>
                  <a:gd name="T13" fmla="*/ 156 h 211"/>
                  <a:gd name="T14" fmla="*/ 105 w 244"/>
                  <a:gd name="T15" fmla="*/ 191 h 211"/>
                  <a:gd name="T16" fmla="*/ 159 w 244"/>
                  <a:gd name="T17" fmla="*/ 135 h 211"/>
                  <a:gd name="T18" fmla="*/ 178 w 244"/>
                  <a:gd name="T19" fmla="*/ 78 h 211"/>
                  <a:gd name="T20" fmla="*/ 181 w 244"/>
                  <a:gd name="T21" fmla="*/ 37 h 211"/>
                  <a:gd name="T22" fmla="*/ 137 w 244"/>
                  <a:gd name="T23" fmla="*/ 30 h 211"/>
                  <a:gd name="T24" fmla="*/ 105 w 244"/>
                  <a:gd name="T25" fmla="*/ 24 h 211"/>
                  <a:gd name="T26" fmla="*/ 93 w 244"/>
                  <a:gd name="T27" fmla="*/ 51 h 211"/>
                  <a:gd name="T28" fmla="*/ 104 w 244"/>
                  <a:gd name="T29" fmla="*/ 109 h 211"/>
                  <a:gd name="T30" fmla="*/ 61 w 244"/>
                  <a:gd name="T31" fmla="*/ 102 h 211"/>
                  <a:gd name="T32" fmla="*/ 48 w 244"/>
                  <a:gd name="T33" fmla="*/ 103 h 211"/>
                  <a:gd name="T34" fmla="*/ 23 w 244"/>
                  <a:gd name="T35" fmla="*/ 73 h 211"/>
                  <a:gd name="T36" fmla="*/ 41 w 244"/>
                  <a:gd name="T37" fmla="*/ 78 h 211"/>
                  <a:gd name="T38" fmla="*/ 66 w 244"/>
                  <a:gd name="T39" fmla="*/ 47 h 211"/>
                  <a:gd name="T40" fmla="*/ 80 w 244"/>
                  <a:gd name="T41" fmla="*/ 25 h 211"/>
                  <a:gd name="T42" fmla="*/ 145 w 244"/>
                  <a:gd name="T43" fmla="*/ 1 h 211"/>
                  <a:gd name="T44" fmla="*/ 121 w 244"/>
                  <a:gd name="T45" fmla="*/ 16 h 211"/>
                  <a:gd name="T46" fmla="*/ 102 w 244"/>
                  <a:gd name="T47" fmla="*/ 19 h 211"/>
                  <a:gd name="T48" fmla="*/ 82 w 244"/>
                  <a:gd name="T49" fmla="*/ 25 h 211"/>
                  <a:gd name="T50" fmla="*/ 62 w 244"/>
                  <a:gd name="T51" fmla="*/ 24 h 211"/>
                  <a:gd name="T52" fmla="*/ 62 w 244"/>
                  <a:gd name="T53" fmla="*/ 40 h 211"/>
                  <a:gd name="T54" fmla="*/ 63 w 244"/>
                  <a:gd name="T55" fmla="*/ 51 h 211"/>
                  <a:gd name="T56" fmla="*/ 44 w 244"/>
                  <a:gd name="T57" fmla="*/ 68 h 211"/>
                  <a:gd name="T58" fmla="*/ 40 w 244"/>
                  <a:gd name="T59" fmla="*/ 77 h 211"/>
                  <a:gd name="T60" fmla="*/ 28 w 244"/>
                  <a:gd name="T61" fmla="*/ 72 h 211"/>
                  <a:gd name="T62" fmla="*/ 4 w 244"/>
                  <a:gd name="T63" fmla="*/ 102 h 211"/>
                  <a:gd name="T64" fmla="*/ 49 w 244"/>
                  <a:gd name="T65" fmla="*/ 105 h 211"/>
                  <a:gd name="T66" fmla="*/ 47 w 244"/>
                  <a:gd name="T67" fmla="*/ 90 h 211"/>
                  <a:gd name="T68" fmla="*/ 52 w 244"/>
                  <a:gd name="T69" fmla="*/ 83 h 211"/>
                  <a:gd name="T70" fmla="*/ 60 w 244"/>
                  <a:gd name="T71" fmla="*/ 102 h 211"/>
                  <a:gd name="T72" fmla="*/ 78 w 244"/>
                  <a:gd name="T73" fmla="*/ 129 h 211"/>
                  <a:gd name="T74" fmla="*/ 113 w 244"/>
                  <a:gd name="T75" fmla="*/ 82 h 211"/>
                  <a:gd name="T76" fmla="*/ 99 w 244"/>
                  <a:gd name="T77" fmla="*/ 55 h 211"/>
                  <a:gd name="T78" fmla="*/ 92 w 244"/>
                  <a:gd name="T79" fmla="*/ 46 h 211"/>
                  <a:gd name="T80" fmla="*/ 104 w 244"/>
                  <a:gd name="T81" fmla="*/ 42 h 211"/>
                  <a:gd name="T82" fmla="*/ 103 w 244"/>
                  <a:gd name="T83" fmla="*/ 26 h 211"/>
                  <a:gd name="T84" fmla="*/ 105 w 244"/>
                  <a:gd name="T85" fmla="*/ 25 h 211"/>
                  <a:gd name="T86" fmla="*/ 133 w 244"/>
                  <a:gd name="T87" fmla="*/ 24 h 211"/>
                  <a:gd name="T88" fmla="*/ 155 w 244"/>
                  <a:gd name="T89" fmla="*/ 48 h 211"/>
                  <a:gd name="T90" fmla="*/ 182 w 244"/>
                  <a:gd name="T91" fmla="*/ 38 h 211"/>
                  <a:gd name="T92" fmla="*/ 199 w 244"/>
                  <a:gd name="T93" fmla="*/ 58 h 211"/>
                  <a:gd name="T94" fmla="*/ 174 w 244"/>
                  <a:gd name="T95" fmla="*/ 90 h 211"/>
                  <a:gd name="T96" fmla="*/ 171 w 244"/>
                  <a:gd name="T97" fmla="*/ 135 h 211"/>
                  <a:gd name="T98" fmla="*/ 159 w 244"/>
                  <a:gd name="T99" fmla="*/ 134 h 211"/>
                  <a:gd name="T100" fmla="*/ 99 w 244"/>
                  <a:gd name="T101" fmla="*/ 177 h 211"/>
                  <a:gd name="T102" fmla="*/ 147 w 244"/>
                  <a:gd name="T103" fmla="*/ 209 h 211"/>
                  <a:gd name="T104" fmla="*/ 181 w 244"/>
                  <a:gd name="T105" fmla="*/ 133 h 211"/>
                  <a:gd name="T106" fmla="*/ 201 w 244"/>
                  <a:gd name="T107" fmla="*/ 129 h 211"/>
                  <a:gd name="T108" fmla="*/ 229 w 244"/>
                  <a:gd name="T109" fmla="*/ 73 h 211"/>
                  <a:gd name="T110" fmla="*/ 202 w 244"/>
                  <a:gd name="T111" fmla="*/ 38 h 211"/>
                  <a:gd name="T112" fmla="*/ 193 w 244"/>
                  <a:gd name="T113" fmla="*/ 2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" h="211">
                    <a:moveTo>
                      <a:pt x="103" y="26"/>
                    </a:moveTo>
                    <a:cubicBezTo>
                      <a:pt x="103" y="26"/>
                      <a:pt x="103" y="26"/>
                      <a:pt x="103" y="26"/>
                    </a:cubicBezTo>
                    <a:moveTo>
                      <a:pt x="103" y="26"/>
                    </a:moveTo>
                    <a:cubicBezTo>
                      <a:pt x="103" y="26"/>
                      <a:pt x="103" y="26"/>
                      <a:pt x="103" y="26"/>
                    </a:cubicBezTo>
                    <a:moveTo>
                      <a:pt x="82" y="26"/>
                    </a:moveTo>
                    <a:cubicBezTo>
                      <a:pt x="88" y="26"/>
                      <a:pt x="89" y="20"/>
                      <a:pt x="102" y="20"/>
                    </a:cubicBezTo>
                    <a:cubicBezTo>
                      <a:pt x="105" y="19"/>
                      <a:pt x="117" y="19"/>
                      <a:pt x="121" y="17"/>
                    </a:cubicBezTo>
                    <a:cubicBezTo>
                      <a:pt x="125" y="15"/>
                      <a:pt x="126" y="11"/>
                      <a:pt x="130" y="8"/>
                    </a:cubicBezTo>
                    <a:cubicBezTo>
                      <a:pt x="134" y="4"/>
                      <a:pt x="139" y="4"/>
                      <a:pt x="145" y="2"/>
                    </a:cubicBezTo>
                    <a:cubicBezTo>
                      <a:pt x="149" y="1"/>
                      <a:pt x="154" y="1"/>
                      <a:pt x="159" y="1"/>
                    </a:cubicBezTo>
                    <a:cubicBezTo>
                      <a:pt x="171" y="1"/>
                      <a:pt x="184" y="5"/>
                      <a:pt x="190" y="16"/>
                    </a:cubicBezTo>
                    <a:cubicBezTo>
                      <a:pt x="193" y="21"/>
                      <a:pt x="191" y="27"/>
                      <a:pt x="194" y="32"/>
                    </a:cubicBezTo>
                    <a:cubicBezTo>
                      <a:pt x="195" y="35"/>
                      <a:pt x="199" y="36"/>
                      <a:pt x="201" y="39"/>
                    </a:cubicBezTo>
                    <a:cubicBezTo>
                      <a:pt x="205" y="46"/>
                      <a:pt x="204" y="52"/>
                      <a:pt x="210" y="58"/>
                    </a:cubicBezTo>
                    <a:cubicBezTo>
                      <a:pt x="216" y="64"/>
                      <a:pt x="223" y="67"/>
                      <a:pt x="228" y="73"/>
                    </a:cubicBezTo>
                    <a:cubicBezTo>
                      <a:pt x="244" y="97"/>
                      <a:pt x="231" y="127"/>
                      <a:pt x="203" y="128"/>
                    </a:cubicBezTo>
                    <a:cubicBezTo>
                      <a:pt x="202" y="128"/>
                      <a:pt x="202" y="128"/>
                      <a:pt x="201" y="128"/>
                    </a:cubicBezTo>
                    <a:cubicBezTo>
                      <a:pt x="198" y="128"/>
                      <a:pt x="196" y="128"/>
                      <a:pt x="194" y="127"/>
                    </a:cubicBezTo>
                    <a:cubicBezTo>
                      <a:pt x="192" y="127"/>
                      <a:pt x="190" y="127"/>
                      <a:pt x="189" y="127"/>
                    </a:cubicBezTo>
                    <a:cubicBezTo>
                      <a:pt x="186" y="127"/>
                      <a:pt x="183" y="128"/>
                      <a:pt x="180" y="133"/>
                    </a:cubicBezTo>
                    <a:cubicBezTo>
                      <a:pt x="176" y="139"/>
                      <a:pt x="176" y="149"/>
                      <a:pt x="175" y="156"/>
                    </a:cubicBezTo>
                    <a:cubicBezTo>
                      <a:pt x="172" y="179"/>
                      <a:pt x="173" y="200"/>
                      <a:pt x="147" y="208"/>
                    </a:cubicBezTo>
                    <a:cubicBezTo>
                      <a:pt x="143" y="209"/>
                      <a:pt x="139" y="210"/>
                      <a:pt x="135" y="210"/>
                    </a:cubicBezTo>
                    <a:cubicBezTo>
                      <a:pt x="123" y="210"/>
                      <a:pt x="113" y="203"/>
                      <a:pt x="105" y="191"/>
                    </a:cubicBezTo>
                    <a:cubicBezTo>
                      <a:pt x="93" y="174"/>
                      <a:pt x="106" y="155"/>
                      <a:pt x="120" y="145"/>
                    </a:cubicBezTo>
                    <a:cubicBezTo>
                      <a:pt x="130" y="138"/>
                      <a:pt x="139" y="134"/>
                      <a:pt x="149" y="134"/>
                    </a:cubicBezTo>
                    <a:cubicBezTo>
                      <a:pt x="152" y="134"/>
                      <a:pt x="155" y="134"/>
                      <a:pt x="159" y="135"/>
                    </a:cubicBezTo>
                    <a:cubicBezTo>
                      <a:pt x="163" y="136"/>
                      <a:pt x="166" y="137"/>
                      <a:pt x="168" y="137"/>
                    </a:cubicBezTo>
                    <a:cubicBezTo>
                      <a:pt x="171" y="137"/>
                      <a:pt x="173" y="135"/>
                      <a:pt x="176" y="128"/>
                    </a:cubicBezTo>
                    <a:cubicBezTo>
                      <a:pt x="183" y="112"/>
                      <a:pt x="169" y="92"/>
                      <a:pt x="178" y="78"/>
                    </a:cubicBezTo>
                    <a:cubicBezTo>
                      <a:pt x="181" y="73"/>
                      <a:pt x="197" y="66"/>
                      <a:pt x="200" y="59"/>
                    </a:cubicBezTo>
                    <a:cubicBezTo>
                      <a:pt x="202" y="53"/>
                      <a:pt x="196" y="37"/>
                      <a:pt x="182" y="37"/>
                    </a:cubicBezTo>
                    <a:cubicBezTo>
                      <a:pt x="182" y="37"/>
                      <a:pt x="182" y="37"/>
                      <a:pt x="181" y="37"/>
                    </a:cubicBezTo>
                    <a:cubicBezTo>
                      <a:pt x="173" y="38"/>
                      <a:pt x="164" y="47"/>
                      <a:pt x="155" y="47"/>
                    </a:cubicBezTo>
                    <a:cubicBezTo>
                      <a:pt x="153" y="47"/>
                      <a:pt x="151" y="46"/>
                      <a:pt x="149" y="45"/>
                    </a:cubicBezTo>
                    <a:cubicBezTo>
                      <a:pt x="142" y="42"/>
                      <a:pt x="139" y="37"/>
                      <a:pt x="137" y="30"/>
                    </a:cubicBezTo>
                    <a:cubicBezTo>
                      <a:pt x="134" y="23"/>
                      <a:pt x="133" y="21"/>
                      <a:pt x="130" y="21"/>
                    </a:cubicBezTo>
                    <a:cubicBezTo>
                      <a:pt x="128" y="21"/>
                      <a:pt x="125" y="22"/>
                      <a:pt x="121" y="23"/>
                    </a:cubicBezTo>
                    <a:cubicBezTo>
                      <a:pt x="116" y="24"/>
                      <a:pt x="111" y="24"/>
                      <a:pt x="105" y="24"/>
                    </a:cubicBezTo>
                    <a:cubicBezTo>
                      <a:pt x="103" y="24"/>
                      <a:pt x="101" y="26"/>
                      <a:pt x="103" y="27"/>
                    </a:cubicBezTo>
                    <a:cubicBezTo>
                      <a:pt x="107" y="31"/>
                      <a:pt x="109" y="37"/>
                      <a:pt x="104" y="41"/>
                    </a:cubicBezTo>
                    <a:cubicBezTo>
                      <a:pt x="98" y="46"/>
                      <a:pt x="87" y="40"/>
                      <a:pt x="93" y="51"/>
                    </a:cubicBezTo>
                    <a:cubicBezTo>
                      <a:pt x="95" y="54"/>
                      <a:pt x="101" y="57"/>
                      <a:pt x="104" y="60"/>
                    </a:cubicBezTo>
                    <a:cubicBezTo>
                      <a:pt x="108" y="64"/>
                      <a:pt x="110" y="68"/>
                      <a:pt x="112" y="74"/>
                    </a:cubicBezTo>
                    <a:cubicBezTo>
                      <a:pt x="114" y="86"/>
                      <a:pt x="110" y="99"/>
                      <a:pt x="104" y="109"/>
                    </a:cubicBezTo>
                    <a:cubicBezTo>
                      <a:pt x="99" y="117"/>
                      <a:pt x="89" y="128"/>
                      <a:pt x="78" y="128"/>
                    </a:cubicBezTo>
                    <a:cubicBezTo>
                      <a:pt x="77" y="128"/>
                      <a:pt x="76" y="128"/>
                      <a:pt x="74" y="127"/>
                    </a:cubicBezTo>
                    <a:cubicBezTo>
                      <a:pt x="63" y="124"/>
                      <a:pt x="62" y="112"/>
                      <a:pt x="61" y="102"/>
                    </a:cubicBezTo>
                    <a:cubicBezTo>
                      <a:pt x="60" y="98"/>
                      <a:pt x="59" y="82"/>
                      <a:pt x="52" y="82"/>
                    </a:cubicBezTo>
                    <a:cubicBezTo>
                      <a:pt x="52" y="82"/>
                      <a:pt x="52" y="82"/>
                      <a:pt x="51" y="82"/>
                    </a:cubicBezTo>
                    <a:cubicBezTo>
                      <a:pt x="42" y="84"/>
                      <a:pt x="48" y="99"/>
                      <a:pt x="48" y="103"/>
                    </a:cubicBezTo>
                    <a:cubicBezTo>
                      <a:pt x="49" y="118"/>
                      <a:pt x="38" y="129"/>
                      <a:pt x="26" y="129"/>
                    </a:cubicBezTo>
                    <a:cubicBezTo>
                      <a:pt x="20" y="129"/>
                      <a:pt x="14" y="126"/>
                      <a:pt x="9" y="120"/>
                    </a:cubicBezTo>
                    <a:cubicBezTo>
                      <a:pt x="0" y="107"/>
                      <a:pt x="5" y="73"/>
                      <a:pt x="23" y="73"/>
                    </a:cubicBezTo>
                    <a:cubicBezTo>
                      <a:pt x="25" y="73"/>
                      <a:pt x="26" y="73"/>
                      <a:pt x="28" y="73"/>
                    </a:cubicBezTo>
                    <a:cubicBezTo>
                      <a:pt x="31" y="74"/>
                      <a:pt x="35" y="79"/>
                      <a:pt x="39" y="79"/>
                    </a:cubicBezTo>
                    <a:cubicBezTo>
                      <a:pt x="39" y="79"/>
                      <a:pt x="40" y="79"/>
                      <a:pt x="41" y="78"/>
                    </a:cubicBezTo>
                    <a:cubicBezTo>
                      <a:pt x="46" y="76"/>
                      <a:pt x="42" y="73"/>
                      <a:pt x="45" y="69"/>
                    </a:cubicBezTo>
                    <a:cubicBezTo>
                      <a:pt x="48" y="62"/>
                      <a:pt x="54" y="60"/>
                      <a:pt x="60" y="54"/>
                    </a:cubicBezTo>
                    <a:cubicBezTo>
                      <a:pt x="63" y="51"/>
                      <a:pt x="66" y="52"/>
                      <a:pt x="66" y="47"/>
                    </a:cubicBezTo>
                    <a:cubicBezTo>
                      <a:pt x="67" y="41"/>
                      <a:pt x="60" y="39"/>
                      <a:pt x="59" y="34"/>
                    </a:cubicBezTo>
                    <a:cubicBezTo>
                      <a:pt x="58" y="26"/>
                      <a:pt x="64" y="23"/>
                      <a:pt x="70" y="23"/>
                    </a:cubicBezTo>
                    <a:cubicBezTo>
                      <a:pt x="74" y="23"/>
                      <a:pt x="77" y="24"/>
                      <a:pt x="80" y="25"/>
                    </a:cubicBezTo>
                    <a:cubicBezTo>
                      <a:pt x="81" y="26"/>
                      <a:pt x="81" y="26"/>
                      <a:pt x="82" y="26"/>
                    </a:cubicBezTo>
                    <a:moveTo>
                      <a:pt x="159" y="0"/>
                    </a:moveTo>
                    <a:cubicBezTo>
                      <a:pt x="154" y="0"/>
                      <a:pt x="149" y="0"/>
                      <a:pt x="145" y="1"/>
                    </a:cubicBezTo>
                    <a:cubicBezTo>
                      <a:pt x="139" y="3"/>
                      <a:pt x="134" y="4"/>
                      <a:pt x="129" y="7"/>
                    </a:cubicBezTo>
                    <a:cubicBezTo>
                      <a:pt x="127" y="9"/>
                      <a:pt x="126" y="11"/>
                      <a:pt x="125" y="12"/>
                    </a:cubicBezTo>
                    <a:cubicBezTo>
                      <a:pt x="124" y="14"/>
                      <a:pt x="123" y="15"/>
                      <a:pt x="121" y="16"/>
                    </a:cubicBezTo>
                    <a:cubicBezTo>
                      <a:pt x="119" y="17"/>
                      <a:pt x="115" y="17"/>
                      <a:pt x="111" y="18"/>
                    </a:cubicBezTo>
                    <a:cubicBezTo>
                      <a:pt x="107" y="18"/>
                      <a:pt x="104" y="18"/>
                      <a:pt x="102" y="19"/>
                    </a:cubicBezTo>
                    <a:cubicBezTo>
                      <a:pt x="102" y="19"/>
                      <a:pt x="102" y="19"/>
                      <a:pt x="102" y="19"/>
                    </a:cubicBezTo>
                    <a:cubicBezTo>
                      <a:pt x="95" y="19"/>
                      <a:pt x="92" y="20"/>
                      <a:pt x="89" y="22"/>
                    </a:cubicBezTo>
                    <a:cubicBezTo>
                      <a:pt x="88" y="23"/>
                      <a:pt x="86" y="23"/>
                      <a:pt x="85" y="24"/>
                    </a:cubicBezTo>
                    <a:cubicBezTo>
                      <a:pt x="84" y="24"/>
                      <a:pt x="83" y="25"/>
                      <a:pt x="82" y="25"/>
                    </a:cubicBezTo>
                    <a:cubicBezTo>
                      <a:pt x="82" y="25"/>
                      <a:pt x="81" y="25"/>
                      <a:pt x="80" y="25"/>
                    </a:cubicBezTo>
                    <a:cubicBezTo>
                      <a:pt x="77" y="23"/>
                      <a:pt x="74" y="22"/>
                      <a:pt x="70" y="22"/>
                    </a:cubicBezTo>
                    <a:cubicBezTo>
                      <a:pt x="67" y="22"/>
                      <a:pt x="64" y="23"/>
                      <a:pt x="62" y="24"/>
                    </a:cubicBezTo>
                    <a:cubicBezTo>
                      <a:pt x="60" y="26"/>
                      <a:pt x="58" y="29"/>
                      <a:pt x="58" y="32"/>
                    </a:cubicBezTo>
                    <a:cubicBezTo>
                      <a:pt x="58" y="33"/>
                      <a:pt x="58" y="33"/>
                      <a:pt x="59" y="34"/>
                    </a:cubicBezTo>
                    <a:cubicBezTo>
                      <a:pt x="59" y="37"/>
                      <a:pt x="61" y="39"/>
                      <a:pt x="62" y="40"/>
                    </a:cubicBezTo>
                    <a:cubicBezTo>
                      <a:pt x="64" y="42"/>
                      <a:pt x="65" y="44"/>
                      <a:pt x="65" y="46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5" y="49"/>
                      <a:pt x="64" y="50"/>
                      <a:pt x="63" y="51"/>
                    </a:cubicBezTo>
                    <a:cubicBezTo>
                      <a:pt x="62" y="51"/>
                      <a:pt x="61" y="52"/>
                      <a:pt x="59" y="54"/>
                    </a:cubicBezTo>
                    <a:cubicBezTo>
                      <a:pt x="56" y="56"/>
                      <a:pt x="53" y="58"/>
                      <a:pt x="51" y="60"/>
                    </a:cubicBezTo>
                    <a:cubicBezTo>
                      <a:pt x="48" y="62"/>
                      <a:pt x="45" y="65"/>
                      <a:pt x="44" y="68"/>
                    </a:cubicBezTo>
                    <a:cubicBezTo>
                      <a:pt x="42" y="71"/>
                      <a:pt x="43" y="73"/>
                      <a:pt x="43" y="74"/>
                    </a:cubicBezTo>
                    <a:cubicBezTo>
                      <a:pt x="43" y="75"/>
                      <a:pt x="42" y="76"/>
                      <a:pt x="42" y="76"/>
                    </a:cubicBezTo>
                    <a:cubicBezTo>
                      <a:pt x="42" y="77"/>
                      <a:pt x="41" y="77"/>
                      <a:pt x="40" y="77"/>
                    </a:cubicBezTo>
                    <a:cubicBezTo>
                      <a:pt x="40" y="78"/>
                      <a:pt x="39" y="78"/>
                      <a:pt x="39" y="78"/>
                    </a:cubicBezTo>
                    <a:cubicBezTo>
                      <a:pt x="37" y="78"/>
                      <a:pt x="36" y="77"/>
                      <a:pt x="34" y="76"/>
                    </a:cubicBezTo>
                    <a:cubicBezTo>
                      <a:pt x="32" y="74"/>
                      <a:pt x="30" y="73"/>
                      <a:pt x="28" y="72"/>
                    </a:cubicBezTo>
                    <a:cubicBezTo>
                      <a:pt x="27" y="72"/>
                      <a:pt x="25" y="72"/>
                      <a:pt x="23" y="72"/>
                    </a:cubicBezTo>
                    <a:cubicBezTo>
                      <a:pt x="17" y="72"/>
                      <a:pt x="12" y="76"/>
                      <a:pt x="9" y="82"/>
                    </a:cubicBezTo>
                    <a:cubicBezTo>
                      <a:pt x="5" y="87"/>
                      <a:pt x="4" y="95"/>
                      <a:pt x="4" y="102"/>
                    </a:cubicBezTo>
                    <a:cubicBezTo>
                      <a:pt x="4" y="109"/>
                      <a:pt x="5" y="116"/>
                      <a:pt x="9" y="120"/>
                    </a:cubicBezTo>
                    <a:cubicBezTo>
                      <a:pt x="14" y="127"/>
                      <a:pt x="20" y="130"/>
                      <a:pt x="26" y="130"/>
                    </a:cubicBezTo>
                    <a:cubicBezTo>
                      <a:pt x="38" y="130"/>
                      <a:pt x="49" y="119"/>
                      <a:pt x="49" y="105"/>
                    </a:cubicBezTo>
                    <a:cubicBezTo>
                      <a:pt x="49" y="104"/>
                      <a:pt x="49" y="104"/>
                      <a:pt x="49" y="103"/>
                    </a:cubicBezTo>
                    <a:cubicBezTo>
                      <a:pt x="49" y="102"/>
                      <a:pt x="49" y="100"/>
                      <a:pt x="48" y="97"/>
                    </a:cubicBezTo>
                    <a:cubicBezTo>
                      <a:pt x="48" y="95"/>
                      <a:pt x="47" y="92"/>
                      <a:pt x="47" y="90"/>
                    </a:cubicBezTo>
                    <a:cubicBezTo>
                      <a:pt x="47" y="88"/>
                      <a:pt x="47" y="87"/>
                      <a:pt x="48" y="85"/>
                    </a:cubicBezTo>
                    <a:cubicBezTo>
                      <a:pt x="49" y="84"/>
                      <a:pt x="50" y="84"/>
                      <a:pt x="51" y="83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3" y="83"/>
                      <a:pt x="54" y="84"/>
                      <a:pt x="55" y="85"/>
                    </a:cubicBezTo>
                    <a:cubicBezTo>
                      <a:pt x="57" y="87"/>
                      <a:pt x="58" y="91"/>
                      <a:pt x="58" y="94"/>
                    </a:cubicBezTo>
                    <a:cubicBezTo>
                      <a:pt x="59" y="97"/>
                      <a:pt x="59" y="101"/>
                      <a:pt x="60" y="102"/>
                    </a:cubicBezTo>
                    <a:cubicBezTo>
                      <a:pt x="60" y="107"/>
                      <a:pt x="61" y="113"/>
                      <a:pt x="63" y="117"/>
                    </a:cubicBezTo>
                    <a:cubicBezTo>
                      <a:pt x="65" y="122"/>
                      <a:pt x="68" y="127"/>
                      <a:pt x="74" y="128"/>
                    </a:cubicBezTo>
                    <a:cubicBezTo>
                      <a:pt x="75" y="129"/>
                      <a:pt x="77" y="129"/>
                      <a:pt x="78" y="129"/>
                    </a:cubicBezTo>
                    <a:cubicBezTo>
                      <a:pt x="84" y="129"/>
                      <a:pt x="89" y="126"/>
                      <a:pt x="94" y="122"/>
                    </a:cubicBezTo>
                    <a:cubicBezTo>
                      <a:pt x="98" y="118"/>
                      <a:pt x="102" y="114"/>
                      <a:pt x="105" y="110"/>
                    </a:cubicBezTo>
                    <a:cubicBezTo>
                      <a:pt x="110" y="101"/>
                      <a:pt x="113" y="92"/>
                      <a:pt x="113" y="82"/>
                    </a:cubicBezTo>
                    <a:cubicBezTo>
                      <a:pt x="113" y="79"/>
                      <a:pt x="113" y="77"/>
                      <a:pt x="113" y="74"/>
                    </a:cubicBezTo>
                    <a:cubicBezTo>
                      <a:pt x="111" y="68"/>
                      <a:pt x="109" y="64"/>
                      <a:pt x="105" y="59"/>
                    </a:cubicBezTo>
                    <a:cubicBezTo>
                      <a:pt x="103" y="58"/>
                      <a:pt x="101" y="56"/>
                      <a:pt x="99" y="55"/>
                    </a:cubicBezTo>
                    <a:cubicBezTo>
                      <a:pt x="97" y="54"/>
                      <a:pt x="95" y="52"/>
                      <a:pt x="94" y="51"/>
                    </a:cubicBezTo>
                    <a:cubicBezTo>
                      <a:pt x="93" y="49"/>
                      <a:pt x="92" y="47"/>
                      <a:pt x="92" y="46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3" y="46"/>
                      <a:pt x="93" y="45"/>
                      <a:pt x="94" y="45"/>
                    </a:cubicBezTo>
                    <a:cubicBezTo>
                      <a:pt x="95" y="45"/>
                      <a:pt x="97" y="45"/>
                      <a:pt x="99" y="44"/>
                    </a:cubicBezTo>
                    <a:cubicBezTo>
                      <a:pt x="101" y="44"/>
                      <a:pt x="103" y="44"/>
                      <a:pt x="104" y="42"/>
                    </a:cubicBezTo>
                    <a:cubicBezTo>
                      <a:pt x="107" y="40"/>
                      <a:pt x="108" y="38"/>
                      <a:pt x="108" y="35"/>
                    </a:cubicBezTo>
                    <a:cubicBezTo>
                      <a:pt x="108" y="32"/>
                      <a:pt x="106" y="29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3" y="26"/>
                      <a:pt x="103" y="26"/>
                      <a:pt x="104" y="26"/>
                    </a:cubicBezTo>
                    <a:cubicBezTo>
                      <a:pt x="104" y="26"/>
                      <a:pt x="105" y="25"/>
                      <a:pt x="105" y="25"/>
                    </a:cubicBezTo>
                    <a:cubicBezTo>
                      <a:pt x="111" y="25"/>
                      <a:pt x="116" y="25"/>
                      <a:pt x="121" y="24"/>
                    </a:cubicBezTo>
                    <a:cubicBezTo>
                      <a:pt x="125" y="23"/>
                      <a:pt x="128" y="22"/>
                      <a:pt x="130" y="22"/>
                    </a:cubicBezTo>
                    <a:cubicBezTo>
                      <a:pt x="131" y="22"/>
                      <a:pt x="132" y="22"/>
                      <a:pt x="133" y="24"/>
                    </a:cubicBezTo>
                    <a:cubicBezTo>
                      <a:pt x="134" y="25"/>
                      <a:pt x="135" y="27"/>
                      <a:pt x="136" y="30"/>
                    </a:cubicBezTo>
                    <a:cubicBezTo>
                      <a:pt x="138" y="37"/>
                      <a:pt x="141" y="42"/>
                      <a:pt x="149" y="46"/>
                    </a:cubicBezTo>
                    <a:cubicBezTo>
                      <a:pt x="151" y="47"/>
                      <a:pt x="153" y="48"/>
                      <a:pt x="155" y="48"/>
                    </a:cubicBezTo>
                    <a:cubicBezTo>
                      <a:pt x="160" y="48"/>
                      <a:pt x="164" y="45"/>
                      <a:pt x="169" y="43"/>
                    </a:cubicBezTo>
                    <a:cubicBezTo>
                      <a:pt x="173" y="41"/>
                      <a:pt x="177" y="39"/>
                      <a:pt x="181" y="38"/>
                    </a:cubicBezTo>
                    <a:cubicBezTo>
                      <a:pt x="182" y="38"/>
                      <a:pt x="182" y="38"/>
                      <a:pt x="182" y="38"/>
                    </a:cubicBezTo>
                    <a:cubicBezTo>
                      <a:pt x="188" y="38"/>
                      <a:pt x="192" y="41"/>
                      <a:pt x="195" y="45"/>
                    </a:cubicBezTo>
                    <a:cubicBezTo>
                      <a:pt x="198" y="48"/>
                      <a:pt x="200" y="53"/>
                      <a:pt x="200" y="56"/>
                    </a:cubicBezTo>
                    <a:cubicBezTo>
                      <a:pt x="200" y="57"/>
                      <a:pt x="199" y="58"/>
                      <a:pt x="199" y="58"/>
                    </a:cubicBezTo>
                    <a:cubicBezTo>
                      <a:pt x="198" y="61"/>
                      <a:pt x="193" y="65"/>
                      <a:pt x="189" y="68"/>
                    </a:cubicBezTo>
                    <a:cubicBezTo>
                      <a:pt x="184" y="72"/>
                      <a:pt x="179" y="75"/>
                      <a:pt x="177" y="78"/>
                    </a:cubicBezTo>
                    <a:cubicBezTo>
                      <a:pt x="175" y="82"/>
                      <a:pt x="174" y="86"/>
                      <a:pt x="174" y="90"/>
                    </a:cubicBezTo>
                    <a:cubicBezTo>
                      <a:pt x="174" y="99"/>
                      <a:pt x="177" y="108"/>
                      <a:pt x="177" y="117"/>
                    </a:cubicBezTo>
                    <a:cubicBezTo>
                      <a:pt x="177" y="121"/>
                      <a:pt x="176" y="124"/>
                      <a:pt x="175" y="128"/>
                    </a:cubicBezTo>
                    <a:cubicBezTo>
                      <a:pt x="174" y="131"/>
                      <a:pt x="172" y="133"/>
                      <a:pt x="171" y="135"/>
                    </a:cubicBezTo>
                    <a:cubicBezTo>
                      <a:pt x="170" y="136"/>
                      <a:pt x="169" y="136"/>
                      <a:pt x="168" y="136"/>
                    </a:cubicBezTo>
                    <a:cubicBezTo>
                      <a:pt x="168" y="136"/>
                      <a:pt x="168" y="136"/>
                      <a:pt x="168" y="136"/>
                    </a:cubicBezTo>
                    <a:cubicBezTo>
                      <a:pt x="166" y="136"/>
                      <a:pt x="163" y="135"/>
                      <a:pt x="159" y="134"/>
                    </a:cubicBezTo>
                    <a:cubicBezTo>
                      <a:pt x="155" y="133"/>
                      <a:pt x="152" y="133"/>
                      <a:pt x="149" y="133"/>
                    </a:cubicBezTo>
                    <a:cubicBezTo>
                      <a:pt x="139" y="133"/>
                      <a:pt x="129" y="137"/>
                      <a:pt x="120" y="144"/>
                    </a:cubicBezTo>
                    <a:cubicBezTo>
                      <a:pt x="109" y="151"/>
                      <a:pt x="99" y="164"/>
                      <a:pt x="99" y="177"/>
                    </a:cubicBezTo>
                    <a:cubicBezTo>
                      <a:pt x="99" y="182"/>
                      <a:pt x="101" y="187"/>
                      <a:pt x="104" y="191"/>
                    </a:cubicBezTo>
                    <a:cubicBezTo>
                      <a:pt x="112" y="204"/>
                      <a:pt x="122" y="211"/>
                      <a:pt x="135" y="211"/>
                    </a:cubicBezTo>
                    <a:cubicBezTo>
                      <a:pt x="139" y="211"/>
                      <a:pt x="143" y="210"/>
                      <a:pt x="147" y="209"/>
                    </a:cubicBezTo>
                    <a:cubicBezTo>
                      <a:pt x="161" y="205"/>
                      <a:pt x="167" y="197"/>
                      <a:pt x="170" y="188"/>
                    </a:cubicBezTo>
                    <a:cubicBezTo>
                      <a:pt x="174" y="178"/>
                      <a:pt x="174" y="167"/>
                      <a:pt x="176" y="156"/>
                    </a:cubicBezTo>
                    <a:cubicBezTo>
                      <a:pt x="177" y="149"/>
                      <a:pt x="177" y="140"/>
                      <a:pt x="181" y="133"/>
                    </a:cubicBezTo>
                    <a:cubicBezTo>
                      <a:pt x="183" y="131"/>
                      <a:pt x="184" y="130"/>
                      <a:pt x="185" y="129"/>
                    </a:cubicBezTo>
                    <a:cubicBezTo>
                      <a:pt x="186" y="128"/>
                      <a:pt x="188" y="128"/>
                      <a:pt x="189" y="128"/>
                    </a:cubicBezTo>
                    <a:cubicBezTo>
                      <a:pt x="192" y="128"/>
                      <a:pt x="196" y="129"/>
                      <a:pt x="201" y="129"/>
                    </a:cubicBezTo>
                    <a:cubicBezTo>
                      <a:pt x="202" y="129"/>
                      <a:pt x="202" y="129"/>
                      <a:pt x="203" y="129"/>
                    </a:cubicBezTo>
                    <a:cubicBezTo>
                      <a:pt x="223" y="128"/>
                      <a:pt x="236" y="113"/>
                      <a:pt x="236" y="95"/>
                    </a:cubicBezTo>
                    <a:cubicBezTo>
                      <a:pt x="236" y="88"/>
                      <a:pt x="234" y="80"/>
                      <a:pt x="229" y="73"/>
                    </a:cubicBezTo>
                    <a:cubicBezTo>
                      <a:pt x="224" y="66"/>
                      <a:pt x="216" y="63"/>
                      <a:pt x="211" y="57"/>
                    </a:cubicBezTo>
                    <a:cubicBezTo>
                      <a:pt x="208" y="55"/>
                      <a:pt x="207" y="52"/>
                      <a:pt x="206" y="49"/>
                    </a:cubicBezTo>
                    <a:cubicBezTo>
                      <a:pt x="205" y="45"/>
                      <a:pt x="204" y="42"/>
                      <a:pt x="202" y="38"/>
                    </a:cubicBezTo>
                    <a:cubicBezTo>
                      <a:pt x="200" y="37"/>
                      <a:pt x="199" y="36"/>
                      <a:pt x="198" y="35"/>
                    </a:cubicBezTo>
                    <a:cubicBezTo>
                      <a:pt x="196" y="33"/>
                      <a:pt x="195" y="32"/>
                      <a:pt x="195" y="31"/>
                    </a:cubicBezTo>
                    <a:cubicBezTo>
                      <a:pt x="194" y="29"/>
                      <a:pt x="193" y="26"/>
                      <a:pt x="193" y="24"/>
                    </a:cubicBezTo>
                    <a:cubicBezTo>
                      <a:pt x="193" y="21"/>
                      <a:pt x="193" y="18"/>
                      <a:pt x="191" y="15"/>
                    </a:cubicBezTo>
                    <a:cubicBezTo>
                      <a:pt x="185" y="4"/>
                      <a:pt x="172" y="0"/>
                      <a:pt x="159" y="0"/>
                    </a:cubicBezTo>
                  </a:path>
                </a:pathLst>
              </a:custGeom>
              <a:solidFill>
                <a:srgbClr val="6F62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3" name="Freeform 566"/>
              <p:cNvSpPr>
                <a:spLocks noEditPoints="1"/>
              </p:cNvSpPr>
              <p:nvPr/>
            </p:nvSpPr>
            <p:spPr bwMode="auto">
              <a:xfrm>
                <a:off x="3756" y="3087"/>
                <a:ext cx="934" cy="853"/>
              </a:xfrm>
              <a:custGeom>
                <a:avLst/>
                <a:gdLst>
                  <a:gd name="T0" fmla="*/ 122 w 244"/>
                  <a:gd name="T1" fmla="*/ 17 h 209"/>
                  <a:gd name="T2" fmla="*/ 145 w 244"/>
                  <a:gd name="T3" fmla="*/ 2 h 209"/>
                  <a:gd name="T4" fmla="*/ 191 w 244"/>
                  <a:gd name="T5" fmla="*/ 23 h 209"/>
                  <a:gd name="T6" fmla="*/ 200 w 244"/>
                  <a:gd name="T7" fmla="*/ 38 h 209"/>
                  <a:gd name="T8" fmla="*/ 227 w 244"/>
                  <a:gd name="T9" fmla="*/ 73 h 209"/>
                  <a:gd name="T10" fmla="*/ 201 w 244"/>
                  <a:gd name="T11" fmla="*/ 126 h 209"/>
                  <a:gd name="T12" fmla="*/ 180 w 244"/>
                  <a:gd name="T13" fmla="*/ 131 h 209"/>
                  <a:gd name="T14" fmla="*/ 147 w 244"/>
                  <a:gd name="T15" fmla="*/ 206 h 209"/>
                  <a:gd name="T16" fmla="*/ 101 w 244"/>
                  <a:gd name="T17" fmla="*/ 176 h 209"/>
                  <a:gd name="T18" fmla="*/ 158 w 244"/>
                  <a:gd name="T19" fmla="*/ 135 h 209"/>
                  <a:gd name="T20" fmla="*/ 177 w 244"/>
                  <a:gd name="T21" fmla="*/ 128 h 209"/>
                  <a:gd name="T22" fmla="*/ 179 w 244"/>
                  <a:gd name="T23" fmla="*/ 78 h 209"/>
                  <a:gd name="T24" fmla="*/ 202 w 244"/>
                  <a:gd name="T25" fmla="*/ 55 h 209"/>
                  <a:gd name="T26" fmla="*/ 181 w 244"/>
                  <a:gd name="T27" fmla="*/ 35 h 209"/>
                  <a:gd name="T28" fmla="*/ 150 w 244"/>
                  <a:gd name="T29" fmla="*/ 44 h 209"/>
                  <a:gd name="T30" fmla="*/ 130 w 244"/>
                  <a:gd name="T31" fmla="*/ 19 h 209"/>
                  <a:gd name="T32" fmla="*/ 105 w 244"/>
                  <a:gd name="T33" fmla="*/ 22 h 209"/>
                  <a:gd name="T34" fmla="*/ 102 w 244"/>
                  <a:gd name="T35" fmla="*/ 27 h 209"/>
                  <a:gd name="T36" fmla="*/ 96 w 244"/>
                  <a:gd name="T37" fmla="*/ 42 h 209"/>
                  <a:gd name="T38" fmla="*/ 90 w 244"/>
                  <a:gd name="T39" fmla="*/ 45 h 209"/>
                  <a:gd name="T40" fmla="*/ 103 w 244"/>
                  <a:gd name="T41" fmla="*/ 60 h 209"/>
                  <a:gd name="T42" fmla="*/ 103 w 244"/>
                  <a:gd name="T43" fmla="*/ 107 h 209"/>
                  <a:gd name="T44" fmla="*/ 78 w 244"/>
                  <a:gd name="T45" fmla="*/ 126 h 209"/>
                  <a:gd name="T46" fmla="*/ 62 w 244"/>
                  <a:gd name="T47" fmla="*/ 101 h 209"/>
                  <a:gd name="T48" fmla="*/ 52 w 244"/>
                  <a:gd name="T49" fmla="*/ 80 h 209"/>
                  <a:gd name="T50" fmla="*/ 46 w 244"/>
                  <a:gd name="T51" fmla="*/ 83 h 209"/>
                  <a:gd name="T52" fmla="*/ 47 w 244"/>
                  <a:gd name="T53" fmla="*/ 102 h 209"/>
                  <a:gd name="T54" fmla="*/ 26 w 244"/>
                  <a:gd name="T55" fmla="*/ 127 h 209"/>
                  <a:gd name="T56" fmla="*/ 10 w 244"/>
                  <a:gd name="T57" fmla="*/ 82 h 209"/>
                  <a:gd name="T58" fmla="*/ 33 w 244"/>
                  <a:gd name="T59" fmla="*/ 76 h 209"/>
                  <a:gd name="T60" fmla="*/ 44 w 244"/>
                  <a:gd name="T61" fmla="*/ 76 h 209"/>
                  <a:gd name="T62" fmla="*/ 52 w 244"/>
                  <a:gd name="T63" fmla="*/ 61 h 209"/>
                  <a:gd name="T64" fmla="*/ 67 w 244"/>
                  <a:gd name="T65" fmla="*/ 46 h 209"/>
                  <a:gd name="T66" fmla="*/ 60 w 244"/>
                  <a:gd name="T67" fmla="*/ 33 h 209"/>
                  <a:gd name="T68" fmla="*/ 70 w 244"/>
                  <a:gd name="T69" fmla="*/ 23 h 209"/>
                  <a:gd name="T70" fmla="*/ 82 w 244"/>
                  <a:gd name="T71" fmla="*/ 26 h 209"/>
                  <a:gd name="T72" fmla="*/ 102 w 244"/>
                  <a:gd name="T73" fmla="*/ 20 h 209"/>
                  <a:gd name="T74" fmla="*/ 130 w 244"/>
                  <a:gd name="T75" fmla="*/ 7 h 209"/>
                  <a:gd name="T76" fmla="*/ 82 w 244"/>
                  <a:gd name="T77" fmla="*/ 25 h 209"/>
                  <a:gd name="T78" fmla="*/ 59 w 244"/>
                  <a:gd name="T79" fmla="*/ 33 h 209"/>
                  <a:gd name="T80" fmla="*/ 45 w 244"/>
                  <a:gd name="T81" fmla="*/ 68 h 209"/>
                  <a:gd name="T82" fmla="*/ 28 w 244"/>
                  <a:gd name="T83" fmla="*/ 72 h 209"/>
                  <a:gd name="T84" fmla="*/ 26 w 244"/>
                  <a:gd name="T85" fmla="*/ 128 h 209"/>
                  <a:gd name="T86" fmla="*/ 52 w 244"/>
                  <a:gd name="T87" fmla="*/ 81 h 209"/>
                  <a:gd name="T88" fmla="*/ 78 w 244"/>
                  <a:gd name="T89" fmla="*/ 127 h 209"/>
                  <a:gd name="T90" fmla="*/ 104 w 244"/>
                  <a:gd name="T91" fmla="*/ 59 h 209"/>
                  <a:gd name="T92" fmla="*/ 103 w 244"/>
                  <a:gd name="T93" fmla="*/ 26 h 209"/>
                  <a:gd name="T94" fmla="*/ 130 w 244"/>
                  <a:gd name="T95" fmla="*/ 20 h 209"/>
                  <a:gd name="T96" fmla="*/ 155 w 244"/>
                  <a:gd name="T97" fmla="*/ 46 h 209"/>
                  <a:gd name="T98" fmla="*/ 200 w 244"/>
                  <a:gd name="T99" fmla="*/ 58 h 209"/>
                  <a:gd name="T100" fmla="*/ 168 w 244"/>
                  <a:gd name="T101" fmla="*/ 136 h 209"/>
                  <a:gd name="T102" fmla="*/ 120 w 244"/>
                  <a:gd name="T103" fmla="*/ 144 h 209"/>
                  <a:gd name="T104" fmla="*/ 147 w 244"/>
                  <a:gd name="T105" fmla="*/ 207 h 209"/>
                  <a:gd name="T106" fmla="*/ 189 w 244"/>
                  <a:gd name="T107" fmla="*/ 126 h 209"/>
                  <a:gd name="T108" fmla="*/ 203 w 244"/>
                  <a:gd name="T109" fmla="*/ 127 h 209"/>
                  <a:gd name="T110" fmla="*/ 201 w 244"/>
                  <a:gd name="T111" fmla="*/ 38 h 209"/>
                  <a:gd name="T112" fmla="*/ 159 w 244"/>
                  <a:gd name="T11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" h="209">
                    <a:moveTo>
                      <a:pt x="102" y="20"/>
                    </a:moveTo>
                    <a:cubicBezTo>
                      <a:pt x="104" y="19"/>
                      <a:pt x="107" y="19"/>
                      <a:pt x="111" y="19"/>
                    </a:cubicBezTo>
                    <a:cubicBezTo>
                      <a:pt x="115" y="18"/>
                      <a:pt x="119" y="18"/>
                      <a:pt x="122" y="17"/>
                    </a:cubicBezTo>
                    <a:cubicBezTo>
                      <a:pt x="124" y="16"/>
                      <a:pt x="125" y="14"/>
                      <a:pt x="126" y="13"/>
                    </a:cubicBezTo>
                    <a:cubicBezTo>
                      <a:pt x="128" y="11"/>
                      <a:pt x="129" y="9"/>
                      <a:pt x="130" y="8"/>
                    </a:cubicBezTo>
                    <a:cubicBezTo>
                      <a:pt x="135" y="4"/>
                      <a:pt x="140" y="4"/>
                      <a:pt x="145" y="2"/>
                    </a:cubicBezTo>
                    <a:cubicBezTo>
                      <a:pt x="150" y="1"/>
                      <a:pt x="154" y="1"/>
                      <a:pt x="159" y="1"/>
                    </a:cubicBezTo>
                    <a:cubicBezTo>
                      <a:pt x="171" y="1"/>
                      <a:pt x="183" y="4"/>
                      <a:pt x="189" y="15"/>
                    </a:cubicBezTo>
                    <a:cubicBezTo>
                      <a:pt x="191" y="17"/>
                      <a:pt x="191" y="20"/>
                      <a:pt x="191" y="23"/>
                    </a:cubicBezTo>
                    <a:cubicBezTo>
                      <a:pt x="191" y="25"/>
                      <a:pt x="192" y="28"/>
                      <a:pt x="193" y="31"/>
                    </a:cubicBezTo>
                    <a:cubicBezTo>
                      <a:pt x="194" y="33"/>
                      <a:pt x="195" y="34"/>
                      <a:pt x="197" y="35"/>
                    </a:cubicBezTo>
                    <a:cubicBezTo>
                      <a:pt x="198" y="36"/>
                      <a:pt x="199" y="37"/>
                      <a:pt x="200" y="38"/>
                    </a:cubicBezTo>
                    <a:cubicBezTo>
                      <a:pt x="202" y="42"/>
                      <a:pt x="203" y="45"/>
                      <a:pt x="204" y="48"/>
                    </a:cubicBezTo>
                    <a:cubicBezTo>
                      <a:pt x="205" y="51"/>
                      <a:pt x="207" y="55"/>
                      <a:pt x="210" y="58"/>
                    </a:cubicBezTo>
                    <a:cubicBezTo>
                      <a:pt x="215" y="63"/>
                      <a:pt x="223" y="66"/>
                      <a:pt x="227" y="73"/>
                    </a:cubicBezTo>
                    <a:cubicBezTo>
                      <a:pt x="232" y="80"/>
                      <a:pt x="234" y="87"/>
                      <a:pt x="234" y="94"/>
                    </a:cubicBezTo>
                    <a:cubicBezTo>
                      <a:pt x="234" y="111"/>
                      <a:pt x="222" y="125"/>
                      <a:pt x="203" y="126"/>
                    </a:cubicBezTo>
                    <a:cubicBezTo>
                      <a:pt x="202" y="126"/>
                      <a:pt x="202" y="126"/>
                      <a:pt x="201" y="126"/>
                    </a:cubicBezTo>
                    <a:cubicBezTo>
                      <a:pt x="196" y="126"/>
                      <a:pt x="192" y="125"/>
                      <a:pt x="189" y="125"/>
                    </a:cubicBezTo>
                    <a:cubicBezTo>
                      <a:pt x="187" y="125"/>
                      <a:pt x="186" y="125"/>
                      <a:pt x="184" y="126"/>
                    </a:cubicBezTo>
                    <a:cubicBezTo>
                      <a:pt x="183" y="127"/>
                      <a:pt x="181" y="129"/>
                      <a:pt x="180" y="131"/>
                    </a:cubicBezTo>
                    <a:cubicBezTo>
                      <a:pt x="175" y="138"/>
                      <a:pt x="175" y="147"/>
                      <a:pt x="174" y="155"/>
                    </a:cubicBezTo>
                    <a:cubicBezTo>
                      <a:pt x="172" y="166"/>
                      <a:pt x="172" y="177"/>
                      <a:pt x="169" y="186"/>
                    </a:cubicBezTo>
                    <a:cubicBezTo>
                      <a:pt x="165" y="195"/>
                      <a:pt x="159" y="202"/>
                      <a:pt x="147" y="206"/>
                    </a:cubicBezTo>
                    <a:cubicBezTo>
                      <a:pt x="142" y="207"/>
                      <a:pt x="139" y="208"/>
                      <a:pt x="135" y="208"/>
                    </a:cubicBezTo>
                    <a:cubicBezTo>
                      <a:pt x="123" y="208"/>
                      <a:pt x="114" y="201"/>
                      <a:pt x="105" y="189"/>
                    </a:cubicBezTo>
                    <a:cubicBezTo>
                      <a:pt x="103" y="185"/>
                      <a:pt x="101" y="180"/>
                      <a:pt x="101" y="176"/>
                    </a:cubicBezTo>
                    <a:cubicBezTo>
                      <a:pt x="101" y="164"/>
                      <a:pt x="111" y="152"/>
                      <a:pt x="121" y="144"/>
                    </a:cubicBezTo>
                    <a:cubicBezTo>
                      <a:pt x="130" y="138"/>
                      <a:pt x="139" y="134"/>
                      <a:pt x="149" y="134"/>
                    </a:cubicBezTo>
                    <a:cubicBezTo>
                      <a:pt x="152" y="134"/>
                      <a:pt x="155" y="134"/>
                      <a:pt x="158" y="135"/>
                    </a:cubicBezTo>
                    <a:cubicBezTo>
                      <a:pt x="162" y="136"/>
                      <a:pt x="165" y="137"/>
                      <a:pt x="168" y="137"/>
                    </a:cubicBezTo>
                    <a:cubicBezTo>
                      <a:pt x="170" y="137"/>
                      <a:pt x="171" y="136"/>
                      <a:pt x="173" y="135"/>
                    </a:cubicBezTo>
                    <a:cubicBezTo>
                      <a:pt x="174" y="133"/>
                      <a:pt x="175" y="131"/>
                      <a:pt x="177" y="128"/>
                    </a:cubicBezTo>
                    <a:cubicBezTo>
                      <a:pt x="178" y="124"/>
                      <a:pt x="179" y="120"/>
                      <a:pt x="179" y="116"/>
                    </a:cubicBezTo>
                    <a:cubicBezTo>
                      <a:pt x="179" y="107"/>
                      <a:pt x="176" y="97"/>
                      <a:pt x="176" y="89"/>
                    </a:cubicBezTo>
                    <a:cubicBezTo>
                      <a:pt x="176" y="85"/>
                      <a:pt x="176" y="81"/>
                      <a:pt x="179" y="78"/>
                    </a:cubicBezTo>
                    <a:cubicBezTo>
                      <a:pt x="180" y="76"/>
                      <a:pt x="185" y="72"/>
                      <a:pt x="190" y="69"/>
                    </a:cubicBezTo>
                    <a:cubicBezTo>
                      <a:pt x="194" y="66"/>
                      <a:pt x="199" y="62"/>
                      <a:pt x="201" y="58"/>
                    </a:cubicBezTo>
                    <a:cubicBezTo>
                      <a:pt x="201" y="57"/>
                      <a:pt x="202" y="56"/>
                      <a:pt x="202" y="55"/>
                    </a:cubicBezTo>
                    <a:cubicBezTo>
                      <a:pt x="202" y="51"/>
                      <a:pt x="200" y="46"/>
                      <a:pt x="197" y="42"/>
                    </a:cubicBezTo>
                    <a:cubicBezTo>
                      <a:pt x="193" y="38"/>
                      <a:pt x="189" y="35"/>
                      <a:pt x="182" y="35"/>
                    </a:cubicBezTo>
                    <a:cubicBezTo>
                      <a:pt x="181" y="35"/>
                      <a:pt x="181" y="35"/>
                      <a:pt x="181" y="35"/>
                    </a:cubicBezTo>
                    <a:cubicBezTo>
                      <a:pt x="177" y="36"/>
                      <a:pt x="172" y="38"/>
                      <a:pt x="168" y="40"/>
                    </a:cubicBezTo>
                    <a:cubicBezTo>
                      <a:pt x="163" y="43"/>
                      <a:pt x="159" y="45"/>
                      <a:pt x="155" y="45"/>
                    </a:cubicBezTo>
                    <a:cubicBezTo>
                      <a:pt x="153" y="45"/>
                      <a:pt x="152" y="44"/>
                      <a:pt x="150" y="44"/>
                    </a:cubicBezTo>
                    <a:cubicBezTo>
                      <a:pt x="143" y="40"/>
                      <a:pt x="140" y="36"/>
                      <a:pt x="138" y="29"/>
                    </a:cubicBezTo>
                    <a:cubicBezTo>
                      <a:pt x="136" y="25"/>
                      <a:pt x="136" y="23"/>
                      <a:pt x="135" y="21"/>
                    </a:cubicBezTo>
                    <a:cubicBezTo>
                      <a:pt x="133" y="20"/>
                      <a:pt x="132" y="19"/>
                      <a:pt x="130" y="19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28" y="19"/>
                      <a:pt x="125" y="20"/>
                      <a:pt x="121" y="21"/>
                    </a:cubicBezTo>
                    <a:cubicBezTo>
                      <a:pt x="116" y="22"/>
                      <a:pt x="111" y="22"/>
                      <a:pt x="105" y="22"/>
                    </a:cubicBezTo>
                    <a:cubicBezTo>
                      <a:pt x="104" y="22"/>
                      <a:pt x="103" y="23"/>
                      <a:pt x="103" y="23"/>
                    </a:cubicBezTo>
                    <a:cubicBezTo>
                      <a:pt x="102" y="23"/>
                      <a:pt x="101" y="24"/>
                      <a:pt x="101" y="25"/>
                    </a:cubicBezTo>
                    <a:cubicBezTo>
                      <a:pt x="101" y="26"/>
                      <a:pt x="101" y="26"/>
                      <a:pt x="102" y="27"/>
                    </a:cubicBezTo>
                    <a:cubicBezTo>
                      <a:pt x="104" y="29"/>
                      <a:pt x="106" y="32"/>
                      <a:pt x="106" y="34"/>
                    </a:cubicBezTo>
                    <a:cubicBezTo>
                      <a:pt x="106" y="36"/>
                      <a:pt x="105" y="38"/>
                      <a:pt x="103" y="40"/>
                    </a:cubicBezTo>
                    <a:cubicBezTo>
                      <a:pt x="101" y="41"/>
                      <a:pt x="98" y="41"/>
                      <a:pt x="96" y="42"/>
                    </a:cubicBezTo>
                    <a:cubicBezTo>
                      <a:pt x="94" y="42"/>
                      <a:pt x="93" y="42"/>
                      <a:pt x="92" y="43"/>
                    </a:cubicBezTo>
                    <a:cubicBezTo>
                      <a:pt x="92" y="43"/>
                      <a:pt x="91" y="43"/>
                      <a:pt x="91" y="44"/>
                    </a:cubicBezTo>
                    <a:cubicBezTo>
                      <a:pt x="90" y="44"/>
                      <a:pt x="90" y="45"/>
                      <a:pt x="90" y="45"/>
                    </a:cubicBezTo>
                    <a:cubicBezTo>
                      <a:pt x="90" y="47"/>
                      <a:pt x="91" y="49"/>
                      <a:pt x="92" y="51"/>
                    </a:cubicBezTo>
                    <a:cubicBezTo>
                      <a:pt x="93" y="53"/>
                      <a:pt x="96" y="54"/>
                      <a:pt x="98" y="56"/>
                    </a:cubicBezTo>
                    <a:cubicBezTo>
                      <a:pt x="100" y="57"/>
                      <a:pt x="102" y="58"/>
                      <a:pt x="103" y="60"/>
                    </a:cubicBezTo>
                    <a:cubicBezTo>
                      <a:pt x="107" y="64"/>
                      <a:pt x="109" y="68"/>
                      <a:pt x="111" y="74"/>
                    </a:cubicBezTo>
                    <a:cubicBezTo>
                      <a:pt x="111" y="76"/>
                      <a:pt x="111" y="78"/>
                      <a:pt x="111" y="81"/>
                    </a:cubicBezTo>
                    <a:cubicBezTo>
                      <a:pt x="111" y="90"/>
                      <a:pt x="108" y="100"/>
                      <a:pt x="103" y="107"/>
                    </a:cubicBezTo>
                    <a:cubicBezTo>
                      <a:pt x="100" y="111"/>
                      <a:pt x="97" y="116"/>
                      <a:pt x="92" y="120"/>
                    </a:cubicBezTo>
                    <a:cubicBezTo>
                      <a:pt x="88" y="123"/>
                      <a:pt x="83" y="126"/>
                      <a:pt x="79" y="126"/>
                    </a:cubicBezTo>
                    <a:cubicBezTo>
                      <a:pt x="79" y="126"/>
                      <a:pt x="78" y="126"/>
                      <a:pt x="78" y="126"/>
                    </a:cubicBezTo>
                    <a:cubicBezTo>
                      <a:pt x="77" y="126"/>
                      <a:pt x="76" y="126"/>
                      <a:pt x="75" y="125"/>
                    </a:cubicBezTo>
                    <a:cubicBezTo>
                      <a:pt x="69" y="124"/>
                      <a:pt x="66" y="120"/>
                      <a:pt x="65" y="116"/>
                    </a:cubicBezTo>
                    <a:cubicBezTo>
                      <a:pt x="63" y="111"/>
                      <a:pt x="62" y="106"/>
                      <a:pt x="62" y="101"/>
                    </a:cubicBezTo>
                    <a:cubicBezTo>
                      <a:pt x="61" y="99"/>
                      <a:pt x="61" y="94"/>
                      <a:pt x="60" y="89"/>
                    </a:cubicBezTo>
                    <a:cubicBezTo>
                      <a:pt x="59" y="87"/>
                      <a:pt x="58" y="85"/>
                      <a:pt x="57" y="83"/>
                    </a:cubicBezTo>
                    <a:cubicBezTo>
                      <a:pt x="56" y="82"/>
                      <a:pt x="54" y="80"/>
                      <a:pt x="52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49" y="81"/>
                      <a:pt x="47" y="82"/>
                      <a:pt x="46" y="83"/>
                    </a:cubicBezTo>
                    <a:cubicBezTo>
                      <a:pt x="46" y="85"/>
                      <a:pt x="45" y="87"/>
                      <a:pt x="45" y="89"/>
                    </a:cubicBezTo>
                    <a:cubicBezTo>
                      <a:pt x="45" y="92"/>
                      <a:pt x="46" y="94"/>
                      <a:pt x="46" y="97"/>
                    </a:cubicBezTo>
                    <a:cubicBezTo>
                      <a:pt x="47" y="99"/>
                      <a:pt x="47" y="101"/>
                      <a:pt x="47" y="102"/>
                    </a:cubicBezTo>
                    <a:cubicBezTo>
                      <a:pt x="47" y="103"/>
                      <a:pt x="47" y="103"/>
                      <a:pt x="47" y="104"/>
                    </a:cubicBezTo>
                    <a:cubicBezTo>
                      <a:pt x="47" y="110"/>
                      <a:pt x="45" y="116"/>
                      <a:pt x="41" y="120"/>
                    </a:cubicBezTo>
                    <a:cubicBezTo>
                      <a:pt x="37" y="124"/>
                      <a:pt x="31" y="127"/>
                      <a:pt x="26" y="127"/>
                    </a:cubicBezTo>
                    <a:cubicBezTo>
                      <a:pt x="21" y="127"/>
                      <a:pt x="15" y="124"/>
                      <a:pt x="10" y="118"/>
                    </a:cubicBezTo>
                    <a:cubicBezTo>
                      <a:pt x="7" y="114"/>
                      <a:pt x="6" y="108"/>
                      <a:pt x="6" y="101"/>
                    </a:cubicBezTo>
                    <a:cubicBezTo>
                      <a:pt x="6" y="94"/>
                      <a:pt x="7" y="87"/>
                      <a:pt x="10" y="82"/>
                    </a:cubicBezTo>
                    <a:cubicBezTo>
                      <a:pt x="13" y="76"/>
                      <a:pt x="18" y="73"/>
                      <a:pt x="23" y="73"/>
                    </a:cubicBezTo>
                    <a:cubicBezTo>
                      <a:pt x="25" y="73"/>
                      <a:pt x="26" y="73"/>
                      <a:pt x="28" y="73"/>
                    </a:cubicBezTo>
                    <a:cubicBezTo>
                      <a:pt x="29" y="74"/>
                      <a:pt x="31" y="75"/>
                      <a:pt x="33" y="76"/>
                    </a:cubicBezTo>
                    <a:cubicBezTo>
                      <a:pt x="35" y="77"/>
                      <a:pt x="37" y="79"/>
                      <a:pt x="39" y="79"/>
                    </a:cubicBezTo>
                    <a:cubicBezTo>
                      <a:pt x="40" y="79"/>
                      <a:pt x="40" y="79"/>
                      <a:pt x="41" y="78"/>
                    </a:cubicBezTo>
                    <a:cubicBezTo>
                      <a:pt x="42" y="78"/>
                      <a:pt x="43" y="77"/>
                      <a:pt x="44" y="76"/>
                    </a:cubicBezTo>
                    <a:cubicBezTo>
                      <a:pt x="45" y="75"/>
                      <a:pt x="45" y="73"/>
                      <a:pt x="45" y="72"/>
                    </a:cubicBezTo>
                    <a:cubicBezTo>
                      <a:pt x="45" y="71"/>
                      <a:pt x="45" y="69"/>
                      <a:pt x="45" y="68"/>
                    </a:cubicBezTo>
                    <a:cubicBezTo>
                      <a:pt x="47" y="65"/>
                      <a:pt x="49" y="63"/>
                      <a:pt x="52" y="61"/>
                    </a:cubicBezTo>
                    <a:cubicBezTo>
                      <a:pt x="54" y="59"/>
                      <a:pt x="57" y="57"/>
                      <a:pt x="60" y="54"/>
                    </a:cubicBezTo>
                    <a:cubicBezTo>
                      <a:pt x="62" y="53"/>
                      <a:pt x="63" y="52"/>
                      <a:pt x="65" y="51"/>
                    </a:cubicBezTo>
                    <a:cubicBezTo>
                      <a:pt x="66" y="50"/>
                      <a:pt x="67" y="48"/>
                      <a:pt x="67" y="46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7" y="42"/>
                      <a:pt x="65" y="40"/>
                      <a:pt x="64" y="38"/>
                    </a:cubicBezTo>
                    <a:cubicBezTo>
                      <a:pt x="62" y="36"/>
                      <a:pt x="61" y="35"/>
                      <a:pt x="60" y="33"/>
                    </a:cubicBezTo>
                    <a:cubicBezTo>
                      <a:pt x="60" y="32"/>
                      <a:pt x="60" y="32"/>
                      <a:pt x="60" y="31"/>
                    </a:cubicBezTo>
                    <a:cubicBezTo>
                      <a:pt x="60" y="28"/>
                      <a:pt x="61" y="26"/>
                      <a:pt x="63" y="25"/>
                    </a:cubicBezTo>
                    <a:cubicBezTo>
                      <a:pt x="65" y="24"/>
                      <a:pt x="68" y="23"/>
                      <a:pt x="70" y="23"/>
                    </a:cubicBezTo>
                    <a:cubicBezTo>
                      <a:pt x="73" y="23"/>
                      <a:pt x="77" y="24"/>
                      <a:pt x="79" y="25"/>
                    </a:cubicBezTo>
                    <a:cubicBezTo>
                      <a:pt x="80" y="25"/>
                      <a:pt x="80" y="25"/>
                      <a:pt x="80" y="25"/>
                    </a:cubicBezTo>
                    <a:cubicBezTo>
                      <a:pt x="81" y="26"/>
                      <a:pt x="81" y="26"/>
                      <a:pt x="82" y="26"/>
                    </a:cubicBezTo>
                    <a:cubicBezTo>
                      <a:pt x="84" y="26"/>
                      <a:pt x="85" y="25"/>
                      <a:pt x="86" y="25"/>
                    </a:cubicBezTo>
                    <a:cubicBezTo>
                      <a:pt x="90" y="23"/>
                      <a:pt x="93" y="20"/>
                      <a:pt x="102" y="20"/>
                    </a:cubicBezTo>
                    <a:cubicBezTo>
                      <a:pt x="102" y="20"/>
                      <a:pt x="102" y="20"/>
                      <a:pt x="102" y="20"/>
                    </a:cubicBezTo>
                    <a:moveTo>
                      <a:pt x="159" y="0"/>
                    </a:moveTo>
                    <a:cubicBezTo>
                      <a:pt x="154" y="0"/>
                      <a:pt x="149" y="0"/>
                      <a:pt x="145" y="1"/>
                    </a:cubicBezTo>
                    <a:cubicBezTo>
                      <a:pt x="139" y="3"/>
                      <a:pt x="134" y="3"/>
                      <a:pt x="130" y="7"/>
                    </a:cubicBezTo>
                    <a:cubicBezTo>
                      <a:pt x="126" y="10"/>
                      <a:pt x="125" y="14"/>
                      <a:pt x="121" y="16"/>
                    </a:cubicBezTo>
                    <a:cubicBezTo>
                      <a:pt x="117" y="18"/>
                      <a:pt x="105" y="18"/>
                      <a:pt x="102" y="19"/>
                    </a:cubicBezTo>
                    <a:cubicBezTo>
                      <a:pt x="89" y="19"/>
                      <a:pt x="88" y="25"/>
                      <a:pt x="82" y="25"/>
                    </a:cubicBezTo>
                    <a:cubicBezTo>
                      <a:pt x="81" y="25"/>
                      <a:pt x="81" y="25"/>
                      <a:pt x="80" y="24"/>
                    </a:cubicBezTo>
                    <a:cubicBezTo>
                      <a:pt x="77" y="23"/>
                      <a:pt x="74" y="22"/>
                      <a:pt x="70" y="22"/>
                    </a:cubicBezTo>
                    <a:cubicBezTo>
                      <a:pt x="64" y="22"/>
                      <a:pt x="58" y="25"/>
                      <a:pt x="59" y="33"/>
                    </a:cubicBezTo>
                    <a:cubicBezTo>
                      <a:pt x="60" y="38"/>
                      <a:pt x="67" y="40"/>
                      <a:pt x="66" y="46"/>
                    </a:cubicBezTo>
                    <a:cubicBezTo>
                      <a:pt x="66" y="51"/>
                      <a:pt x="63" y="50"/>
                      <a:pt x="60" y="53"/>
                    </a:cubicBezTo>
                    <a:cubicBezTo>
                      <a:pt x="54" y="59"/>
                      <a:pt x="48" y="61"/>
                      <a:pt x="45" y="68"/>
                    </a:cubicBezTo>
                    <a:cubicBezTo>
                      <a:pt x="42" y="72"/>
                      <a:pt x="46" y="75"/>
                      <a:pt x="41" y="77"/>
                    </a:cubicBezTo>
                    <a:cubicBezTo>
                      <a:pt x="40" y="78"/>
                      <a:pt x="39" y="78"/>
                      <a:pt x="39" y="78"/>
                    </a:cubicBezTo>
                    <a:cubicBezTo>
                      <a:pt x="35" y="78"/>
                      <a:pt x="31" y="73"/>
                      <a:pt x="28" y="72"/>
                    </a:cubicBezTo>
                    <a:cubicBezTo>
                      <a:pt x="26" y="72"/>
                      <a:pt x="25" y="72"/>
                      <a:pt x="23" y="72"/>
                    </a:cubicBezTo>
                    <a:cubicBezTo>
                      <a:pt x="5" y="72"/>
                      <a:pt x="0" y="106"/>
                      <a:pt x="9" y="119"/>
                    </a:cubicBezTo>
                    <a:cubicBezTo>
                      <a:pt x="14" y="125"/>
                      <a:pt x="20" y="128"/>
                      <a:pt x="26" y="128"/>
                    </a:cubicBezTo>
                    <a:cubicBezTo>
                      <a:pt x="38" y="128"/>
                      <a:pt x="49" y="117"/>
                      <a:pt x="48" y="102"/>
                    </a:cubicBezTo>
                    <a:cubicBezTo>
                      <a:pt x="48" y="98"/>
                      <a:pt x="42" y="83"/>
                      <a:pt x="51" y="81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59" y="81"/>
                      <a:pt x="60" y="97"/>
                      <a:pt x="61" y="101"/>
                    </a:cubicBezTo>
                    <a:cubicBezTo>
                      <a:pt x="62" y="111"/>
                      <a:pt x="63" y="123"/>
                      <a:pt x="74" y="126"/>
                    </a:cubicBezTo>
                    <a:cubicBezTo>
                      <a:pt x="76" y="127"/>
                      <a:pt x="77" y="127"/>
                      <a:pt x="78" y="127"/>
                    </a:cubicBezTo>
                    <a:cubicBezTo>
                      <a:pt x="89" y="127"/>
                      <a:pt x="99" y="116"/>
                      <a:pt x="104" y="108"/>
                    </a:cubicBezTo>
                    <a:cubicBezTo>
                      <a:pt x="110" y="98"/>
                      <a:pt x="114" y="85"/>
                      <a:pt x="112" y="73"/>
                    </a:cubicBezTo>
                    <a:cubicBezTo>
                      <a:pt x="110" y="67"/>
                      <a:pt x="108" y="63"/>
                      <a:pt x="104" y="59"/>
                    </a:cubicBezTo>
                    <a:cubicBezTo>
                      <a:pt x="101" y="56"/>
                      <a:pt x="95" y="53"/>
                      <a:pt x="93" y="50"/>
                    </a:cubicBezTo>
                    <a:cubicBezTo>
                      <a:pt x="87" y="39"/>
                      <a:pt x="98" y="45"/>
                      <a:pt x="104" y="40"/>
                    </a:cubicBezTo>
                    <a:cubicBezTo>
                      <a:pt x="109" y="36"/>
                      <a:pt x="107" y="30"/>
                      <a:pt x="103" y="26"/>
                    </a:cubicBezTo>
                    <a:cubicBezTo>
                      <a:pt x="101" y="25"/>
                      <a:pt x="103" y="23"/>
                      <a:pt x="105" y="23"/>
                    </a:cubicBezTo>
                    <a:cubicBezTo>
                      <a:pt x="111" y="23"/>
                      <a:pt x="116" y="23"/>
                      <a:pt x="121" y="22"/>
                    </a:cubicBezTo>
                    <a:cubicBezTo>
                      <a:pt x="125" y="21"/>
                      <a:pt x="128" y="20"/>
                      <a:pt x="130" y="20"/>
                    </a:cubicBezTo>
                    <a:cubicBezTo>
                      <a:pt x="133" y="20"/>
                      <a:pt x="134" y="22"/>
                      <a:pt x="137" y="29"/>
                    </a:cubicBezTo>
                    <a:cubicBezTo>
                      <a:pt x="139" y="36"/>
                      <a:pt x="142" y="41"/>
                      <a:pt x="149" y="44"/>
                    </a:cubicBezTo>
                    <a:cubicBezTo>
                      <a:pt x="151" y="45"/>
                      <a:pt x="153" y="46"/>
                      <a:pt x="155" y="46"/>
                    </a:cubicBezTo>
                    <a:cubicBezTo>
                      <a:pt x="164" y="46"/>
                      <a:pt x="173" y="37"/>
                      <a:pt x="181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96" y="36"/>
                      <a:pt x="202" y="52"/>
                      <a:pt x="200" y="58"/>
                    </a:cubicBezTo>
                    <a:cubicBezTo>
                      <a:pt x="197" y="65"/>
                      <a:pt x="181" y="72"/>
                      <a:pt x="178" y="77"/>
                    </a:cubicBezTo>
                    <a:cubicBezTo>
                      <a:pt x="169" y="91"/>
                      <a:pt x="183" y="111"/>
                      <a:pt x="176" y="127"/>
                    </a:cubicBezTo>
                    <a:cubicBezTo>
                      <a:pt x="173" y="134"/>
                      <a:pt x="171" y="136"/>
                      <a:pt x="168" y="136"/>
                    </a:cubicBezTo>
                    <a:cubicBezTo>
                      <a:pt x="166" y="136"/>
                      <a:pt x="163" y="135"/>
                      <a:pt x="159" y="134"/>
                    </a:cubicBezTo>
                    <a:cubicBezTo>
                      <a:pt x="155" y="133"/>
                      <a:pt x="152" y="133"/>
                      <a:pt x="149" y="133"/>
                    </a:cubicBezTo>
                    <a:cubicBezTo>
                      <a:pt x="139" y="133"/>
                      <a:pt x="130" y="137"/>
                      <a:pt x="120" y="144"/>
                    </a:cubicBezTo>
                    <a:cubicBezTo>
                      <a:pt x="106" y="154"/>
                      <a:pt x="93" y="173"/>
                      <a:pt x="105" y="190"/>
                    </a:cubicBezTo>
                    <a:cubicBezTo>
                      <a:pt x="113" y="202"/>
                      <a:pt x="123" y="209"/>
                      <a:pt x="135" y="209"/>
                    </a:cubicBezTo>
                    <a:cubicBezTo>
                      <a:pt x="139" y="209"/>
                      <a:pt x="143" y="208"/>
                      <a:pt x="147" y="207"/>
                    </a:cubicBezTo>
                    <a:cubicBezTo>
                      <a:pt x="173" y="199"/>
                      <a:pt x="172" y="178"/>
                      <a:pt x="175" y="155"/>
                    </a:cubicBezTo>
                    <a:cubicBezTo>
                      <a:pt x="176" y="148"/>
                      <a:pt x="176" y="138"/>
                      <a:pt x="180" y="132"/>
                    </a:cubicBezTo>
                    <a:cubicBezTo>
                      <a:pt x="183" y="127"/>
                      <a:pt x="186" y="126"/>
                      <a:pt x="189" y="126"/>
                    </a:cubicBezTo>
                    <a:cubicBezTo>
                      <a:pt x="190" y="126"/>
                      <a:pt x="192" y="126"/>
                      <a:pt x="194" y="126"/>
                    </a:cubicBezTo>
                    <a:cubicBezTo>
                      <a:pt x="196" y="127"/>
                      <a:pt x="198" y="127"/>
                      <a:pt x="201" y="127"/>
                    </a:cubicBezTo>
                    <a:cubicBezTo>
                      <a:pt x="202" y="127"/>
                      <a:pt x="202" y="127"/>
                      <a:pt x="203" y="127"/>
                    </a:cubicBezTo>
                    <a:cubicBezTo>
                      <a:pt x="231" y="126"/>
                      <a:pt x="244" y="96"/>
                      <a:pt x="228" y="72"/>
                    </a:cubicBezTo>
                    <a:cubicBezTo>
                      <a:pt x="223" y="66"/>
                      <a:pt x="216" y="63"/>
                      <a:pt x="210" y="57"/>
                    </a:cubicBezTo>
                    <a:cubicBezTo>
                      <a:pt x="204" y="51"/>
                      <a:pt x="205" y="45"/>
                      <a:pt x="201" y="38"/>
                    </a:cubicBezTo>
                    <a:cubicBezTo>
                      <a:pt x="199" y="35"/>
                      <a:pt x="195" y="34"/>
                      <a:pt x="194" y="31"/>
                    </a:cubicBezTo>
                    <a:cubicBezTo>
                      <a:pt x="191" y="26"/>
                      <a:pt x="193" y="20"/>
                      <a:pt x="190" y="15"/>
                    </a:cubicBezTo>
                    <a:cubicBezTo>
                      <a:pt x="184" y="4"/>
                      <a:pt x="171" y="0"/>
                      <a:pt x="159" y="0"/>
                    </a:cubicBezTo>
                  </a:path>
                </a:pathLst>
              </a:custGeom>
              <a:solidFill>
                <a:srgbClr val="4D32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4" name="Oval 567"/>
              <p:cNvSpPr>
                <a:spLocks noChangeArrowheads="1"/>
              </p:cNvSpPr>
              <p:nvPr/>
            </p:nvSpPr>
            <p:spPr bwMode="auto">
              <a:xfrm>
                <a:off x="3859" y="3320"/>
                <a:ext cx="85" cy="8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5" name="Oval 568"/>
              <p:cNvSpPr>
                <a:spLocks noChangeArrowheads="1"/>
              </p:cNvSpPr>
              <p:nvPr/>
            </p:nvSpPr>
            <p:spPr bwMode="auto">
              <a:xfrm>
                <a:off x="3947" y="3320"/>
                <a:ext cx="31" cy="3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6" name="Oval 569"/>
              <p:cNvSpPr>
                <a:spLocks noChangeArrowheads="1"/>
              </p:cNvSpPr>
              <p:nvPr/>
            </p:nvSpPr>
            <p:spPr bwMode="auto">
              <a:xfrm>
                <a:off x="3825" y="3389"/>
                <a:ext cx="30" cy="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7" name="Oval 570"/>
              <p:cNvSpPr>
                <a:spLocks noChangeArrowheads="1"/>
              </p:cNvSpPr>
              <p:nvPr/>
            </p:nvSpPr>
            <p:spPr bwMode="auto">
              <a:xfrm>
                <a:off x="4238" y="3544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8" name="Oval 571"/>
              <p:cNvSpPr>
                <a:spLocks noChangeArrowheads="1"/>
              </p:cNvSpPr>
              <p:nvPr/>
            </p:nvSpPr>
            <p:spPr bwMode="auto">
              <a:xfrm>
                <a:off x="4246" y="355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299" name="Freeform 572"/>
              <p:cNvSpPr>
                <a:spLocks/>
              </p:cNvSpPr>
              <p:nvPr/>
            </p:nvSpPr>
            <p:spPr bwMode="auto">
              <a:xfrm>
                <a:off x="4242" y="3552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0" name="Oval 573"/>
              <p:cNvSpPr>
                <a:spLocks noChangeArrowheads="1"/>
              </p:cNvSpPr>
              <p:nvPr/>
            </p:nvSpPr>
            <p:spPr bwMode="auto">
              <a:xfrm>
                <a:off x="4315" y="3450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1" name="Oval 574"/>
              <p:cNvSpPr>
                <a:spLocks noChangeArrowheads="1"/>
              </p:cNvSpPr>
              <p:nvPr/>
            </p:nvSpPr>
            <p:spPr bwMode="auto">
              <a:xfrm>
                <a:off x="4322" y="3462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2" name="Freeform 575"/>
              <p:cNvSpPr>
                <a:spLocks/>
              </p:cNvSpPr>
              <p:nvPr/>
            </p:nvSpPr>
            <p:spPr bwMode="auto">
              <a:xfrm>
                <a:off x="4322" y="3458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3" name="Oval 576"/>
              <p:cNvSpPr>
                <a:spLocks noChangeArrowheads="1"/>
              </p:cNvSpPr>
              <p:nvPr/>
            </p:nvSpPr>
            <p:spPr bwMode="auto">
              <a:xfrm>
                <a:off x="4219" y="3430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4" name="Oval 577"/>
              <p:cNvSpPr>
                <a:spLocks noChangeArrowheads="1"/>
              </p:cNvSpPr>
              <p:nvPr/>
            </p:nvSpPr>
            <p:spPr bwMode="auto">
              <a:xfrm>
                <a:off x="4227" y="3438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5" name="Freeform 578"/>
              <p:cNvSpPr>
                <a:spLocks/>
              </p:cNvSpPr>
              <p:nvPr/>
            </p:nvSpPr>
            <p:spPr bwMode="auto">
              <a:xfrm>
                <a:off x="4227" y="3438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6" name="Oval 579"/>
              <p:cNvSpPr>
                <a:spLocks noChangeArrowheads="1"/>
              </p:cNvSpPr>
              <p:nvPr/>
            </p:nvSpPr>
            <p:spPr bwMode="auto">
              <a:xfrm>
                <a:off x="4326" y="3519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7" name="Oval 580"/>
              <p:cNvSpPr>
                <a:spLocks noChangeArrowheads="1"/>
              </p:cNvSpPr>
              <p:nvPr/>
            </p:nvSpPr>
            <p:spPr bwMode="auto">
              <a:xfrm>
                <a:off x="4334" y="352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8" name="Freeform 581"/>
              <p:cNvSpPr>
                <a:spLocks/>
              </p:cNvSpPr>
              <p:nvPr/>
            </p:nvSpPr>
            <p:spPr bwMode="auto">
              <a:xfrm>
                <a:off x="4330" y="3528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09" name="Oval 582"/>
              <p:cNvSpPr>
                <a:spLocks noChangeArrowheads="1"/>
              </p:cNvSpPr>
              <p:nvPr/>
            </p:nvSpPr>
            <p:spPr bwMode="auto">
              <a:xfrm>
                <a:off x="4234" y="3581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0" name="Oval 583"/>
              <p:cNvSpPr>
                <a:spLocks noChangeArrowheads="1"/>
              </p:cNvSpPr>
              <p:nvPr/>
            </p:nvSpPr>
            <p:spPr bwMode="auto">
              <a:xfrm>
                <a:off x="4242" y="358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1" name="Freeform 584"/>
              <p:cNvSpPr>
                <a:spLocks/>
              </p:cNvSpPr>
              <p:nvPr/>
            </p:nvSpPr>
            <p:spPr bwMode="auto">
              <a:xfrm>
                <a:off x="4238" y="3589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2" name="Oval 585"/>
              <p:cNvSpPr>
                <a:spLocks noChangeArrowheads="1"/>
              </p:cNvSpPr>
              <p:nvPr/>
            </p:nvSpPr>
            <p:spPr bwMode="auto">
              <a:xfrm>
                <a:off x="4185" y="3511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3" name="Oval 586"/>
              <p:cNvSpPr>
                <a:spLocks noChangeArrowheads="1"/>
              </p:cNvSpPr>
              <p:nvPr/>
            </p:nvSpPr>
            <p:spPr bwMode="auto">
              <a:xfrm>
                <a:off x="4192" y="3519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4" name="Freeform 587"/>
              <p:cNvSpPr>
                <a:spLocks/>
              </p:cNvSpPr>
              <p:nvPr/>
            </p:nvSpPr>
            <p:spPr bwMode="auto">
              <a:xfrm>
                <a:off x="4192" y="3519"/>
                <a:ext cx="12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5" name="Oval 588"/>
              <p:cNvSpPr>
                <a:spLocks noChangeArrowheads="1"/>
              </p:cNvSpPr>
              <p:nvPr/>
            </p:nvSpPr>
            <p:spPr bwMode="auto">
              <a:xfrm>
                <a:off x="4357" y="3246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6" name="Oval 589"/>
              <p:cNvSpPr>
                <a:spLocks noChangeArrowheads="1"/>
              </p:cNvSpPr>
              <p:nvPr/>
            </p:nvSpPr>
            <p:spPr bwMode="auto">
              <a:xfrm>
                <a:off x="4365" y="3254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7" name="Freeform 590"/>
              <p:cNvSpPr>
                <a:spLocks/>
              </p:cNvSpPr>
              <p:nvPr/>
            </p:nvSpPr>
            <p:spPr bwMode="auto">
              <a:xfrm>
                <a:off x="4365" y="3254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8" name="Oval 591"/>
              <p:cNvSpPr>
                <a:spLocks noChangeArrowheads="1"/>
              </p:cNvSpPr>
              <p:nvPr/>
            </p:nvSpPr>
            <p:spPr bwMode="auto">
              <a:xfrm>
                <a:off x="4246" y="3295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19" name="Oval 592"/>
              <p:cNvSpPr>
                <a:spLocks noChangeArrowheads="1"/>
              </p:cNvSpPr>
              <p:nvPr/>
            </p:nvSpPr>
            <p:spPr bwMode="auto">
              <a:xfrm>
                <a:off x="4254" y="3303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0" name="Freeform 593"/>
              <p:cNvSpPr>
                <a:spLocks/>
              </p:cNvSpPr>
              <p:nvPr/>
            </p:nvSpPr>
            <p:spPr bwMode="auto">
              <a:xfrm>
                <a:off x="4254" y="3303"/>
                <a:ext cx="11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1" name="Oval 594"/>
              <p:cNvSpPr>
                <a:spLocks noChangeArrowheads="1"/>
              </p:cNvSpPr>
              <p:nvPr/>
            </p:nvSpPr>
            <p:spPr bwMode="auto">
              <a:xfrm>
                <a:off x="4391" y="3336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2" name="Oval 595"/>
              <p:cNvSpPr>
                <a:spLocks noChangeArrowheads="1"/>
              </p:cNvSpPr>
              <p:nvPr/>
            </p:nvSpPr>
            <p:spPr bwMode="auto">
              <a:xfrm>
                <a:off x="4399" y="334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3" name="Freeform 596"/>
              <p:cNvSpPr>
                <a:spLocks/>
              </p:cNvSpPr>
              <p:nvPr/>
            </p:nvSpPr>
            <p:spPr bwMode="auto">
              <a:xfrm>
                <a:off x="4395" y="3344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4" name="Oval 597"/>
              <p:cNvSpPr>
                <a:spLocks noChangeArrowheads="1"/>
              </p:cNvSpPr>
              <p:nvPr/>
            </p:nvSpPr>
            <p:spPr bwMode="auto">
              <a:xfrm>
                <a:off x="4594" y="3369"/>
                <a:ext cx="39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5" name="Oval 598"/>
              <p:cNvSpPr>
                <a:spLocks noChangeArrowheads="1"/>
              </p:cNvSpPr>
              <p:nvPr/>
            </p:nvSpPr>
            <p:spPr bwMode="auto">
              <a:xfrm>
                <a:off x="4602" y="3377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6" name="Freeform 599"/>
              <p:cNvSpPr>
                <a:spLocks/>
              </p:cNvSpPr>
              <p:nvPr/>
            </p:nvSpPr>
            <p:spPr bwMode="auto">
              <a:xfrm>
                <a:off x="4602" y="3377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7" name="Oval 600"/>
              <p:cNvSpPr>
                <a:spLocks noChangeArrowheads="1"/>
              </p:cNvSpPr>
              <p:nvPr/>
            </p:nvSpPr>
            <p:spPr bwMode="auto">
              <a:xfrm>
                <a:off x="4621" y="3169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8" name="Oval 601"/>
              <p:cNvSpPr>
                <a:spLocks noChangeArrowheads="1"/>
              </p:cNvSpPr>
              <p:nvPr/>
            </p:nvSpPr>
            <p:spPr bwMode="auto">
              <a:xfrm>
                <a:off x="4629" y="3177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29" name="Freeform 602"/>
              <p:cNvSpPr>
                <a:spLocks/>
              </p:cNvSpPr>
              <p:nvPr/>
            </p:nvSpPr>
            <p:spPr bwMode="auto">
              <a:xfrm>
                <a:off x="4625" y="3173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0" name="Oval 603"/>
              <p:cNvSpPr>
                <a:spLocks noChangeArrowheads="1"/>
              </p:cNvSpPr>
              <p:nvPr/>
            </p:nvSpPr>
            <p:spPr bwMode="auto">
              <a:xfrm>
                <a:off x="4548" y="3152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1" name="Oval 604"/>
              <p:cNvSpPr>
                <a:spLocks noChangeArrowheads="1"/>
              </p:cNvSpPr>
              <p:nvPr/>
            </p:nvSpPr>
            <p:spPr bwMode="auto">
              <a:xfrm>
                <a:off x="4556" y="3160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2" name="Freeform 605"/>
              <p:cNvSpPr>
                <a:spLocks/>
              </p:cNvSpPr>
              <p:nvPr/>
            </p:nvSpPr>
            <p:spPr bwMode="auto">
              <a:xfrm>
                <a:off x="4556" y="3160"/>
                <a:ext cx="11" cy="13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3" name="Oval 606"/>
              <p:cNvSpPr>
                <a:spLocks noChangeArrowheads="1"/>
              </p:cNvSpPr>
              <p:nvPr/>
            </p:nvSpPr>
            <p:spPr bwMode="auto">
              <a:xfrm>
                <a:off x="4453" y="3042"/>
                <a:ext cx="34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4" name="Oval 607"/>
              <p:cNvSpPr>
                <a:spLocks noChangeArrowheads="1"/>
              </p:cNvSpPr>
              <p:nvPr/>
            </p:nvSpPr>
            <p:spPr bwMode="auto">
              <a:xfrm>
                <a:off x="4460" y="3054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5" name="Freeform 608"/>
              <p:cNvSpPr>
                <a:spLocks/>
              </p:cNvSpPr>
              <p:nvPr/>
            </p:nvSpPr>
            <p:spPr bwMode="auto">
              <a:xfrm>
                <a:off x="4456" y="3050"/>
                <a:ext cx="12" cy="1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6" name="Oval 609"/>
              <p:cNvSpPr>
                <a:spLocks noChangeArrowheads="1"/>
              </p:cNvSpPr>
              <p:nvPr/>
            </p:nvSpPr>
            <p:spPr bwMode="auto">
              <a:xfrm>
                <a:off x="4131" y="3095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7" name="Oval 610"/>
              <p:cNvSpPr>
                <a:spLocks noChangeArrowheads="1"/>
              </p:cNvSpPr>
              <p:nvPr/>
            </p:nvSpPr>
            <p:spPr bwMode="auto">
              <a:xfrm>
                <a:off x="4139" y="3103"/>
                <a:ext cx="7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8" name="Freeform 611"/>
              <p:cNvSpPr>
                <a:spLocks/>
              </p:cNvSpPr>
              <p:nvPr/>
            </p:nvSpPr>
            <p:spPr bwMode="auto">
              <a:xfrm>
                <a:off x="4135" y="3103"/>
                <a:ext cx="11" cy="13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39" name="Oval 612"/>
              <p:cNvSpPr>
                <a:spLocks noChangeArrowheads="1"/>
              </p:cNvSpPr>
              <p:nvPr/>
            </p:nvSpPr>
            <p:spPr bwMode="auto">
              <a:xfrm>
                <a:off x="3913" y="3140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0" name="Oval 613"/>
              <p:cNvSpPr>
                <a:spLocks noChangeArrowheads="1"/>
              </p:cNvSpPr>
              <p:nvPr/>
            </p:nvSpPr>
            <p:spPr bwMode="auto">
              <a:xfrm>
                <a:off x="3921" y="3148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1" name="Freeform 614"/>
              <p:cNvSpPr>
                <a:spLocks/>
              </p:cNvSpPr>
              <p:nvPr/>
            </p:nvSpPr>
            <p:spPr bwMode="auto">
              <a:xfrm>
                <a:off x="3917" y="3148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2" name="Oval 615"/>
              <p:cNvSpPr>
                <a:spLocks noChangeArrowheads="1"/>
              </p:cNvSpPr>
              <p:nvPr/>
            </p:nvSpPr>
            <p:spPr bwMode="auto">
              <a:xfrm>
                <a:off x="4146" y="3022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3" name="Oval 616"/>
              <p:cNvSpPr>
                <a:spLocks noChangeArrowheads="1"/>
              </p:cNvSpPr>
              <p:nvPr/>
            </p:nvSpPr>
            <p:spPr bwMode="auto">
              <a:xfrm>
                <a:off x="4154" y="303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4" name="Freeform 617"/>
              <p:cNvSpPr>
                <a:spLocks/>
              </p:cNvSpPr>
              <p:nvPr/>
            </p:nvSpPr>
            <p:spPr bwMode="auto">
              <a:xfrm>
                <a:off x="4150" y="3030"/>
                <a:ext cx="12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5" name="Oval 618"/>
              <p:cNvSpPr>
                <a:spLocks noChangeArrowheads="1"/>
              </p:cNvSpPr>
              <p:nvPr/>
            </p:nvSpPr>
            <p:spPr bwMode="auto">
              <a:xfrm>
                <a:off x="4602" y="3271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6" name="Oval 619"/>
              <p:cNvSpPr>
                <a:spLocks noChangeArrowheads="1"/>
              </p:cNvSpPr>
              <p:nvPr/>
            </p:nvSpPr>
            <p:spPr bwMode="auto">
              <a:xfrm>
                <a:off x="4610" y="3283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7" name="Freeform 620"/>
              <p:cNvSpPr>
                <a:spLocks/>
              </p:cNvSpPr>
              <p:nvPr/>
            </p:nvSpPr>
            <p:spPr bwMode="auto">
              <a:xfrm>
                <a:off x="4610" y="3279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8" name="Oval 621"/>
              <p:cNvSpPr>
                <a:spLocks noChangeArrowheads="1"/>
              </p:cNvSpPr>
              <p:nvPr/>
            </p:nvSpPr>
            <p:spPr bwMode="auto">
              <a:xfrm>
                <a:off x="4039" y="3112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49" name="Oval 622"/>
              <p:cNvSpPr>
                <a:spLocks noChangeArrowheads="1"/>
              </p:cNvSpPr>
              <p:nvPr/>
            </p:nvSpPr>
            <p:spPr bwMode="auto">
              <a:xfrm>
                <a:off x="4047" y="312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0" name="Freeform 623"/>
              <p:cNvSpPr>
                <a:spLocks/>
              </p:cNvSpPr>
              <p:nvPr/>
            </p:nvSpPr>
            <p:spPr bwMode="auto">
              <a:xfrm>
                <a:off x="4047" y="3120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1" name="Oval 624"/>
              <p:cNvSpPr>
                <a:spLocks noChangeArrowheads="1"/>
              </p:cNvSpPr>
              <p:nvPr/>
            </p:nvSpPr>
            <p:spPr bwMode="auto">
              <a:xfrm>
                <a:off x="3993" y="3658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2" name="Oval 625"/>
              <p:cNvSpPr>
                <a:spLocks noChangeArrowheads="1"/>
              </p:cNvSpPr>
              <p:nvPr/>
            </p:nvSpPr>
            <p:spPr bwMode="auto">
              <a:xfrm>
                <a:off x="4001" y="3670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3" name="Freeform 626"/>
              <p:cNvSpPr>
                <a:spLocks/>
              </p:cNvSpPr>
              <p:nvPr/>
            </p:nvSpPr>
            <p:spPr bwMode="auto">
              <a:xfrm>
                <a:off x="3997" y="3666"/>
                <a:ext cx="12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4" name="Oval 627"/>
              <p:cNvSpPr>
                <a:spLocks noChangeArrowheads="1"/>
              </p:cNvSpPr>
              <p:nvPr/>
            </p:nvSpPr>
            <p:spPr bwMode="auto">
              <a:xfrm>
                <a:off x="3936" y="3234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5" name="Oval 628"/>
              <p:cNvSpPr>
                <a:spLocks noChangeArrowheads="1"/>
              </p:cNvSpPr>
              <p:nvPr/>
            </p:nvSpPr>
            <p:spPr bwMode="auto">
              <a:xfrm>
                <a:off x="3944" y="3242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6" name="Freeform 629"/>
              <p:cNvSpPr>
                <a:spLocks/>
              </p:cNvSpPr>
              <p:nvPr/>
            </p:nvSpPr>
            <p:spPr bwMode="auto">
              <a:xfrm>
                <a:off x="3940" y="3238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7" name="Oval 630"/>
              <p:cNvSpPr>
                <a:spLocks noChangeArrowheads="1"/>
              </p:cNvSpPr>
              <p:nvPr/>
            </p:nvSpPr>
            <p:spPr bwMode="auto">
              <a:xfrm>
                <a:off x="3794" y="3267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8" name="Oval 631"/>
              <p:cNvSpPr>
                <a:spLocks noChangeArrowheads="1"/>
              </p:cNvSpPr>
              <p:nvPr/>
            </p:nvSpPr>
            <p:spPr bwMode="auto">
              <a:xfrm>
                <a:off x="3802" y="327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59" name="Freeform 632"/>
              <p:cNvSpPr>
                <a:spLocks/>
              </p:cNvSpPr>
              <p:nvPr/>
            </p:nvSpPr>
            <p:spPr bwMode="auto">
              <a:xfrm>
                <a:off x="3798" y="3275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0" name="Oval 633"/>
              <p:cNvSpPr>
                <a:spLocks noChangeArrowheads="1"/>
              </p:cNvSpPr>
              <p:nvPr/>
            </p:nvSpPr>
            <p:spPr bwMode="auto">
              <a:xfrm>
                <a:off x="3970" y="3511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1" name="Oval 634"/>
              <p:cNvSpPr>
                <a:spLocks noChangeArrowheads="1"/>
              </p:cNvSpPr>
              <p:nvPr/>
            </p:nvSpPr>
            <p:spPr bwMode="auto">
              <a:xfrm>
                <a:off x="3978" y="3519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2" name="Freeform 635"/>
              <p:cNvSpPr>
                <a:spLocks/>
              </p:cNvSpPr>
              <p:nvPr/>
            </p:nvSpPr>
            <p:spPr bwMode="auto">
              <a:xfrm>
                <a:off x="3978" y="3519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3" name="Oval 636"/>
              <p:cNvSpPr>
                <a:spLocks noChangeArrowheads="1"/>
              </p:cNvSpPr>
              <p:nvPr/>
            </p:nvSpPr>
            <p:spPr bwMode="auto">
              <a:xfrm>
                <a:off x="4200" y="3214"/>
                <a:ext cx="38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4" name="Oval 637"/>
              <p:cNvSpPr>
                <a:spLocks noChangeArrowheads="1"/>
              </p:cNvSpPr>
              <p:nvPr/>
            </p:nvSpPr>
            <p:spPr bwMode="auto">
              <a:xfrm>
                <a:off x="4208" y="3226"/>
                <a:ext cx="11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5" name="Freeform 638"/>
              <p:cNvSpPr>
                <a:spLocks/>
              </p:cNvSpPr>
              <p:nvPr/>
            </p:nvSpPr>
            <p:spPr bwMode="auto">
              <a:xfrm>
                <a:off x="4208" y="3222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6" name="Oval 639"/>
              <p:cNvSpPr>
                <a:spLocks noChangeArrowheads="1"/>
              </p:cNvSpPr>
              <p:nvPr/>
            </p:nvSpPr>
            <p:spPr bwMode="auto">
              <a:xfrm>
                <a:off x="4039" y="3715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7" name="Oval 640"/>
              <p:cNvSpPr>
                <a:spLocks noChangeArrowheads="1"/>
              </p:cNvSpPr>
              <p:nvPr/>
            </p:nvSpPr>
            <p:spPr bwMode="auto">
              <a:xfrm>
                <a:off x="4047" y="3723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8" name="Freeform 641"/>
              <p:cNvSpPr>
                <a:spLocks/>
              </p:cNvSpPr>
              <p:nvPr/>
            </p:nvSpPr>
            <p:spPr bwMode="auto">
              <a:xfrm>
                <a:off x="4047" y="3723"/>
                <a:ext cx="11" cy="13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69" name="Oval 642"/>
              <p:cNvSpPr>
                <a:spLocks noChangeArrowheads="1"/>
              </p:cNvSpPr>
              <p:nvPr/>
            </p:nvSpPr>
            <p:spPr bwMode="auto">
              <a:xfrm>
                <a:off x="3989" y="3756"/>
                <a:ext cx="35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0" name="Oval 643"/>
              <p:cNvSpPr>
                <a:spLocks noChangeArrowheads="1"/>
              </p:cNvSpPr>
              <p:nvPr/>
            </p:nvSpPr>
            <p:spPr bwMode="auto">
              <a:xfrm>
                <a:off x="3997" y="3768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1" name="Freeform 644"/>
              <p:cNvSpPr>
                <a:spLocks/>
              </p:cNvSpPr>
              <p:nvPr/>
            </p:nvSpPr>
            <p:spPr bwMode="auto">
              <a:xfrm>
                <a:off x="3993" y="3764"/>
                <a:ext cx="16" cy="12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2 w 4"/>
                  <a:gd name="T5" fmla="*/ 1 h 3"/>
                  <a:gd name="T6" fmla="*/ 3 w 4"/>
                  <a:gd name="T7" fmla="*/ 2 h 3"/>
                  <a:gd name="T8" fmla="*/ 2 w 4"/>
                  <a:gd name="T9" fmla="*/ 2 h 3"/>
                  <a:gd name="T10" fmla="*/ 1 w 4"/>
                  <a:gd name="T11" fmla="*/ 2 h 3"/>
                  <a:gd name="T12" fmla="*/ 1 w 4"/>
                  <a:gd name="T13" fmla="*/ 2 h 3"/>
                  <a:gd name="T14" fmla="*/ 0 w 4"/>
                  <a:gd name="T15" fmla="*/ 2 h 3"/>
                  <a:gd name="T16" fmla="*/ 2 w 4"/>
                  <a:gd name="T17" fmla="*/ 3 h 3"/>
                  <a:gd name="T18" fmla="*/ 4 w 4"/>
                  <a:gd name="T19" fmla="*/ 2 h 3"/>
                  <a:gd name="T20" fmla="*/ 2 w 4"/>
                  <a:gd name="T21" fmla="*/ 0 h 3"/>
                  <a:gd name="T22" fmla="*/ 0 w 4"/>
                  <a:gd name="T23" fmla="*/ 2 h 3"/>
                  <a:gd name="T24" fmla="*/ 1 w 4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2" name="Oval 645"/>
              <p:cNvSpPr>
                <a:spLocks noChangeArrowheads="1"/>
              </p:cNvSpPr>
              <p:nvPr/>
            </p:nvSpPr>
            <p:spPr bwMode="auto">
              <a:xfrm>
                <a:off x="3840" y="3642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3" name="Oval 646"/>
              <p:cNvSpPr>
                <a:spLocks noChangeArrowheads="1"/>
              </p:cNvSpPr>
              <p:nvPr/>
            </p:nvSpPr>
            <p:spPr bwMode="auto">
              <a:xfrm>
                <a:off x="3848" y="3650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4" name="Freeform 647"/>
              <p:cNvSpPr>
                <a:spLocks/>
              </p:cNvSpPr>
              <p:nvPr/>
            </p:nvSpPr>
            <p:spPr bwMode="auto">
              <a:xfrm>
                <a:off x="3848" y="3646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5" name="Oval 648"/>
              <p:cNvSpPr>
                <a:spLocks noChangeArrowheads="1"/>
              </p:cNvSpPr>
              <p:nvPr/>
            </p:nvSpPr>
            <p:spPr bwMode="auto">
              <a:xfrm>
                <a:off x="3871" y="3707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6" name="Oval 649"/>
              <p:cNvSpPr>
                <a:spLocks noChangeArrowheads="1"/>
              </p:cNvSpPr>
              <p:nvPr/>
            </p:nvSpPr>
            <p:spPr bwMode="auto">
              <a:xfrm>
                <a:off x="3878" y="371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7" name="Freeform 650"/>
              <p:cNvSpPr>
                <a:spLocks/>
              </p:cNvSpPr>
              <p:nvPr/>
            </p:nvSpPr>
            <p:spPr bwMode="auto">
              <a:xfrm>
                <a:off x="3875" y="3711"/>
                <a:ext cx="11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8" name="Oval 651"/>
              <p:cNvSpPr>
                <a:spLocks noChangeArrowheads="1"/>
              </p:cNvSpPr>
              <p:nvPr/>
            </p:nvSpPr>
            <p:spPr bwMode="auto">
              <a:xfrm>
                <a:off x="3825" y="3703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79" name="Oval 652"/>
              <p:cNvSpPr>
                <a:spLocks noChangeArrowheads="1"/>
              </p:cNvSpPr>
              <p:nvPr/>
            </p:nvSpPr>
            <p:spPr bwMode="auto">
              <a:xfrm>
                <a:off x="3832" y="3711"/>
                <a:ext cx="8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0" name="Freeform 653"/>
              <p:cNvSpPr>
                <a:spLocks/>
              </p:cNvSpPr>
              <p:nvPr/>
            </p:nvSpPr>
            <p:spPr bwMode="auto">
              <a:xfrm>
                <a:off x="3829" y="3711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1" name="Oval 654"/>
              <p:cNvSpPr>
                <a:spLocks noChangeArrowheads="1"/>
              </p:cNvSpPr>
              <p:nvPr/>
            </p:nvSpPr>
            <p:spPr bwMode="auto">
              <a:xfrm>
                <a:off x="3913" y="3793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2" name="Oval 655"/>
              <p:cNvSpPr>
                <a:spLocks noChangeArrowheads="1"/>
              </p:cNvSpPr>
              <p:nvPr/>
            </p:nvSpPr>
            <p:spPr bwMode="auto">
              <a:xfrm>
                <a:off x="3921" y="3801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3" name="Freeform 656"/>
              <p:cNvSpPr>
                <a:spLocks/>
              </p:cNvSpPr>
              <p:nvPr/>
            </p:nvSpPr>
            <p:spPr bwMode="auto">
              <a:xfrm>
                <a:off x="3917" y="3797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4" name="Oval 657"/>
              <p:cNvSpPr>
                <a:spLocks noChangeArrowheads="1"/>
              </p:cNvSpPr>
              <p:nvPr/>
            </p:nvSpPr>
            <p:spPr bwMode="auto">
              <a:xfrm>
                <a:off x="4012" y="3866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5" name="Oval 658"/>
              <p:cNvSpPr>
                <a:spLocks noChangeArrowheads="1"/>
              </p:cNvSpPr>
              <p:nvPr/>
            </p:nvSpPr>
            <p:spPr bwMode="auto">
              <a:xfrm>
                <a:off x="4020" y="3874"/>
                <a:ext cx="8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6" name="Freeform 659"/>
              <p:cNvSpPr>
                <a:spLocks/>
              </p:cNvSpPr>
              <p:nvPr/>
            </p:nvSpPr>
            <p:spPr bwMode="auto">
              <a:xfrm>
                <a:off x="4016" y="3874"/>
                <a:ext cx="12" cy="1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7" name="Oval 660"/>
              <p:cNvSpPr>
                <a:spLocks noChangeArrowheads="1"/>
              </p:cNvSpPr>
              <p:nvPr/>
            </p:nvSpPr>
            <p:spPr bwMode="auto">
              <a:xfrm>
                <a:off x="4093" y="3887"/>
                <a:ext cx="34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8" name="Oval 661"/>
              <p:cNvSpPr>
                <a:spLocks noChangeArrowheads="1"/>
              </p:cNvSpPr>
              <p:nvPr/>
            </p:nvSpPr>
            <p:spPr bwMode="auto">
              <a:xfrm>
                <a:off x="4100" y="3895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89" name="Freeform 662"/>
              <p:cNvSpPr>
                <a:spLocks/>
              </p:cNvSpPr>
              <p:nvPr/>
            </p:nvSpPr>
            <p:spPr bwMode="auto">
              <a:xfrm>
                <a:off x="4097" y="3891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0" name="Oval 663"/>
              <p:cNvSpPr>
                <a:spLocks noChangeArrowheads="1"/>
              </p:cNvSpPr>
              <p:nvPr/>
            </p:nvSpPr>
            <p:spPr bwMode="auto">
              <a:xfrm>
                <a:off x="4066" y="3948"/>
                <a:ext cx="34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1" name="Oval 664"/>
              <p:cNvSpPr>
                <a:spLocks noChangeArrowheads="1"/>
              </p:cNvSpPr>
              <p:nvPr/>
            </p:nvSpPr>
            <p:spPr bwMode="auto">
              <a:xfrm>
                <a:off x="4074" y="3956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2" name="Freeform 665"/>
              <p:cNvSpPr>
                <a:spLocks/>
              </p:cNvSpPr>
              <p:nvPr/>
            </p:nvSpPr>
            <p:spPr bwMode="auto">
              <a:xfrm>
                <a:off x="4070" y="3952"/>
                <a:ext cx="11" cy="16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3" name="Oval 666"/>
              <p:cNvSpPr>
                <a:spLocks noChangeArrowheads="1"/>
              </p:cNvSpPr>
              <p:nvPr/>
            </p:nvSpPr>
            <p:spPr bwMode="auto">
              <a:xfrm>
                <a:off x="4372" y="3936"/>
                <a:ext cx="35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4" name="Oval 667"/>
              <p:cNvSpPr>
                <a:spLocks noChangeArrowheads="1"/>
              </p:cNvSpPr>
              <p:nvPr/>
            </p:nvSpPr>
            <p:spPr bwMode="auto">
              <a:xfrm>
                <a:off x="4380" y="3944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5" name="Freeform 668"/>
              <p:cNvSpPr>
                <a:spLocks/>
              </p:cNvSpPr>
              <p:nvPr/>
            </p:nvSpPr>
            <p:spPr bwMode="auto">
              <a:xfrm>
                <a:off x="4376" y="3944"/>
                <a:ext cx="12" cy="12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2 h 3"/>
                  <a:gd name="T10" fmla="*/ 1 w 3"/>
                  <a:gd name="T11" fmla="*/ 1 h 3"/>
                  <a:gd name="T12" fmla="*/ 1 w 3"/>
                  <a:gd name="T13" fmla="*/ 1 h 3"/>
                  <a:gd name="T14" fmla="*/ 0 w 3"/>
                  <a:gd name="T15" fmla="*/ 1 h 3"/>
                  <a:gd name="T16" fmla="*/ 2 w 3"/>
                  <a:gd name="T17" fmla="*/ 3 h 3"/>
                  <a:gd name="T18" fmla="*/ 3 w 3"/>
                  <a:gd name="T19" fmla="*/ 1 h 3"/>
                  <a:gd name="T20" fmla="*/ 2 w 3"/>
                  <a:gd name="T21" fmla="*/ 0 h 3"/>
                  <a:gd name="T22" fmla="*/ 0 w 3"/>
                  <a:gd name="T23" fmla="*/ 1 h 3"/>
                  <a:gd name="T24" fmla="*/ 1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3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6" name="Oval 669"/>
              <p:cNvSpPr>
                <a:spLocks noChangeArrowheads="1"/>
              </p:cNvSpPr>
              <p:nvPr/>
            </p:nvSpPr>
            <p:spPr bwMode="auto">
              <a:xfrm>
                <a:off x="4663" y="3601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7" name="Oval 670"/>
              <p:cNvSpPr>
                <a:spLocks noChangeArrowheads="1"/>
              </p:cNvSpPr>
              <p:nvPr/>
            </p:nvSpPr>
            <p:spPr bwMode="auto">
              <a:xfrm>
                <a:off x="4671" y="3609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8" name="Freeform 671"/>
              <p:cNvSpPr>
                <a:spLocks/>
              </p:cNvSpPr>
              <p:nvPr/>
            </p:nvSpPr>
            <p:spPr bwMode="auto">
              <a:xfrm>
                <a:off x="4667" y="3609"/>
                <a:ext cx="15" cy="12"/>
              </a:xfrm>
              <a:custGeom>
                <a:avLst/>
                <a:gdLst>
                  <a:gd name="T0" fmla="*/ 1 w 4"/>
                  <a:gd name="T1" fmla="*/ 1 h 3"/>
                  <a:gd name="T2" fmla="*/ 1 w 4"/>
                  <a:gd name="T3" fmla="*/ 1 h 3"/>
                  <a:gd name="T4" fmla="*/ 2 w 4"/>
                  <a:gd name="T5" fmla="*/ 1 h 3"/>
                  <a:gd name="T6" fmla="*/ 3 w 4"/>
                  <a:gd name="T7" fmla="*/ 1 h 3"/>
                  <a:gd name="T8" fmla="*/ 2 w 4"/>
                  <a:gd name="T9" fmla="*/ 2 h 3"/>
                  <a:gd name="T10" fmla="*/ 1 w 4"/>
                  <a:gd name="T11" fmla="*/ 1 h 3"/>
                  <a:gd name="T12" fmla="*/ 1 w 4"/>
                  <a:gd name="T13" fmla="*/ 1 h 3"/>
                  <a:gd name="T14" fmla="*/ 0 w 4"/>
                  <a:gd name="T15" fmla="*/ 1 h 3"/>
                  <a:gd name="T16" fmla="*/ 2 w 4"/>
                  <a:gd name="T17" fmla="*/ 3 h 3"/>
                  <a:gd name="T18" fmla="*/ 4 w 4"/>
                  <a:gd name="T19" fmla="*/ 1 h 3"/>
                  <a:gd name="T20" fmla="*/ 2 w 4"/>
                  <a:gd name="T21" fmla="*/ 0 h 3"/>
                  <a:gd name="T22" fmla="*/ 0 w 4"/>
                  <a:gd name="T23" fmla="*/ 1 h 3"/>
                  <a:gd name="T24" fmla="*/ 1 w 4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3"/>
                      <a:pt x="4" y="2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99" name="Oval 672"/>
              <p:cNvSpPr>
                <a:spLocks noChangeArrowheads="1"/>
              </p:cNvSpPr>
              <p:nvPr/>
            </p:nvSpPr>
            <p:spPr bwMode="auto">
              <a:xfrm>
                <a:off x="4211" y="3638"/>
                <a:ext cx="39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0" name="Oval 673"/>
              <p:cNvSpPr>
                <a:spLocks noChangeArrowheads="1"/>
              </p:cNvSpPr>
              <p:nvPr/>
            </p:nvSpPr>
            <p:spPr bwMode="auto">
              <a:xfrm>
                <a:off x="4219" y="3650"/>
                <a:ext cx="12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1" name="Freeform 674"/>
              <p:cNvSpPr>
                <a:spLocks/>
              </p:cNvSpPr>
              <p:nvPr/>
            </p:nvSpPr>
            <p:spPr bwMode="auto">
              <a:xfrm>
                <a:off x="4219" y="3646"/>
                <a:ext cx="12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2" name="Oval 675"/>
              <p:cNvSpPr>
                <a:spLocks noChangeArrowheads="1"/>
              </p:cNvSpPr>
              <p:nvPr/>
            </p:nvSpPr>
            <p:spPr bwMode="auto">
              <a:xfrm>
                <a:off x="4483" y="3674"/>
                <a:ext cx="39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3" name="Oval 676"/>
              <p:cNvSpPr>
                <a:spLocks noChangeArrowheads="1"/>
              </p:cNvSpPr>
              <p:nvPr/>
            </p:nvSpPr>
            <p:spPr bwMode="auto">
              <a:xfrm>
                <a:off x="4491" y="3683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4" name="Freeform 677"/>
              <p:cNvSpPr>
                <a:spLocks/>
              </p:cNvSpPr>
              <p:nvPr/>
            </p:nvSpPr>
            <p:spPr bwMode="auto">
              <a:xfrm>
                <a:off x="4491" y="3683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5" name="Oval 678"/>
              <p:cNvSpPr>
                <a:spLocks noChangeArrowheads="1"/>
              </p:cNvSpPr>
              <p:nvPr/>
            </p:nvSpPr>
            <p:spPr bwMode="auto">
              <a:xfrm>
                <a:off x="4472" y="3887"/>
                <a:ext cx="34" cy="40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6" name="Oval 679"/>
              <p:cNvSpPr>
                <a:spLocks noChangeArrowheads="1"/>
              </p:cNvSpPr>
              <p:nvPr/>
            </p:nvSpPr>
            <p:spPr bwMode="auto">
              <a:xfrm>
                <a:off x="4479" y="3899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7" name="Freeform 680"/>
              <p:cNvSpPr>
                <a:spLocks/>
              </p:cNvSpPr>
              <p:nvPr/>
            </p:nvSpPr>
            <p:spPr bwMode="auto">
              <a:xfrm>
                <a:off x="4476" y="3895"/>
                <a:ext cx="11" cy="12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1 w 3"/>
                  <a:gd name="T11" fmla="*/ 2 h 3"/>
                  <a:gd name="T12" fmla="*/ 1 w 3"/>
                  <a:gd name="T13" fmla="*/ 2 h 3"/>
                  <a:gd name="T14" fmla="*/ 0 w 3"/>
                  <a:gd name="T15" fmla="*/ 2 h 3"/>
                  <a:gd name="T16" fmla="*/ 2 w 3"/>
                  <a:gd name="T17" fmla="*/ 3 h 3"/>
                  <a:gd name="T18" fmla="*/ 3 w 3"/>
                  <a:gd name="T19" fmla="*/ 2 h 3"/>
                  <a:gd name="T20" fmla="*/ 2 w 3"/>
                  <a:gd name="T21" fmla="*/ 0 h 3"/>
                  <a:gd name="T22" fmla="*/ 0 w 3"/>
                  <a:gd name="T23" fmla="*/ 2 h 3"/>
                  <a:gd name="T24" fmla="*/ 1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8" name="Oval 681"/>
              <p:cNvSpPr>
                <a:spLocks noChangeArrowheads="1"/>
              </p:cNvSpPr>
              <p:nvPr/>
            </p:nvSpPr>
            <p:spPr bwMode="auto">
              <a:xfrm>
                <a:off x="4575" y="3650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09" name="Oval 682"/>
              <p:cNvSpPr>
                <a:spLocks noChangeArrowheads="1"/>
              </p:cNvSpPr>
              <p:nvPr/>
            </p:nvSpPr>
            <p:spPr bwMode="auto">
              <a:xfrm>
                <a:off x="4583" y="3662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0" name="Freeform 683"/>
              <p:cNvSpPr>
                <a:spLocks/>
              </p:cNvSpPr>
              <p:nvPr/>
            </p:nvSpPr>
            <p:spPr bwMode="auto">
              <a:xfrm>
                <a:off x="4583" y="3658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1" name="Oval 684"/>
              <p:cNvSpPr>
                <a:spLocks noChangeArrowheads="1"/>
              </p:cNvSpPr>
              <p:nvPr/>
            </p:nvSpPr>
            <p:spPr bwMode="auto">
              <a:xfrm>
                <a:off x="4598" y="3695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2" name="Oval 685"/>
              <p:cNvSpPr>
                <a:spLocks noChangeArrowheads="1"/>
              </p:cNvSpPr>
              <p:nvPr/>
            </p:nvSpPr>
            <p:spPr bwMode="auto">
              <a:xfrm>
                <a:off x="4606" y="3707"/>
                <a:ext cx="7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3" name="Freeform 686"/>
              <p:cNvSpPr>
                <a:spLocks/>
              </p:cNvSpPr>
              <p:nvPr/>
            </p:nvSpPr>
            <p:spPr bwMode="auto">
              <a:xfrm>
                <a:off x="4606" y="3703"/>
                <a:ext cx="11" cy="16"/>
              </a:xfrm>
              <a:custGeom>
                <a:avLst/>
                <a:gdLst>
                  <a:gd name="T0" fmla="*/ 0 w 3"/>
                  <a:gd name="T1" fmla="*/ 2 h 4"/>
                  <a:gd name="T2" fmla="*/ 1 w 3"/>
                  <a:gd name="T3" fmla="*/ 2 h 4"/>
                  <a:gd name="T4" fmla="*/ 1 w 3"/>
                  <a:gd name="T5" fmla="*/ 1 h 4"/>
                  <a:gd name="T6" fmla="*/ 2 w 3"/>
                  <a:gd name="T7" fmla="*/ 2 h 4"/>
                  <a:gd name="T8" fmla="*/ 1 w 3"/>
                  <a:gd name="T9" fmla="*/ 3 h 4"/>
                  <a:gd name="T10" fmla="*/ 1 w 3"/>
                  <a:gd name="T11" fmla="*/ 2 h 4"/>
                  <a:gd name="T12" fmla="*/ 0 w 3"/>
                  <a:gd name="T13" fmla="*/ 2 h 4"/>
                  <a:gd name="T14" fmla="*/ 0 w 3"/>
                  <a:gd name="T15" fmla="*/ 2 h 4"/>
                  <a:gd name="T16" fmla="*/ 1 w 3"/>
                  <a:gd name="T17" fmla="*/ 4 h 4"/>
                  <a:gd name="T18" fmla="*/ 3 w 3"/>
                  <a:gd name="T19" fmla="*/ 2 h 4"/>
                  <a:gd name="T20" fmla="*/ 1 w 3"/>
                  <a:gd name="T21" fmla="*/ 0 h 4"/>
                  <a:gd name="T22" fmla="*/ 0 w 3"/>
                  <a:gd name="T23" fmla="*/ 2 h 4"/>
                  <a:gd name="T24" fmla="*/ 0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4" name="Oval 687"/>
              <p:cNvSpPr>
                <a:spLocks noChangeArrowheads="1"/>
              </p:cNvSpPr>
              <p:nvPr/>
            </p:nvSpPr>
            <p:spPr bwMode="auto">
              <a:xfrm>
                <a:off x="4495" y="372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5" name="Oval 688"/>
              <p:cNvSpPr>
                <a:spLocks noChangeArrowheads="1"/>
              </p:cNvSpPr>
              <p:nvPr/>
            </p:nvSpPr>
            <p:spPr bwMode="auto">
              <a:xfrm>
                <a:off x="4502" y="373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6" name="Freeform 689"/>
              <p:cNvSpPr>
                <a:spLocks/>
              </p:cNvSpPr>
              <p:nvPr/>
            </p:nvSpPr>
            <p:spPr bwMode="auto">
              <a:xfrm>
                <a:off x="4502" y="3736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7" name="Oval 690"/>
              <p:cNvSpPr>
                <a:spLocks noChangeArrowheads="1"/>
              </p:cNvSpPr>
              <p:nvPr/>
            </p:nvSpPr>
            <p:spPr bwMode="auto">
              <a:xfrm>
                <a:off x="4380" y="3572"/>
                <a:ext cx="38" cy="41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8" name="Oval 691"/>
              <p:cNvSpPr>
                <a:spLocks noChangeArrowheads="1"/>
              </p:cNvSpPr>
              <p:nvPr/>
            </p:nvSpPr>
            <p:spPr bwMode="auto">
              <a:xfrm>
                <a:off x="4388" y="3581"/>
                <a:ext cx="11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19" name="Freeform 692"/>
              <p:cNvSpPr>
                <a:spLocks/>
              </p:cNvSpPr>
              <p:nvPr/>
            </p:nvSpPr>
            <p:spPr bwMode="auto">
              <a:xfrm>
                <a:off x="4388" y="3581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0" name="Oval 693"/>
              <p:cNvSpPr>
                <a:spLocks noChangeArrowheads="1"/>
              </p:cNvSpPr>
              <p:nvPr/>
            </p:nvSpPr>
            <p:spPr bwMode="auto">
              <a:xfrm>
                <a:off x="4479" y="3458"/>
                <a:ext cx="35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1" name="Oval 694"/>
              <p:cNvSpPr>
                <a:spLocks noChangeArrowheads="1"/>
              </p:cNvSpPr>
              <p:nvPr/>
            </p:nvSpPr>
            <p:spPr bwMode="auto">
              <a:xfrm>
                <a:off x="4487" y="3466"/>
                <a:ext cx="8" cy="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2" name="Freeform 695"/>
              <p:cNvSpPr>
                <a:spLocks/>
              </p:cNvSpPr>
              <p:nvPr/>
            </p:nvSpPr>
            <p:spPr bwMode="auto">
              <a:xfrm>
                <a:off x="4483" y="3462"/>
                <a:ext cx="12" cy="17"/>
              </a:xfrm>
              <a:custGeom>
                <a:avLst/>
                <a:gdLst>
                  <a:gd name="T0" fmla="*/ 1 w 3"/>
                  <a:gd name="T1" fmla="*/ 2 h 4"/>
                  <a:gd name="T2" fmla="*/ 1 w 3"/>
                  <a:gd name="T3" fmla="*/ 2 h 4"/>
                  <a:gd name="T4" fmla="*/ 2 w 3"/>
                  <a:gd name="T5" fmla="*/ 1 h 4"/>
                  <a:gd name="T6" fmla="*/ 2 w 3"/>
                  <a:gd name="T7" fmla="*/ 2 h 4"/>
                  <a:gd name="T8" fmla="*/ 2 w 3"/>
                  <a:gd name="T9" fmla="*/ 3 h 4"/>
                  <a:gd name="T10" fmla="*/ 1 w 3"/>
                  <a:gd name="T11" fmla="*/ 2 h 4"/>
                  <a:gd name="T12" fmla="*/ 1 w 3"/>
                  <a:gd name="T13" fmla="*/ 2 h 4"/>
                  <a:gd name="T14" fmla="*/ 0 w 3"/>
                  <a:gd name="T15" fmla="*/ 2 h 4"/>
                  <a:gd name="T16" fmla="*/ 2 w 3"/>
                  <a:gd name="T17" fmla="*/ 4 h 4"/>
                  <a:gd name="T18" fmla="*/ 3 w 3"/>
                  <a:gd name="T19" fmla="*/ 2 h 4"/>
                  <a:gd name="T20" fmla="*/ 2 w 3"/>
                  <a:gd name="T21" fmla="*/ 0 h 4"/>
                  <a:gd name="T22" fmla="*/ 0 w 3"/>
                  <a:gd name="T23" fmla="*/ 2 h 4"/>
                  <a:gd name="T24" fmla="*/ 1 w 3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3" name="Oval 696"/>
              <p:cNvSpPr>
                <a:spLocks noChangeArrowheads="1"/>
              </p:cNvSpPr>
              <p:nvPr/>
            </p:nvSpPr>
            <p:spPr bwMode="auto">
              <a:xfrm>
                <a:off x="4361" y="3018"/>
                <a:ext cx="38" cy="36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4" name="Oval 697"/>
              <p:cNvSpPr>
                <a:spLocks noChangeArrowheads="1"/>
              </p:cNvSpPr>
              <p:nvPr/>
            </p:nvSpPr>
            <p:spPr bwMode="auto">
              <a:xfrm>
                <a:off x="4368" y="3026"/>
                <a:ext cx="8" cy="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5" name="Freeform 698"/>
              <p:cNvSpPr>
                <a:spLocks/>
              </p:cNvSpPr>
              <p:nvPr/>
            </p:nvSpPr>
            <p:spPr bwMode="auto">
              <a:xfrm>
                <a:off x="4368" y="3026"/>
                <a:ext cx="12" cy="12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1 h 3"/>
                  <a:gd name="T8" fmla="*/ 1 w 3"/>
                  <a:gd name="T9" fmla="*/ 2 h 3"/>
                  <a:gd name="T10" fmla="*/ 1 w 3"/>
                  <a:gd name="T11" fmla="*/ 1 h 3"/>
                  <a:gd name="T12" fmla="*/ 0 w 3"/>
                  <a:gd name="T13" fmla="*/ 1 h 3"/>
                  <a:gd name="T14" fmla="*/ 0 w 3"/>
                  <a:gd name="T15" fmla="*/ 1 h 3"/>
                  <a:gd name="T16" fmla="*/ 1 w 3"/>
                  <a:gd name="T17" fmla="*/ 3 h 3"/>
                  <a:gd name="T18" fmla="*/ 3 w 3"/>
                  <a:gd name="T19" fmla="*/ 1 h 3"/>
                  <a:gd name="T20" fmla="*/ 1 w 3"/>
                  <a:gd name="T21" fmla="*/ 0 h 3"/>
                  <a:gd name="T22" fmla="*/ 0 w 3"/>
                  <a:gd name="T23" fmla="*/ 1 h 3"/>
                  <a:gd name="T24" fmla="*/ 0 w 3"/>
                  <a:gd name="T2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6" name="Oval 699"/>
              <p:cNvSpPr>
                <a:spLocks noChangeArrowheads="1"/>
              </p:cNvSpPr>
              <p:nvPr/>
            </p:nvSpPr>
            <p:spPr bwMode="auto">
              <a:xfrm>
                <a:off x="4713" y="3311"/>
                <a:ext cx="38" cy="37"/>
              </a:xfrm>
              <a:prstGeom prst="ellipse">
                <a:avLst/>
              </a:prstGeom>
              <a:solidFill>
                <a:srgbClr val="FDE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7" name="Oval 700"/>
              <p:cNvSpPr>
                <a:spLocks noChangeArrowheads="1"/>
              </p:cNvSpPr>
              <p:nvPr/>
            </p:nvSpPr>
            <p:spPr bwMode="auto">
              <a:xfrm>
                <a:off x="4721" y="3320"/>
                <a:ext cx="7" cy="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28" name="Freeform 701"/>
              <p:cNvSpPr>
                <a:spLocks/>
              </p:cNvSpPr>
              <p:nvPr/>
            </p:nvSpPr>
            <p:spPr bwMode="auto">
              <a:xfrm>
                <a:off x="4721" y="3320"/>
                <a:ext cx="11" cy="12"/>
              </a:xfrm>
              <a:custGeom>
                <a:avLst/>
                <a:gdLst>
                  <a:gd name="T0" fmla="*/ 0 w 3"/>
                  <a:gd name="T1" fmla="*/ 2 h 3"/>
                  <a:gd name="T2" fmla="*/ 1 w 3"/>
                  <a:gd name="T3" fmla="*/ 2 h 3"/>
                  <a:gd name="T4" fmla="*/ 1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1 w 3"/>
                  <a:gd name="T11" fmla="*/ 2 h 3"/>
                  <a:gd name="T12" fmla="*/ 0 w 3"/>
                  <a:gd name="T13" fmla="*/ 2 h 3"/>
                  <a:gd name="T14" fmla="*/ 0 w 3"/>
                  <a:gd name="T15" fmla="*/ 2 h 3"/>
                  <a:gd name="T16" fmla="*/ 1 w 3"/>
                  <a:gd name="T17" fmla="*/ 3 h 3"/>
                  <a:gd name="T18" fmla="*/ 3 w 3"/>
                  <a:gd name="T19" fmla="*/ 2 h 3"/>
                  <a:gd name="T20" fmla="*/ 1 w 3"/>
                  <a:gd name="T21" fmla="*/ 0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29" name="ZoneTexte 5428"/>
            <p:cNvSpPr txBox="1"/>
            <p:nvPr/>
          </p:nvSpPr>
          <p:spPr>
            <a:xfrm>
              <a:off x="4282624" y="4844504"/>
              <a:ext cx="539270" cy="148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 err="1"/>
                <a:t>Neutrophil</a:t>
              </a:r>
              <a:endParaRPr lang="fr-FR" sz="800" dirty="0"/>
            </a:p>
          </p:txBody>
        </p:sp>
        <p:sp>
          <p:nvSpPr>
            <p:cNvPr id="5430" name="ZoneTexte 5429"/>
            <p:cNvSpPr txBox="1"/>
            <p:nvPr/>
          </p:nvSpPr>
          <p:spPr>
            <a:xfrm>
              <a:off x="4282624" y="5084660"/>
              <a:ext cx="588147" cy="1486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00" dirty="0"/>
                <a:t>Lymphocyte</a:t>
              </a:r>
            </a:p>
          </p:txBody>
        </p:sp>
        <p:sp>
          <p:nvSpPr>
            <p:cNvPr id="6" name="Arc 5"/>
            <p:cNvSpPr/>
            <p:nvPr/>
          </p:nvSpPr>
          <p:spPr>
            <a:xfrm>
              <a:off x="2996825" y="2029318"/>
              <a:ext cx="1158035" cy="1359782"/>
            </a:xfrm>
            <a:prstGeom prst="arc">
              <a:avLst>
                <a:gd name="adj1" fmla="val 10181803"/>
                <a:gd name="adj2" fmla="val 18916072"/>
              </a:avLst>
            </a:prstGeom>
            <a:ln w="38100"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86" name="Arc 2985"/>
            <p:cNvSpPr/>
            <p:nvPr/>
          </p:nvSpPr>
          <p:spPr>
            <a:xfrm flipH="1">
              <a:off x="4768431" y="1615791"/>
              <a:ext cx="1723869" cy="2308263"/>
            </a:xfrm>
            <a:prstGeom prst="arc">
              <a:avLst>
                <a:gd name="adj1" fmla="val 5026890"/>
                <a:gd name="adj2" fmla="val 17092181"/>
              </a:avLst>
            </a:prstGeom>
            <a:ln w="38100"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" name="Connecteur droit avec flèche 2"/>
            <p:cNvCxnSpPr/>
            <p:nvPr/>
          </p:nvCxnSpPr>
          <p:spPr>
            <a:xfrm>
              <a:off x="4816026" y="2308209"/>
              <a:ext cx="0" cy="324000"/>
            </a:xfrm>
            <a:prstGeom prst="straightConnector1">
              <a:avLst/>
            </a:prstGeom>
            <a:ln w="38100">
              <a:solidFill>
                <a:schemeClr val="tx1">
                  <a:alpha val="3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81" name="Groupe 2987"/>
            <p:cNvGrpSpPr/>
            <p:nvPr/>
          </p:nvGrpSpPr>
          <p:grpSpPr>
            <a:xfrm>
              <a:off x="1826695" y="2026459"/>
              <a:ext cx="1394596" cy="445929"/>
              <a:chOff x="386535" y="4399024"/>
              <a:chExt cx="1394596" cy="445929"/>
            </a:xfrm>
          </p:grpSpPr>
          <p:sp>
            <p:nvSpPr>
              <p:cNvPr id="2989" name="Demi-cadre 2988"/>
              <p:cNvSpPr/>
              <p:nvPr/>
            </p:nvSpPr>
            <p:spPr>
              <a:xfrm flipV="1">
                <a:off x="450732" y="4549969"/>
                <a:ext cx="835903" cy="184175"/>
              </a:xfrm>
              <a:prstGeom prst="halfFrame">
                <a:avLst>
                  <a:gd name="adj1" fmla="val 0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990" name="Ellipse 2989"/>
              <p:cNvSpPr/>
              <p:nvPr/>
            </p:nvSpPr>
            <p:spPr>
              <a:xfrm>
                <a:off x="386535" y="4406410"/>
                <a:ext cx="129681" cy="14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A</a:t>
                </a:r>
              </a:p>
            </p:txBody>
          </p:sp>
          <p:sp>
            <p:nvSpPr>
              <p:cNvPr id="2991" name="ZoneTexte 2990"/>
              <p:cNvSpPr txBox="1"/>
              <p:nvPr/>
            </p:nvSpPr>
            <p:spPr>
              <a:xfrm>
                <a:off x="464621" y="4399024"/>
                <a:ext cx="1316510" cy="44592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/>
                  <a:t>Activated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smooth</a:t>
                </a:r>
                <a:r>
                  <a:rPr lang="fr-FR" sz="1200" dirty="0"/>
                  <a:t> muscle </a:t>
                </a:r>
                <a:r>
                  <a:rPr lang="fr-FR" sz="1200" dirty="0" err="1"/>
                  <a:t>cells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secrete</a:t>
                </a:r>
                <a:r>
                  <a:rPr lang="fr-FR" sz="1200" dirty="0"/>
                  <a:t> IL-26</a:t>
                </a:r>
              </a:p>
            </p:txBody>
          </p:sp>
        </p:grpSp>
        <p:grpSp>
          <p:nvGrpSpPr>
            <p:cNvPr id="3282" name="Groupe 2991"/>
            <p:cNvGrpSpPr/>
            <p:nvPr/>
          </p:nvGrpSpPr>
          <p:grpSpPr>
            <a:xfrm>
              <a:off x="2450962" y="3333237"/>
              <a:ext cx="1313899" cy="700746"/>
              <a:chOff x="3328540" y="767952"/>
              <a:chExt cx="1313899" cy="700746"/>
            </a:xfrm>
          </p:grpSpPr>
          <p:sp>
            <p:nvSpPr>
              <p:cNvPr id="2993" name="Demi-cadre 2992"/>
              <p:cNvSpPr/>
              <p:nvPr/>
            </p:nvSpPr>
            <p:spPr>
              <a:xfrm flipV="1">
                <a:off x="3392738" y="917263"/>
                <a:ext cx="879379" cy="280506"/>
              </a:xfrm>
              <a:prstGeom prst="halfFrame">
                <a:avLst>
                  <a:gd name="adj1" fmla="val 0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994" name="Ellipse 2993"/>
              <p:cNvSpPr/>
              <p:nvPr/>
            </p:nvSpPr>
            <p:spPr>
              <a:xfrm>
                <a:off x="3328540" y="773705"/>
                <a:ext cx="129681" cy="14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B</a:t>
                </a:r>
              </a:p>
            </p:txBody>
          </p:sp>
          <p:sp>
            <p:nvSpPr>
              <p:cNvPr id="2995" name="ZoneTexte 2994"/>
              <p:cNvSpPr txBox="1"/>
              <p:nvPr/>
            </p:nvSpPr>
            <p:spPr>
              <a:xfrm>
                <a:off x="3419389" y="767952"/>
                <a:ext cx="1223050" cy="70074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Formation of complexes </a:t>
                </a:r>
                <a:r>
                  <a:rPr lang="fr-FR" sz="1200" dirty="0" err="1"/>
                  <a:t>between</a:t>
                </a:r>
                <a:r>
                  <a:rPr lang="fr-FR" sz="1200" dirty="0"/>
                  <a:t> IL-26 and DNA </a:t>
                </a:r>
                <a:r>
                  <a:rPr lang="fr-FR" sz="1200" dirty="0" err="1"/>
                  <a:t>released</a:t>
                </a:r>
                <a:r>
                  <a:rPr lang="fr-FR" sz="1200" dirty="0"/>
                  <a:t> by </a:t>
                </a:r>
                <a:r>
                  <a:rPr lang="fr-FR" sz="1200" dirty="0" err="1"/>
                  <a:t>dying</a:t>
                </a:r>
                <a:r>
                  <a:rPr lang="fr-FR" sz="1200" dirty="0"/>
                  <a:t> </a:t>
                </a:r>
                <a:r>
                  <a:rPr lang="fr-FR" sz="1200" dirty="0" err="1"/>
                  <a:t>cells</a:t>
                </a:r>
                <a:endParaRPr lang="fr-FR" sz="1200" dirty="0"/>
              </a:p>
            </p:txBody>
          </p:sp>
        </p:grpSp>
        <p:grpSp>
          <p:nvGrpSpPr>
            <p:cNvPr id="3283" name="Groupe 25"/>
            <p:cNvGrpSpPr/>
            <p:nvPr/>
          </p:nvGrpSpPr>
          <p:grpSpPr>
            <a:xfrm>
              <a:off x="6463756" y="3587834"/>
              <a:ext cx="1113852" cy="828154"/>
              <a:chOff x="4083845" y="5703069"/>
              <a:chExt cx="1113852" cy="828154"/>
            </a:xfrm>
          </p:grpSpPr>
          <p:sp>
            <p:nvSpPr>
              <p:cNvPr id="2997" name="Demi-cadre 2996"/>
              <p:cNvSpPr/>
              <p:nvPr/>
            </p:nvSpPr>
            <p:spPr>
              <a:xfrm flipV="1">
                <a:off x="4148042" y="5912819"/>
                <a:ext cx="649587" cy="382512"/>
              </a:xfrm>
              <a:prstGeom prst="halfFrame">
                <a:avLst>
                  <a:gd name="adj1" fmla="val 0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998" name="Ellipse 2997"/>
              <p:cNvSpPr/>
              <p:nvPr/>
            </p:nvSpPr>
            <p:spPr>
              <a:xfrm>
                <a:off x="4083845" y="5769260"/>
                <a:ext cx="115293" cy="14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C</a:t>
                </a:r>
              </a:p>
            </p:txBody>
          </p:sp>
          <p:sp>
            <p:nvSpPr>
              <p:cNvPr id="2999" name="ZoneTexte 2998"/>
              <p:cNvSpPr txBox="1"/>
              <p:nvPr/>
            </p:nvSpPr>
            <p:spPr>
              <a:xfrm>
                <a:off x="4165638" y="5703069"/>
                <a:ext cx="1032059" cy="82815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IL-26-DNA </a:t>
                </a:r>
                <a:r>
                  <a:rPr lang="fr-FR" sz="1200" dirty="0" err="1"/>
                  <a:t>induces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inflammatory</a:t>
                </a:r>
                <a:r>
                  <a:rPr lang="fr-FR" sz="1200" dirty="0"/>
                  <a:t> cytokine </a:t>
                </a:r>
                <a:r>
                  <a:rPr lang="fr-FR" sz="1200" dirty="0" err="1"/>
                  <a:t>secretion</a:t>
                </a:r>
                <a:r>
                  <a:rPr lang="fr-FR" sz="1200" dirty="0"/>
                  <a:t> by </a:t>
                </a:r>
                <a:r>
                  <a:rPr lang="fr-FR" sz="1200" dirty="0" err="1"/>
                  <a:t>myeloid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cells</a:t>
                </a:r>
                <a:endParaRPr lang="fr-FR" sz="1200" dirty="0"/>
              </a:p>
            </p:txBody>
          </p:sp>
        </p:grpSp>
        <p:grpSp>
          <p:nvGrpSpPr>
            <p:cNvPr id="3284" name="Groupe 24"/>
            <p:cNvGrpSpPr/>
            <p:nvPr/>
          </p:nvGrpSpPr>
          <p:grpSpPr>
            <a:xfrm>
              <a:off x="3266540" y="1251868"/>
              <a:ext cx="1399116" cy="573338"/>
              <a:chOff x="3671900" y="5839988"/>
              <a:chExt cx="1399116" cy="573338"/>
            </a:xfrm>
          </p:grpSpPr>
          <p:sp>
            <p:nvSpPr>
              <p:cNvPr id="3001" name="Demi-cadre 3000"/>
              <p:cNvSpPr/>
              <p:nvPr/>
            </p:nvSpPr>
            <p:spPr>
              <a:xfrm flipV="1">
                <a:off x="3736098" y="6000439"/>
                <a:ext cx="885620" cy="289455"/>
              </a:xfrm>
              <a:prstGeom prst="halfFrame">
                <a:avLst>
                  <a:gd name="adj1" fmla="val 0"/>
                  <a:gd name="adj2" fmla="val 0"/>
                </a:avLst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002" name="Ellipse 3001"/>
              <p:cNvSpPr/>
              <p:nvPr/>
            </p:nvSpPr>
            <p:spPr>
              <a:xfrm>
                <a:off x="3671900" y="5856880"/>
                <a:ext cx="129681" cy="144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000" b="1" dirty="0"/>
                  <a:t>D</a:t>
                </a:r>
              </a:p>
            </p:txBody>
          </p:sp>
          <p:sp>
            <p:nvSpPr>
              <p:cNvPr id="3003" name="ZoneTexte 3002"/>
              <p:cNvSpPr txBox="1"/>
              <p:nvPr/>
            </p:nvSpPr>
            <p:spPr>
              <a:xfrm>
                <a:off x="3680953" y="5839988"/>
                <a:ext cx="1390063" cy="57333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Immune </a:t>
                </a:r>
                <a:r>
                  <a:rPr lang="fr-FR" sz="1200" dirty="0" err="1"/>
                  <a:t>cells</a:t>
                </a:r>
                <a:r>
                  <a:rPr lang="fr-FR" sz="1200" dirty="0"/>
                  <a:t> are </a:t>
                </a:r>
                <a:r>
                  <a:rPr lang="fr-FR" sz="1200" dirty="0" err="1"/>
                  <a:t>attracted</a:t>
                </a:r>
                <a:r>
                  <a:rPr lang="fr-FR" sz="1200" dirty="0"/>
                  <a:t> in </a:t>
                </a:r>
                <a:r>
                  <a:rPr lang="fr-FR" sz="1200" dirty="0" err="1"/>
                  <a:t>necrotizing</a:t>
                </a:r>
                <a:r>
                  <a:rPr lang="fr-FR" sz="1200" dirty="0"/>
                  <a:t> </a:t>
                </a:r>
                <a:r>
                  <a:rPr lang="fr-FR" sz="1200" dirty="0" err="1"/>
                  <a:t>lesions</a:t>
                </a:r>
                <a:r>
                  <a:rPr lang="fr-FR" sz="1200" dirty="0"/>
                  <a:t> by </a:t>
                </a:r>
                <a:r>
                  <a:rPr lang="fr-FR" sz="1200" dirty="0" err="1"/>
                  <a:t>inflammatory</a:t>
                </a:r>
                <a:r>
                  <a:rPr lang="fr-FR" sz="1200" dirty="0"/>
                  <a:t> cytokines</a:t>
                </a:r>
              </a:p>
            </p:txBody>
          </p:sp>
        </p:grpSp>
        <p:grpSp>
          <p:nvGrpSpPr>
            <p:cNvPr id="3285" name="Group 949"/>
            <p:cNvGrpSpPr>
              <a:grpSpLocks/>
            </p:cNvGrpSpPr>
            <p:nvPr/>
          </p:nvGrpSpPr>
          <p:grpSpPr bwMode="auto">
            <a:xfrm rot="8916657">
              <a:off x="3769491" y="3520268"/>
              <a:ext cx="216000" cy="36000"/>
              <a:chOff x="1680" y="1488"/>
              <a:chExt cx="3551" cy="566"/>
            </a:xfrm>
          </p:grpSpPr>
          <p:sp>
            <p:nvSpPr>
              <p:cNvPr id="3005" name="Freeform 883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6" name="Freeform 884"/>
              <p:cNvSpPr>
                <a:spLocks/>
              </p:cNvSpPr>
              <p:nvPr/>
            </p:nvSpPr>
            <p:spPr bwMode="auto">
              <a:xfrm>
                <a:off x="1680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7" name="Freeform 885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8" name="Freeform 886"/>
              <p:cNvSpPr>
                <a:spLocks/>
              </p:cNvSpPr>
              <p:nvPr/>
            </p:nvSpPr>
            <p:spPr bwMode="auto">
              <a:xfrm>
                <a:off x="2213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9" name="Freeform 887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0" name="Freeform 888"/>
              <p:cNvSpPr>
                <a:spLocks/>
              </p:cNvSpPr>
              <p:nvPr/>
            </p:nvSpPr>
            <p:spPr bwMode="auto">
              <a:xfrm>
                <a:off x="281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1" name="Freeform 889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2" name="Freeform 890"/>
              <p:cNvSpPr>
                <a:spLocks/>
              </p:cNvSpPr>
              <p:nvPr/>
            </p:nvSpPr>
            <p:spPr bwMode="auto">
              <a:xfrm>
                <a:off x="3405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5 w 269"/>
                  <a:gd name="T3" fmla="*/ 225 h 225"/>
                  <a:gd name="T4" fmla="*/ 0 w 269"/>
                  <a:gd name="T5" fmla="*/ 225 h 225"/>
                  <a:gd name="T6" fmla="*/ 225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5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1" y="225"/>
                      <a:pt x="97" y="0"/>
                      <a:pt x="225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3" name="Freeform 891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4" name="Freeform 892"/>
              <p:cNvSpPr>
                <a:spLocks/>
              </p:cNvSpPr>
              <p:nvPr/>
            </p:nvSpPr>
            <p:spPr bwMode="auto">
              <a:xfrm>
                <a:off x="3978" y="1488"/>
                <a:ext cx="673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5" name="Freeform 893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113A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6" name="Freeform 894"/>
              <p:cNvSpPr>
                <a:spLocks/>
              </p:cNvSpPr>
              <p:nvPr/>
            </p:nvSpPr>
            <p:spPr bwMode="auto">
              <a:xfrm>
                <a:off x="4531" y="1488"/>
                <a:ext cx="672" cy="563"/>
              </a:xfrm>
              <a:custGeom>
                <a:avLst/>
                <a:gdLst>
                  <a:gd name="T0" fmla="*/ 269 w 269"/>
                  <a:gd name="T1" fmla="*/ 0 h 225"/>
                  <a:gd name="T2" fmla="*/ 44 w 269"/>
                  <a:gd name="T3" fmla="*/ 225 h 225"/>
                  <a:gd name="T4" fmla="*/ 0 w 269"/>
                  <a:gd name="T5" fmla="*/ 225 h 225"/>
                  <a:gd name="T6" fmla="*/ 224 w 269"/>
                  <a:gd name="T7" fmla="*/ 0 h 225"/>
                  <a:gd name="T8" fmla="*/ 269 w 269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0"/>
                    </a:moveTo>
                    <a:cubicBezTo>
                      <a:pt x="141" y="0"/>
                      <a:pt x="175" y="225"/>
                      <a:pt x="44" y="225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30" y="225"/>
                      <a:pt x="96" y="0"/>
                      <a:pt x="224" y="0"/>
                    </a:cubicBezTo>
                    <a:lnTo>
                      <a:pt x="269" y="0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7" name="Freeform 895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8" name="Freeform 896"/>
              <p:cNvSpPr>
                <a:spLocks/>
              </p:cNvSpPr>
              <p:nvPr/>
            </p:nvSpPr>
            <p:spPr bwMode="auto">
              <a:xfrm>
                <a:off x="1700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9" name="Freeform 897"/>
              <p:cNvSpPr>
                <a:spLocks/>
              </p:cNvSpPr>
              <p:nvPr/>
            </p:nvSpPr>
            <p:spPr bwMode="auto">
              <a:xfrm>
                <a:off x="1695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0" name="Freeform 898"/>
              <p:cNvSpPr>
                <a:spLocks/>
              </p:cNvSpPr>
              <p:nvPr/>
            </p:nvSpPr>
            <p:spPr bwMode="auto">
              <a:xfrm>
                <a:off x="2025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1" name="Freeform 899"/>
              <p:cNvSpPr>
                <a:spLocks/>
              </p:cNvSpPr>
              <p:nvPr/>
            </p:nvSpPr>
            <p:spPr bwMode="auto">
              <a:xfrm>
                <a:off x="1698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2" name="Freeform 900"/>
              <p:cNvSpPr>
                <a:spLocks/>
              </p:cNvSpPr>
              <p:nvPr/>
            </p:nvSpPr>
            <p:spPr bwMode="auto">
              <a:xfrm>
                <a:off x="1925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3" name="Freeform 901"/>
              <p:cNvSpPr>
                <a:spLocks/>
              </p:cNvSpPr>
              <p:nvPr/>
            </p:nvSpPr>
            <p:spPr bwMode="auto">
              <a:xfrm>
                <a:off x="193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4" name="Freeform 902"/>
              <p:cNvSpPr>
                <a:spLocks/>
              </p:cNvSpPr>
              <p:nvPr/>
            </p:nvSpPr>
            <p:spPr bwMode="auto">
              <a:xfrm>
                <a:off x="202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5" name="Freeform 903"/>
              <p:cNvSpPr>
                <a:spLocks/>
              </p:cNvSpPr>
              <p:nvPr/>
            </p:nvSpPr>
            <p:spPr bwMode="auto">
              <a:xfrm>
                <a:off x="2018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6" name="Freeform 904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7" name="Freeform 905"/>
              <p:cNvSpPr>
                <a:spLocks/>
              </p:cNvSpPr>
              <p:nvPr/>
            </p:nvSpPr>
            <p:spPr bwMode="auto">
              <a:xfrm>
                <a:off x="2270" y="1488"/>
                <a:ext cx="333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8" name="Freeform 906"/>
              <p:cNvSpPr>
                <a:spLocks/>
              </p:cNvSpPr>
              <p:nvPr/>
            </p:nvSpPr>
            <p:spPr bwMode="auto">
              <a:xfrm>
                <a:off x="2268" y="1488"/>
                <a:ext cx="332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9" name="Freeform 907"/>
              <p:cNvSpPr>
                <a:spLocks/>
              </p:cNvSpPr>
              <p:nvPr/>
            </p:nvSpPr>
            <p:spPr bwMode="auto">
              <a:xfrm>
                <a:off x="2598" y="1866"/>
                <a:ext cx="347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0" name="Freeform 908"/>
              <p:cNvSpPr>
                <a:spLocks/>
              </p:cNvSpPr>
              <p:nvPr/>
            </p:nvSpPr>
            <p:spPr bwMode="auto">
              <a:xfrm>
                <a:off x="227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1" name="Freeform 909"/>
              <p:cNvSpPr>
                <a:spLocks/>
              </p:cNvSpPr>
              <p:nvPr/>
            </p:nvSpPr>
            <p:spPr bwMode="auto">
              <a:xfrm>
                <a:off x="2498" y="1643"/>
                <a:ext cx="107" cy="8"/>
              </a:xfrm>
              <a:custGeom>
                <a:avLst/>
                <a:gdLst>
                  <a:gd name="T0" fmla="*/ 0 w 107"/>
                  <a:gd name="T1" fmla="*/ 0 h 8"/>
                  <a:gd name="T2" fmla="*/ 102 w 107"/>
                  <a:gd name="T3" fmla="*/ 0 h 8"/>
                  <a:gd name="T4" fmla="*/ 107 w 107"/>
                  <a:gd name="T5" fmla="*/ 8 h 8"/>
                  <a:gd name="T6" fmla="*/ 2 w 107"/>
                  <a:gd name="T7" fmla="*/ 8 h 8"/>
                  <a:gd name="T8" fmla="*/ 0 w 107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0" y="0"/>
                    </a:moveTo>
                    <a:lnTo>
                      <a:pt x="102" y="0"/>
                    </a:lnTo>
                    <a:lnTo>
                      <a:pt x="107" y="8"/>
                    </a:lnTo>
                    <a:lnTo>
                      <a:pt x="2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2" name="Freeform 910"/>
              <p:cNvSpPr>
                <a:spLocks/>
              </p:cNvSpPr>
              <p:nvPr/>
            </p:nvSpPr>
            <p:spPr bwMode="auto">
              <a:xfrm>
                <a:off x="2505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3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3" name="Freeform 911"/>
              <p:cNvSpPr>
                <a:spLocks/>
              </p:cNvSpPr>
              <p:nvPr/>
            </p:nvSpPr>
            <p:spPr bwMode="auto">
              <a:xfrm>
                <a:off x="2593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5 w 107"/>
                  <a:gd name="T3" fmla="*/ 8 h 8"/>
                  <a:gd name="T4" fmla="*/ 0 w 107"/>
                  <a:gd name="T5" fmla="*/ 0 h 8"/>
                  <a:gd name="T6" fmla="*/ 105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4" name="Freeform 912"/>
              <p:cNvSpPr>
                <a:spLocks/>
              </p:cNvSpPr>
              <p:nvPr/>
            </p:nvSpPr>
            <p:spPr bwMode="auto">
              <a:xfrm>
                <a:off x="2588" y="1843"/>
                <a:ext cx="107" cy="5"/>
              </a:xfrm>
              <a:custGeom>
                <a:avLst/>
                <a:gdLst>
                  <a:gd name="T0" fmla="*/ 107 w 107"/>
                  <a:gd name="T1" fmla="*/ 5 h 5"/>
                  <a:gd name="T2" fmla="*/ 2 w 107"/>
                  <a:gd name="T3" fmla="*/ 5 h 5"/>
                  <a:gd name="T4" fmla="*/ 0 w 107"/>
                  <a:gd name="T5" fmla="*/ 0 h 5"/>
                  <a:gd name="T6" fmla="*/ 105 w 107"/>
                  <a:gd name="T7" fmla="*/ 0 h 5"/>
                  <a:gd name="T8" fmla="*/ 107 w 10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">
                    <a:moveTo>
                      <a:pt x="107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7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5" name="Freeform 913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6" name="Freeform 914"/>
              <p:cNvSpPr>
                <a:spLocks/>
              </p:cNvSpPr>
              <p:nvPr/>
            </p:nvSpPr>
            <p:spPr bwMode="auto">
              <a:xfrm>
                <a:off x="2843" y="1488"/>
                <a:ext cx="332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7" name="Freeform 915"/>
              <p:cNvSpPr>
                <a:spLocks/>
              </p:cNvSpPr>
              <p:nvPr/>
            </p:nvSpPr>
            <p:spPr bwMode="auto">
              <a:xfrm>
                <a:off x="2838" y="1488"/>
                <a:ext cx="332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8" name="Freeform 916"/>
              <p:cNvSpPr>
                <a:spLocks/>
              </p:cNvSpPr>
              <p:nvPr/>
            </p:nvSpPr>
            <p:spPr bwMode="auto">
              <a:xfrm>
                <a:off x="3168" y="1866"/>
                <a:ext cx="350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9" name="Freeform 917"/>
              <p:cNvSpPr>
                <a:spLocks/>
              </p:cNvSpPr>
              <p:nvPr/>
            </p:nvSpPr>
            <p:spPr bwMode="auto">
              <a:xfrm>
                <a:off x="2840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0" name="Freeform 918"/>
              <p:cNvSpPr>
                <a:spLocks/>
              </p:cNvSpPr>
              <p:nvPr/>
            </p:nvSpPr>
            <p:spPr bwMode="auto">
              <a:xfrm>
                <a:off x="3068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1" name="Freeform 919"/>
              <p:cNvSpPr>
                <a:spLocks/>
              </p:cNvSpPr>
              <p:nvPr/>
            </p:nvSpPr>
            <p:spPr bwMode="auto">
              <a:xfrm>
                <a:off x="307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2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2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2" name="Freeform 920"/>
              <p:cNvSpPr>
                <a:spLocks/>
              </p:cNvSpPr>
              <p:nvPr/>
            </p:nvSpPr>
            <p:spPr bwMode="auto">
              <a:xfrm>
                <a:off x="3165" y="1853"/>
                <a:ext cx="108" cy="8"/>
              </a:xfrm>
              <a:custGeom>
                <a:avLst/>
                <a:gdLst>
                  <a:gd name="T0" fmla="*/ 108 w 108"/>
                  <a:gd name="T1" fmla="*/ 8 h 8"/>
                  <a:gd name="T2" fmla="*/ 3 w 108"/>
                  <a:gd name="T3" fmla="*/ 8 h 8"/>
                  <a:gd name="T4" fmla="*/ 0 w 108"/>
                  <a:gd name="T5" fmla="*/ 0 h 8"/>
                  <a:gd name="T6" fmla="*/ 103 w 108"/>
                  <a:gd name="T7" fmla="*/ 0 h 8"/>
                  <a:gd name="T8" fmla="*/ 108 w 10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108" y="8"/>
                    </a:moveTo>
                    <a:lnTo>
                      <a:pt x="3" y="8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3" name="Freeform 921"/>
              <p:cNvSpPr>
                <a:spLocks/>
              </p:cNvSpPr>
              <p:nvPr/>
            </p:nvSpPr>
            <p:spPr bwMode="auto">
              <a:xfrm>
                <a:off x="3160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3 w 105"/>
                  <a:gd name="T3" fmla="*/ 5 h 5"/>
                  <a:gd name="T4" fmla="*/ 0 w 105"/>
                  <a:gd name="T5" fmla="*/ 0 h 5"/>
                  <a:gd name="T6" fmla="*/ 103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4" name="Freeform 922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5" name="Freeform 923"/>
              <p:cNvSpPr>
                <a:spLocks/>
              </p:cNvSpPr>
              <p:nvPr/>
            </p:nvSpPr>
            <p:spPr bwMode="auto">
              <a:xfrm>
                <a:off x="3413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6" name="Freeform 924"/>
              <p:cNvSpPr>
                <a:spLocks/>
              </p:cNvSpPr>
              <p:nvPr/>
            </p:nvSpPr>
            <p:spPr bwMode="auto">
              <a:xfrm>
                <a:off x="3410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7" name="Freeform 925"/>
              <p:cNvSpPr>
                <a:spLocks/>
              </p:cNvSpPr>
              <p:nvPr/>
            </p:nvSpPr>
            <p:spPr bwMode="auto">
              <a:xfrm>
                <a:off x="3740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8" name="Freeform 926"/>
              <p:cNvSpPr>
                <a:spLocks/>
              </p:cNvSpPr>
              <p:nvPr/>
            </p:nvSpPr>
            <p:spPr bwMode="auto">
              <a:xfrm>
                <a:off x="3413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9" name="Freeform 927"/>
              <p:cNvSpPr>
                <a:spLocks/>
              </p:cNvSpPr>
              <p:nvPr/>
            </p:nvSpPr>
            <p:spPr bwMode="auto">
              <a:xfrm>
                <a:off x="3640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0" name="Freeform 928"/>
              <p:cNvSpPr>
                <a:spLocks/>
              </p:cNvSpPr>
              <p:nvPr/>
            </p:nvSpPr>
            <p:spPr bwMode="auto">
              <a:xfrm>
                <a:off x="3648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1" name="Freeform 929"/>
              <p:cNvSpPr>
                <a:spLocks/>
              </p:cNvSpPr>
              <p:nvPr/>
            </p:nvSpPr>
            <p:spPr bwMode="auto">
              <a:xfrm>
                <a:off x="3735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2" name="Freeform 930"/>
              <p:cNvSpPr>
                <a:spLocks/>
              </p:cNvSpPr>
              <p:nvPr/>
            </p:nvSpPr>
            <p:spPr bwMode="auto">
              <a:xfrm>
                <a:off x="3730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0" name="Freeform 931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1" name="Freeform 932"/>
              <p:cNvSpPr>
                <a:spLocks/>
              </p:cNvSpPr>
              <p:nvPr/>
            </p:nvSpPr>
            <p:spPr bwMode="auto">
              <a:xfrm>
                <a:off x="3985" y="1488"/>
                <a:ext cx="333" cy="148"/>
              </a:xfrm>
              <a:custGeom>
                <a:avLst/>
                <a:gdLst>
                  <a:gd name="T0" fmla="*/ 44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4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3" y="26"/>
                      <a:pt x="88" y="0"/>
                      <a:pt x="44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2" name="Freeform 933"/>
              <p:cNvSpPr>
                <a:spLocks/>
              </p:cNvSpPr>
              <p:nvPr/>
            </p:nvSpPr>
            <p:spPr bwMode="auto">
              <a:xfrm>
                <a:off x="3980" y="1488"/>
                <a:ext cx="333" cy="148"/>
              </a:xfrm>
              <a:custGeom>
                <a:avLst/>
                <a:gdLst>
                  <a:gd name="T0" fmla="*/ 47 w 133"/>
                  <a:gd name="T1" fmla="*/ 3 h 59"/>
                  <a:gd name="T2" fmla="*/ 133 w 133"/>
                  <a:gd name="T3" fmla="*/ 59 h 59"/>
                  <a:gd name="T4" fmla="*/ 133 w 133"/>
                  <a:gd name="T5" fmla="*/ 59 h 59"/>
                  <a:gd name="T6" fmla="*/ 45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7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7" y="3"/>
                    </a:moveTo>
                    <a:cubicBezTo>
                      <a:pt x="89" y="3"/>
                      <a:pt x="114" y="27"/>
                      <a:pt x="133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9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0"/>
                      <a:pt x="18" y="1"/>
                      <a:pt x="26" y="3"/>
                    </a:cubicBez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3" name="Freeform 934"/>
              <p:cNvSpPr>
                <a:spLocks/>
              </p:cNvSpPr>
              <p:nvPr/>
            </p:nvSpPr>
            <p:spPr bwMode="auto">
              <a:xfrm>
                <a:off x="4310" y="1866"/>
                <a:ext cx="351" cy="188"/>
              </a:xfrm>
              <a:custGeom>
                <a:avLst/>
                <a:gdLst>
                  <a:gd name="T0" fmla="*/ 45 w 140"/>
                  <a:gd name="T1" fmla="*/ 0 h 75"/>
                  <a:gd name="T2" fmla="*/ 0 w 140"/>
                  <a:gd name="T3" fmla="*/ 0 h 75"/>
                  <a:gd name="T4" fmla="*/ 95 w 140"/>
                  <a:gd name="T5" fmla="*/ 75 h 75"/>
                  <a:gd name="T6" fmla="*/ 140 w 140"/>
                  <a:gd name="T7" fmla="*/ 75 h 75"/>
                  <a:gd name="T8" fmla="*/ 45 w 14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6" y="75"/>
                      <a:pt x="95" y="75"/>
                    </a:cubicBezTo>
                    <a:cubicBezTo>
                      <a:pt x="140" y="75"/>
                      <a:pt x="140" y="75"/>
                      <a:pt x="140" y="75"/>
                    </a:cubicBezTo>
                    <a:cubicBezTo>
                      <a:pt x="90" y="75"/>
                      <a:pt x="65" y="41"/>
                      <a:pt x="45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4" name="Freeform 935"/>
              <p:cNvSpPr>
                <a:spLocks/>
              </p:cNvSpPr>
              <p:nvPr/>
            </p:nvSpPr>
            <p:spPr bwMode="auto">
              <a:xfrm>
                <a:off x="3983" y="1488"/>
                <a:ext cx="673" cy="563"/>
              </a:xfrm>
              <a:custGeom>
                <a:avLst/>
                <a:gdLst>
                  <a:gd name="T0" fmla="*/ 269 w 269"/>
                  <a:gd name="T1" fmla="*/ 225 h 225"/>
                  <a:gd name="T2" fmla="*/ 45 w 269"/>
                  <a:gd name="T3" fmla="*/ 0 h 225"/>
                  <a:gd name="T4" fmla="*/ 0 w 269"/>
                  <a:gd name="T5" fmla="*/ 0 h 225"/>
                  <a:gd name="T6" fmla="*/ 225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97" y="225"/>
                      <a:pt x="225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5" name="Freeform 936"/>
              <p:cNvSpPr>
                <a:spLocks/>
              </p:cNvSpPr>
              <p:nvPr/>
            </p:nvSpPr>
            <p:spPr bwMode="auto">
              <a:xfrm>
                <a:off x="4210" y="1643"/>
                <a:ext cx="110" cy="8"/>
              </a:xfrm>
              <a:custGeom>
                <a:avLst/>
                <a:gdLst>
                  <a:gd name="T0" fmla="*/ 0 w 110"/>
                  <a:gd name="T1" fmla="*/ 0 h 8"/>
                  <a:gd name="T2" fmla="*/ 105 w 110"/>
                  <a:gd name="T3" fmla="*/ 0 h 8"/>
                  <a:gd name="T4" fmla="*/ 110 w 110"/>
                  <a:gd name="T5" fmla="*/ 8 h 8"/>
                  <a:gd name="T6" fmla="*/ 5 w 110"/>
                  <a:gd name="T7" fmla="*/ 8 h 8"/>
                  <a:gd name="T8" fmla="*/ 0 w 1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0" y="0"/>
                    </a:moveTo>
                    <a:lnTo>
                      <a:pt x="105" y="0"/>
                    </a:lnTo>
                    <a:lnTo>
                      <a:pt x="110" y="8"/>
                    </a:lnTo>
                    <a:lnTo>
                      <a:pt x="5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6" name="Freeform 937"/>
              <p:cNvSpPr>
                <a:spLocks/>
              </p:cNvSpPr>
              <p:nvPr/>
            </p:nvSpPr>
            <p:spPr bwMode="auto">
              <a:xfrm>
                <a:off x="4220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3 w 105"/>
                  <a:gd name="T3" fmla="*/ 0 h 5"/>
                  <a:gd name="T4" fmla="*/ 105 w 105"/>
                  <a:gd name="T5" fmla="*/ 5 h 5"/>
                  <a:gd name="T6" fmla="*/ 0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3" y="0"/>
                    </a:lnTo>
                    <a:lnTo>
                      <a:pt x="10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7" name="Freeform 938"/>
              <p:cNvSpPr>
                <a:spLocks/>
              </p:cNvSpPr>
              <p:nvPr/>
            </p:nvSpPr>
            <p:spPr bwMode="auto">
              <a:xfrm>
                <a:off x="4308" y="1853"/>
                <a:ext cx="107" cy="8"/>
              </a:xfrm>
              <a:custGeom>
                <a:avLst/>
                <a:gdLst>
                  <a:gd name="T0" fmla="*/ 107 w 107"/>
                  <a:gd name="T1" fmla="*/ 8 h 8"/>
                  <a:gd name="T2" fmla="*/ 2 w 107"/>
                  <a:gd name="T3" fmla="*/ 8 h 8"/>
                  <a:gd name="T4" fmla="*/ 0 w 107"/>
                  <a:gd name="T5" fmla="*/ 0 h 8"/>
                  <a:gd name="T6" fmla="*/ 102 w 107"/>
                  <a:gd name="T7" fmla="*/ 0 h 8"/>
                  <a:gd name="T8" fmla="*/ 107 w 107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8">
                    <a:moveTo>
                      <a:pt x="107" y="8"/>
                    </a:moveTo>
                    <a:lnTo>
                      <a:pt x="2" y="8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7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8" name="Freeform 939"/>
              <p:cNvSpPr>
                <a:spLocks/>
              </p:cNvSpPr>
              <p:nvPr/>
            </p:nvSpPr>
            <p:spPr bwMode="auto">
              <a:xfrm>
                <a:off x="4303" y="1843"/>
                <a:ext cx="105" cy="5"/>
              </a:xfrm>
              <a:custGeom>
                <a:avLst/>
                <a:gdLst>
                  <a:gd name="T0" fmla="*/ 105 w 105"/>
                  <a:gd name="T1" fmla="*/ 5 h 5"/>
                  <a:gd name="T2" fmla="*/ 2 w 105"/>
                  <a:gd name="T3" fmla="*/ 5 h 5"/>
                  <a:gd name="T4" fmla="*/ 0 w 105"/>
                  <a:gd name="T5" fmla="*/ 0 h 5"/>
                  <a:gd name="T6" fmla="*/ 102 w 105"/>
                  <a:gd name="T7" fmla="*/ 0 h 5"/>
                  <a:gd name="T8" fmla="*/ 105 w 10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105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5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29" name="Freeform 940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solidFill>
                <a:srgbClr val="3B59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0" name="Freeform 941"/>
              <p:cNvSpPr>
                <a:spLocks/>
              </p:cNvSpPr>
              <p:nvPr/>
            </p:nvSpPr>
            <p:spPr bwMode="auto">
              <a:xfrm>
                <a:off x="4556" y="1488"/>
                <a:ext cx="332" cy="148"/>
              </a:xfrm>
              <a:custGeom>
                <a:avLst/>
                <a:gdLst>
                  <a:gd name="T0" fmla="*/ 45 w 133"/>
                  <a:gd name="T1" fmla="*/ 0 h 59"/>
                  <a:gd name="T2" fmla="*/ 0 w 133"/>
                  <a:gd name="T3" fmla="*/ 0 h 59"/>
                  <a:gd name="T4" fmla="*/ 88 w 133"/>
                  <a:gd name="T5" fmla="*/ 59 h 59"/>
                  <a:gd name="T6" fmla="*/ 133 w 133"/>
                  <a:gd name="T7" fmla="*/ 59 h 59"/>
                  <a:gd name="T8" fmla="*/ 45 w 133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59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4" y="0"/>
                      <a:pt x="69" y="26"/>
                      <a:pt x="88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6"/>
                      <a:pt x="89" y="0"/>
                      <a:pt x="45" y="0"/>
                    </a:cubicBez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1" name="Freeform 942"/>
              <p:cNvSpPr>
                <a:spLocks/>
              </p:cNvSpPr>
              <p:nvPr/>
            </p:nvSpPr>
            <p:spPr bwMode="auto">
              <a:xfrm>
                <a:off x="4553" y="1488"/>
                <a:ext cx="333" cy="148"/>
              </a:xfrm>
              <a:custGeom>
                <a:avLst/>
                <a:gdLst>
                  <a:gd name="T0" fmla="*/ 46 w 133"/>
                  <a:gd name="T1" fmla="*/ 3 h 59"/>
                  <a:gd name="T2" fmla="*/ 132 w 133"/>
                  <a:gd name="T3" fmla="*/ 59 h 59"/>
                  <a:gd name="T4" fmla="*/ 133 w 133"/>
                  <a:gd name="T5" fmla="*/ 59 h 59"/>
                  <a:gd name="T6" fmla="*/ 44 w 133"/>
                  <a:gd name="T7" fmla="*/ 0 h 59"/>
                  <a:gd name="T8" fmla="*/ 0 w 133"/>
                  <a:gd name="T9" fmla="*/ 0 h 59"/>
                  <a:gd name="T10" fmla="*/ 26 w 133"/>
                  <a:gd name="T11" fmla="*/ 3 h 59"/>
                  <a:gd name="T12" fmla="*/ 46 w 133"/>
                  <a:gd name="T13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59">
                    <a:moveTo>
                      <a:pt x="46" y="3"/>
                    </a:moveTo>
                    <a:cubicBezTo>
                      <a:pt x="89" y="3"/>
                      <a:pt x="114" y="27"/>
                      <a:pt x="132" y="59"/>
                    </a:cubicBezTo>
                    <a:cubicBezTo>
                      <a:pt x="133" y="59"/>
                      <a:pt x="133" y="59"/>
                      <a:pt x="133" y="59"/>
                    </a:cubicBezTo>
                    <a:cubicBezTo>
                      <a:pt x="114" y="25"/>
                      <a:pt x="88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" y="0"/>
                      <a:pt x="18" y="1"/>
                      <a:pt x="26" y="3"/>
                    </a:cubicBez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779D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2" name="Freeform 943"/>
              <p:cNvSpPr>
                <a:spLocks/>
              </p:cNvSpPr>
              <p:nvPr/>
            </p:nvSpPr>
            <p:spPr bwMode="auto">
              <a:xfrm>
                <a:off x="4883" y="1866"/>
                <a:ext cx="348" cy="188"/>
              </a:xfrm>
              <a:custGeom>
                <a:avLst/>
                <a:gdLst>
                  <a:gd name="T0" fmla="*/ 44 w 139"/>
                  <a:gd name="T1" fmla="*/ 0 h 75"/>
                  <a:gd name="T2" fmla="*/ 0 w 139"/>
                  <a:gd name="T3" fmla="*/ 0 h 75"/>
                  <a:gd name="T4" fmla="*/ 95 w 139"/>
                  <a:gd name="T5" fmla="*/ 75 h 75"/>
                  <a:gd name="T6" fmla="*/ 139 w 139"/>
                  <a:gd name="T7" fmla="*/ 75 h 75"/>
                  <a:gd name="T8" fmla="*/ 44 w 139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75">
                    <a:moveTo>
                      <a:pt x="4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0" y="41"/>
                      <a:pt x="45" y="75"/>
                      <a:pt x="95" y="75"/>
                    </a:cubicBezTo>
                    <a:cubicBezTo>
                      <a:pt x="139" y="75"/>
                      <a:pt x="139" y="75"/>
                      <a:pt x="139" y="75"/>
                    </a:cubicBezTo>
                    <a:cubicBezTo>
                      <a:pt x="90" y="75"/>
                      <a:pt x="64" y="41"/>
                      <a:pt x="44" y="0"/>
                    </a:cubicBez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3" name="Freeform 944"/>
              <p:cNvSpPr>
                <a:spLocks/>
              </p:cNvSpPr>
              <p:nvPr/>
            </p:nvSpPr>
            <p:spPr bwMode="auto">
              <a:xfrm>
                <a:off x="4556" y="1488"/>
                <a:ext cx="672" cy="563"/>
              </a:xfrm>
              <a:custGeom>
                <a:avLst/>
                <a:gdLst>
                  <a:gd name="T0" fmla="*/ 269 w 269"/>
                  <a:gd name="T1" fmla="*/ 225 h 225"/>
                  <a:gd name="T2" fmla="*/ 44 w 269"/>
                  <a:gd name="T3" fmla="*/ 0 h 225"/>
                  <a:gd name="T4" fmla="*/ 0 w 269"/>
                  <a:gd name="T5" fmla="*/ 0 h 225"/>
                  <a:gd name="T6" fmla="*/ 224 w 269"/>
                  <a:gd name="T7" fmla="*/ 225 h 225"/>
                  <a:gd name="T8" fmla="*/ 269 w 269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225">
                    <a:moveTo>
                      <a:pt x="269" y="225"/>
                    </a:moveTo>
                    <a:cubicBezTo>
                      <a:pt x="141" y="225"/>
                      <a:pt x="175" y="0"/>
                      <a:pt x="4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96" y="225"/>
                      <a:pt x="224" y="225"/>
                    </a:cubicBezTo>
                    <a:lnTo>
                      <a:pt x="269" y="225"/>
                    </a:lnTo>
                    <a:close/>
                  </a:path>
                </a:pathLst>
              </a:custGeom>
              <a:noFill/>
              <a:ln w="7938" cap="flat">
                <a:solidFill>
                  <a:srgbClr val="3434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4" name="Freeform 945"/>
              <p:cNvSpPr>
                <a:spLocks/>
              </p:cNvSpPr>
              <p:nvPr/>
            </p:nvSpPr>
            <p:spPr bwMode="auto">
              <a:xfrm>
                <a:off x="4783" y="1643"/>
                <a:ext cx="108" cy="8"/>
              </a:xfrm>
              <a:custGeom>
                <a:avLst/>
                <a:gdLst>
                  <a:gd name="T0" fmla="*/ 0 w 108"/>
                  <a:gd name="T1" fmla="*/ 0 h 8"/>
                  <a:gd name="T2" fmla="*/ 103 w 108"/>
                  <a:gd name="T3" fmla="*/ 0 h 8"/>
                  <a:gd name="T4" fmla="*/ 108 w 108"/>
                  <a:gd name="T5" fmla="*/ 8 h 8"/>
                  <a:gd name="T6" fmla="*/ 3 w 108"/>
                  <a:gd name="T7" fmla="*/ 8 h 8"/>
                  <a:gd name="T8" fmla="*/ 0 w 10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8">
                    <a:moveTo>
                      <a:pt x="0" y="0"/>
                    </a:moveTo>
                    <a:lnTo>
                      <a:pt x="103" y="0"/>
                    </a:lnTo>
                    <a:lnTo>
                      <a:pt x="108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5" name="Freeform 946"/>
              <p:cNvSpPr>
                <a:spLocks/>
              </p:cNvSpPr>
              <p:nvPr/>
            </p:nvSpPr>
            <p:spPr bwMode="auto">
              <a:xfrm>
                <a:off x="4791" y="1656"/>
                <a:ext cx="105" cy="5"/>
              </a:xfrm>
              <a:custGeom>
                <a:avLst/>
                <a:gdLst>
                  <a:gd name="T0" fmla="*/ 0 w 105"/>
                  <a:gd name="T1" fmla="*/ 0 h 5"/>
                  <a:gd name="T2" fmla="*/ 105 w 105"/>
                  <a:gd name="T3" fmla="*/ 0 h 5"/>
                  <a:gd name="T4" fmla="*/ 105 w 105"/>
                  <a:gd name="T5" fmla="*/ 5 h 5"/>
                  <a:gd name="T6" fmla="*/ 2 w 105"/>
                  <a:gd name="T7" fmla="*/ 5 h 5"/>
                  <a:gd name="T8" fmla="*/ 0 w 10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78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6" name="Freeform 947"/>
              <p:cNvSpPr>
                <a:spLocks/>
              </p:cNvSpPr>
              <p:nvPr/>
            </p:nvSpPr>
            <p:spPr bwMode="auto">
              <a:xfrm>
                <a:off x="4878" y="1853"/>
                <a:ext cx="110" cy="8"/>
              </a:xfrm>
              <a:custGeom>
                <a:avLst/>
                <a:gdLst>
                  <a:gd name="T0" fmla="*/ 110 w 110"/>
                  <a:gd name="T1" fmla="*/ 8 h 8"/>
                  <a:gd name="T2" fmla="*/ 5 w 110"/>
                  <a:gd name="T3" fmla="*/ 8 h 8"/>
                  <a:gd name="T4" fmla="*/ 0 w 110"/>
                  <a:gd name="T5" fmla="*/ 0 h 8"/>
                  <a:gd name="T6" fmla="*/ 105 w 110"/>
                  <a:gd name="T7" fmla="*/ 0 h 8"/>
                  <a:gd name="T8" fmla="*/ 110 w 1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8">
                    <a:moveTo>
                      <a:pt x="110" y="8"/>
                    </a:moveTo>
                    <a:lnTo>
                      <a:pt x="5" y="8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10" y="8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7" name="Freeform 948"/>
              <p:cNvSpPr>
                <a:spLocks/>
              </p:cNvSpPr>
              <p:nvPr/>
            </p:nvSpPr>
            <p:spPr bwMode="auto">
              <a:xfrm>
                <a:off x="4873" y="1843"/>
                <a:ext cx="108" cy="5"/>
              </a:xfrm>
              <a:custGeom>
                <a:avLst/>
                <a:gdLst>
                  <a:gd name="T0" fmla="*/ 108 w 108"/>
                  <a:gd name="T1" fmla="*/ 5 h 5"/>
                  <a:gd name="T2" fmla="*/ 3 w 108"/>
                  <a:gd name="T3" fmla="*/ 5 h 5"/>
                  <a:gd name="T4" fmla="*/ 0 w 108"/>
                  <a:gd name="T5" fmla="*/ 0 h 5"/>
                  <a:gd name="T6" fmla="*/ 105 w 108"/>
                  <a:gd name="T7" fmla="*/ 0 h 5"/>
                  <a:gd name="T8" fmla="*/ 108 w 10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5">
                    <a:moveTo>
                      <a:pt x="108" y="5"/>
                    </a:moveTo>
                    <a:lnTo>
                      <a:pt x="3" y="5"/>
                    </a:lnTo>
                    <a:lnTo>
                      <a:pt x="0" y="0"/>
                    </a:lnTo>
                    <a:lnTo>
                      <a:pt x="105" y="0"/>
                    </a:lnTo>
                    <a:lnTo>
                      <a:pt x="108" y="5"/>
                    </a:lnTo>
                    <a:close/>
                  </a:path>
                </a:pathLst>
              </a:custGeom>
              <a:solidFill>
                <a:srgbClr val="335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pic>
          <p:nvPicPr>
            <p:cNvPr id="3138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823" y="3567923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9" name="Picture 4153" descr="H:\DOM_DMA_DIM\INTERNET\Projets web\SMART\cliparts\Divers\bulle_rouge.e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625" y="3474005"/>
              <a:ext cx="55614" cy="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2" name="Titre 191"/>
          <p:cNvSpPr>
            <a:spLocks noGrp="1"/>
          </p:cNvSpPr>
          <p:nvPr>
            <p:ph type="title"/>
          </p:nvPr>
        </p:nvSpPr>
        <p:spPr>
          <a:xfrm>
            <a:off x="832929" y="0"/>
            <a:ext cx="8311071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cap="none" dirty="0"/>
              <a:t>IL</a:t>
            </a:r>
            <a:r>
              <a:rPr lang="en-US" sz="2700" b="1" cap="none" dirty="0"/>
              <a:t>-26 confers sting-dependent </a:t>
            </a:r>
            <a:r>
              <a:rPr lang="en-US" sz="2700" b="1" cap="none" dirty="0" err="1"/>
              <a:t>proinflammatory</a:t>
            </a:r>
            <a:r>
              <a:rPr lang="en-US" sz="2700" b="1" cap="none" dirty="0"/>
              <a:t> properties to extracellular DNA. </a:t>
            </a:r>
            <a:r>
              <a:rPr lang="en-US" sz="2700" cap="none" dirty="0"/>
              <a:t>J Immunol. 2016. </a:t>
            </a:r>
            <a:br>
              <a:rPr lang="en-US" sz="4000" cap="none" dirty="0"/>
            </a:br>
            <a:endParaRPr lang="fr-FR" cap="none" dirty="0"/>
          </a:p>
        </p:txBody>
      </p:sp>
    </p:spTree>
    <p:extLst>
      <p:ext uri="{BB962C8B-B14F-4D97-AF65-F5344CB8AC3E}">
        <p14:creationId xmlns:p14="http://schemas.microsoft.com/office/powerpoint/2010/main" val="32165881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Double </a:t>
            </a:r>
            <a:r>
              <a:rPr lang="fr-FR" dirty="0" err="1"/>
              <a:t>positivite</a:t>
            </a:r>
            <a:r>
              <a:rPr lang="fr-FR" dirty="0"/>
              <a:t> anti-pr3 et anti-</a:t>
            </a:r>
            <a:r>
              <a:rPr lang="fr-FR" dirty="0" err="1"/>
              <a:t>gbm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75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Mme T née en1938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0000" lnSpcReduction="20000"/>
          </a:bodyPr>
          <a:lstStyle/>
          <a:p>
            <a:r>
              <a:rPr lang="fr-FR" dirty="0"/>
              <a:t>Mars 2018 : Nodule pulmonaire sur tableau infectieux évoluant depuis plusieurs semaines</a:t>
            </a:r>
          </a:p>
          <a:p>
            <a:r>
              <a:rPr lang="fr-FR" dirty="0"/>
              <a:t>TEP : </a:t>
            </a:r>
            <a:r>
              <a:rPr lang="fr-FR" dirty="0" err="1"/>
              <a:t>hypermétabolisme</a:t>
            </a:r>
            <a:r>
              <a:rPr lang="fr-FR" dirty="0"/>
              <a:t> nodule, LBA non contributif, refus chirurgie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18 Mars 2019 : Urgences de Saumur</a:t>
            </a:r>
          </a:p>
          <a:p>
            <a:pPr lvl="1"/>
            <a:r>
              <a:rPr lang="fr-FR" dirty="0"/>
              <a:t>Otalgie : TDM otite + </a:t>
            </a:r>
            <a:r>
              <a:rPr lang="fr-FR" dirty="0" err="1"/>
              <a:t>mastoidite</a:t>
            </a:r>
            <a:endParaRPr lang="fr-FR" dirty="0"/>
          </a:p>
          <a:p>
            <a:pPr lvl="1"/>
            <a:r>
              <a:rPr lang="fr-FR" dirty="0"/>
              <a:t>Douleurs abdominales avec syndrome </a:t>
            </a:r>
            <a:r>
              <a:rPr lang="fr-FR" dirty="0" err="1"/>
              <a:t>subocclusif</a:t>
            </a:r>
            <a:r>
              <a:rPr lang="fr-FR" dirty="0"/>
              <a:t> : lavement </a:t>
            </a:r>
          </a:p>
          <a:p>
            <a:pPr lvl="1"/>
            <a:r>
              <a:rPr lang="fr-FR" dirty="0"/>
              <a:t>Créatinine : 78 µmol/L  </a:t>
            </a:r>
            <a:r>
              <a:rPr lang="fr-FR" dirty="0" err="1"/>
              <a:t>Hb</a:t>
            </a:r>
            <a:r>
              <a:rPr lang="fr-FR" dirty="0"/>
              <a:t> : 9,7 g/</a:t>
            </a:r>
            <a:r>
              <a:rPr lang="fr-FR" dirty="0" err="1"/>
              <a:t>dL</a:t>
            </a:r>
            <a:endParaRPr lang="fr-FR" dirty="0"/>
          </a:p>
          <a:p>
            <a:r>
              <a:rPr lang="fr-FR" dirty="0"/>
              <a:t>25 Mars 2019 : Urgences d’Angers</a:t>
            </a:r>
          </a:p>
          <a:p>
            <a:pPr lvl="1"/>
            <a:r>
              <a:rPr lang="fr-FR" dirty="0"/>
              <a:t>Douleurs abdominales : TDM épaississement paroi colique droite, aucune occlusion</a:t>
            </a:r>
          </a:p>
          <a:p>
            <a:pPr lvl="1"/>
            <a:r>
              <a:rPr lang="fr-FR" dirty="0">
                <a:solidFill>
                  <a:srgbClr val="FF0000"/>
                </a:solidFill>
              </a:rPr>
              <a:t>Créatinine : 258 µmol/L </a:t>
            </a:r>
            <a:r>
              <a:rPr lang="fr-FR" dirty="0" err="1">
                <a:solidFill>
                  <a:srgbClr val="FF0000"/>
                </a:solidFill>
              </a:rPr>
              <a:t>Hb</a:t>
            </a:r>
            <a:r>
              <a:rPr lang="fr-FR" dirty="0">
                <a:solidFill>
                  <a:srgbClr val="FF0000"/>
                </a:solidFill>
              </a:rPr>
              <a:t> : 8,8 g/</a:t>
            </a:r>
            <a:r>
              <a:rPr lang="fr-FR" dirty="0" err="1">
                <a:solidFill>
                  <a:srgbClr val="FF0000"/>
                </a:solidFill>
              </a:rPr>
              <a:t>dL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/>
              <a:t>FOGD normal : origine déglobulisation?</a:t>
            </a:r>
          </a:p>
          <a:p>
            <a:pPr lvl="1"/>
            <a:r>
              <a:rPr lang="fr-FR" dirty="0"/>
              <a:t>Doppler veineux : thrombose solaire</a:t>
            </a:r>
          </a:p>
          <a:p>
            <a:pPr lvl="1"/>
            <a:r>
              <a:rPr lang="fr-FR" dirty="0"/>
              <a:t>Transfusions 2 CE + anticoagulation curative</a:t>
            </a:r>
          </a:p>
          <a:p>
            <a:r>
              <a:rPr lang="fr-FR" dirty="0"/>
              <a:t>28 Mars 2019</a:t>
            </a:r>
          </a:p>
          <a:p>
            <a:pPr lvl="1"/>
            <a:r>
              <a:rPr lang="fr-FR" dirty="0"/>
              <a:t>Rectorragies</a:t>
            </a:r>
          </a:p>
          <a:p>
            <a:pPr lvl="1"/>
            <a:r>
              <a:rPr lang="fr-FR" dirty="0"/>
              <a:t>Insuffisance respiratoire : désaturation, hémoptysie: </a:t>
            </a:r>
            <a:r>
              <a:rPr lang="fr-FR" dirty="0" err="1"/>
              <a:t>Rdx</a:t>
            </a:r>
            <a:r>
              <a:rPr lang="fr-FR" dirty="0"/>
              <a:t> TH : multiples opacités alvéolo-interstitielles bilatérales</a:t>
            </a:r>
          </a:p>
          <a:p>
            <a:r>
              <a:rPr lang="fr-FR" dirty="0"/>
              <a:t>02 Mars 2019 : transfert en Réanimation</a:t>
            </a:r>
          </a:p>
          <a:p>
            <a:pPr lvl="1"/>
            <a:r>
              <a:rPr lang="fr-FR" dirty="0"/>
              <a:t>Poumon blanc bilatéral</a:t>
            </a:r>
          </a:p>
          <a:p>
            <a:pPr lvl="1"/>
            <a:r>
              <a:rPr lang="fr-FR" dirty="0"/>
              <a:t>Bilan microbiologique : Négatif</a:t>
            </a:r>
          </a:p>
          <a:p>
            <a:pPr lvl="1"/>
            <a:r>
              <a:rPr lang="fr-FR" dirty="0"/>
              <a:t>ANCA + : échanges plasmatiques/</a:t>
            </a:r>
            <a:r>
              <a:rPr lang="fr-FR" dirty="0" err="1"/>
              <a:t>Endoxan</a:t>
            </a:r>
            <a:r>
              <a:rPr lang="fr-FR" dirty="0"/>
              <a:t>/</a:t>
            </a:r>
            <a:r>
              <a:rPr lang="fr-FR" dirty="0" err="1"/>
              <a:t>solumedrol</a:t>
            </a:r>
            <a:endParaRPr lang="fr-FR" dirty="0"/>
          </a:p>
          <a:p>
            <a:r>
              <a:rPr lang="fr-FR" dirty="0"/>
              <a:t>16 Avril 2019 : transfert en Néphrologie</a:t>
            </a:r>
          </a:p>
          <a:p>
            <a:pPr lvl="1"/>
            <a:r>
              <a:rPr lang="fr-FR" dirty="0"/>
              <a:t>TDM et échographie digestive : plus de colite, atteinte vascularite hépatique ou voies biliaires?</a:t>
            </a:r>
          </a:p>
          <a:p>
            <a:r>
              <a:rPr lang="fr-FR" dirty="0"/>
              <a:t>23 Avril 2019</a:t>
            </a:r>
          </a:p>
          <a:p>
            <a:pPr lvl="1"/>
            <a:r>
              <a:rPr lang="fr-FR" dirty="0" err="1"/>
              <a:t>Rdx</a:t>
            </a:r>
            <a:r>
              <a:rPr lang="fr-FR" dirty="0"/>
              <a:t> TH : nette amélioration infiltrat pulmonaire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6237312"/>
            <a:ext cx="86409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/>
              <a:t>Atteinte ORL, rénale et +/- digestive</a:t>
            </a:r>
          </a:p>
        </p:txBody>
      </p:sp>
    </p:spTree>
    <p:extLst>
      <p:ext uri="{BB962C8B-B14F-4D97-AF65-F5344CB8AC3E}">
        <p14:creationId xmlns:p14="http://schemas.microsoft.com/office/powerpoint/2010/main" val="4121213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805</Words>
  <Application>Microsoft Office PowerPoint</Application>
  <PresentationFormat>Affichage à l'écran (4:3)</PresentationFormat>
  <Paragraphs>158</Paragraphs>
  <Slides>18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Thème Office</vt:lpstr>
      <vt:lpstr>Prism 5</vt:lpstr>
      <vt:lpstr>Vendredi 07 juin 2019 Groupe d’Etude en Auto-immunité</vt:lpstr>
      <vt:lpstr>Parcours et diplômes universitaires</vt:lpstr>
      <vt:lpstr>Parcours universitaire</vt:lpstr>
      <vt:lpstr>Diplômes universitaires</vt:lpstr>
      <vt:lpstr>Activité de recherche</vt:lpstr>
      <vt:lpstr> MHC class II/ESO tetramer-based generation of in vitro primed anti-tumor T-helper lines for adoptive cell therapy of cancer. Haematologica. 2013 feb;98(2):316-22.  </vt:lpstr>
      <vt:lpstr>IL-26 confers sting-dependent proinflammatory properties to extracellular DNA. J Immunol. 2016.  </vt:lpstr>
      <vt:lpstr>Double positivite anti-pr3 et anti-gbm</vt:lpstr>
      <vt:lpstr>Mme T née en1938</vt:lpstr>
      <vt:lpstr>Présentation PowerPoint</vt:lpstr>
      <vt:lpstr>Insuffisance rénale</vt:lpstr>
      <vt:lpstr>ANCA</vt:lpstr>
      <vt:lpstr>Déglobulisation</vt:lpstr>
      <vt:lpstr>ANCA-GBM double positivité</vt:lpstr>
      <vt:lpstr>PR3-GBM double positivité : 8 cas cliniques</vt:lpstr>
      <vt:lpstr>Présentation PowerPoint</vt:lpstr>
      <vt:lpstr>Conclusion</vt:lpstr>
      <vt:lpstr>Présentation PowerPoint</vt:lpstr>
    </vt:vector>
  </TitlesOfParts>
  <Company>Centre Hospitalier Universitaire d'Angers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Caroline POLI Assistante hospitalo-universitaire</dc:title>
  <dc:creator>POLI CAROLINE</dc:creator>
  <cp:lastModifiedBy>Nicolas Sallet</cp:lastModifiedBy>
  <cp:revision>36</cp:revision>
  <dcterms:created xsi:type="dcterms:W3CDTF">2019-05-22T13:48:47Z</dcterms:created>
  <dcterms:modified xsi:type="dcterms:W3CDTF">2019-06-06T18:51:13Z</dcterms:modified>
</cp:coreProperties>
</file>