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9" r:id="rId3"/>
    <p:sldId id="260" r:id="rId4"/>
    <p:sldId id="1492" r:id="rId5"/>
    <p:sldId id="1512" r:id="rId6"/>
    <p:sldId id="1507" r:id="rId7"/>
    <p:sldId id="1517" r:id="rId8"/>
    <p:sldId id="1518" r:id="rId9"/>
    <p:sldId id="1519" r:id="rId10"/>
    <p:sldId id="1494" r:id="rId11"/>
    <p:sldId id="1522" r:id="rId12"/>
    <p:sldId id="1664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7" autoAdjust="0"/>
    <p:restoredTop sz="94145" autoAdjust="0"/>
  </p:normalViewPr>
  <p:slideViewPr>
    <p:cSldViewPr snapToGrid="0">
      <p:cViewPr varScale="1">
        <p:scale>
          <a:sx n="74" d="100"/>
          <a:sy n="74" d="100"/>
        </p:scale>
        <p:origin x="10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1C138-41E1-4F42-8E53-0E14C77313DB}" type="datetimeFigureOut">
              <a:rPr lang="fr-LU" smtClean="0"/>
              <a:t>25/09/2022</a:t>
            </a:fld>
            <a:endParaRPr lang="fr-LU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LU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L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CA538-881C-4401-833B-D9B83F815AB1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04766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CA538-881C-4401-833B-D9B83F815AB1}" type="slidenum">
              <a:rPr lang="fr-LU" smtClean="0"/>
              <a:t>5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085384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CA538-881C-4401-833B-D9B83F815AB1}" type="slidenum">
              <a:rPr lang="fr-LU" smtClean="0"/>
              <a:t>6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83952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89958-D722-41F2-98D5-7AFAA7FE9157}" type="slidenum">
              <a:rPr lang="fr-LU" smtClean="0"/>
              <a:t>12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98871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70DB-FB40-4118-AFE0-6CE5FE0F9B45}" type="datetimeFigureOut">
              <a:rPr lang="fr-LU" smtClean="0"/>
              <a:t>25/09/2022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9508-7D41-44E4-BEB4-15C45DA89EE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79830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70DB-FB40-4118-AFE0-6CE5FE0F9B45}" type="datetimeFigureOut">
              <a:rPr lang="fr-LU" smtClean="0"/>
              <a:t>25/09/2022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9508-7D41-44E4-BEB4-15C45DA89EE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30044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70DB-FB40-4118-AFE0-6CE5FE0F9B45}" type="datetimeFigureOut">
              <a:rPr lang="fr-LU" smtClean="0"/>
              <a:t>25/09/2022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9508-7D41-44E4-BEB4-15C45DA89EE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64860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70DB-FB40-4118-AFE0-6CE5FE0F9B45}" type="datetimeFigureOut">
              <a:rPr lang="fr-LU" smtClean="0"/>
              <a:t>25/09/2022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9508-7D41-44E4-BEB4-15C45DA89EE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4677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70DB-FB40-4118-AFE0-6CE5FE0F9B45}" type="datetimeFigureOut">
              <a:rPr lang="fr-LU" smtClean="0"/>
              <a:t>25/09/2022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9508-7D41-44E4-BEB4-15C45DA89EE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72537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70DB-FB40-4118-AFE0-6CE5FE0F9B45}" type="datetimeFigureOut">
              <a:rPr lang="fr-LU" smtClean="0"/>
              <a:t>25/09/2022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9508-7D41-44E4-BEB4-15C45DA89EE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97209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70DB-FB40-4118-AFE0-6CE5FE0F9B45}" type="datetimeFigureOut">
              <a:rPr lang="fr-LU" smtClean="0"/>
              <a:t>25/09/2022</a:t>
            </a:fld>
            <a:endParaRPr lang="fr-L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9508-7D41-44E4-BEB4-15C45DA89EE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17856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70DB-FB40-4118-AFE0-6CE5FE0F9B45}" type="datetimeFigureOut">
              <a:rPr lang="fr-LU" smtClean="0"/>
              <a:t>25/09/2022</a:t>
            </a:fld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9508-7D41-44E4-BEB4-15C45DA89EE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52289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70DB-FB40-4118-AFE0-6CE5FE0F9B45}" type="datetimeFigureOut">
              <a:rPr lang="fr-LU" smtClean="0"/>
              <a:t>25/09/2022</a:t>
            </a:fld>
            <a:endParaRPr lang="fr-L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9508-7D41-44E4-BEB4-15C45DA89EE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53646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70DB-FB40-4118-AFE0-6CE5FE0F9B45}" type="datetimeFigureOut">
              <a:rPr lang="fr-LU" smtClean="0"/>
              <a:t>25/09/2022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9508-7D41-44E4-BEB4-15C45DA89EE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22197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70DB-FB40-4118-AFE0-6CE5FE0F9B45}" type="datetimeFigureOut">
              <a:rPr lang="fr-LU" smtClean="0"/>
              <a:t>25/09/2022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9508-7D41-44E4-BEB4-15C45DA89EE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5281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070DB-FB40-4118-AFE0-6CE5FE0F9B45}" type="datetimeFigureOut">
              <a:rPr lang="fr-LU" smtClean="0"/>
              <a:t>25/09/2022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49508-7D41-44E4-BEB4-15C45DA89EE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84391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1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1.jpeg"/><Relationship Id="rId4" Type="http://schemas.microsoft.com/office/2007/relationships/hdphoto" Target="../media/hdphoto4.wdp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>
            <a:extLst>
              <a:ext uri="{FF2B5EF4-FFF2-40B4-BE49-F238E27FC236}">
                <a16:creationId xmlns:a16="http://schemas.microsoft.com/office/drawing/2014/main" id="{06AAF6EA-84C5-2876-B4F0-F053EB173C12}"/>
              </a:ext>
            </a:extLst>
          </p:cNvPr>
          <p:cNvGrpSpPr/>
          <p:nvPr/>
        </p:nvGrpSpPr>
        <p:grpSpPr>
          <a:xfrm>
            <a:off x="284266" y="150000"/>
            <a:ext cx="8859734" cy="7067051"/>
            <a:chOff x="94890" y="241540"/>
            <a:chExt cx="8859734" cy="7067051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B01D2EB7-E2CC-4A6D-12E7-6681D2FC5C88}"/>
                </a:ext>
              </a:extLst>
            </p:cNvPr>
            <p:cNvGrpSpPr/>
            <p:nvPr/>
          </p:nvGrpSpPr>
          <p:grpSpPr>
            <a:xfrm>
              <a:off x="94890" y="241540"/>
              <a:ext cx="8859734" cy="6452547"/>
              <a:chOff x="0" y="0"/>
              <a:chExt cx="8951219" cy="6785811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D5EB3940-5B7B-2E99-47E2-5EA47C39A8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8951219" cy="6785811"/>
              </a:xfrm>
              <a:prstGeom prst="rect">
                <a:avLst/>
              </a:prstGeom>
            </p:spPr>
          </p:pic>
          <p:cxnSp>
            <p:nvCxnSpPr>
              <p:cNvPr id="5" name="Connecteur droit 4">
                <a:extLst>
                  <a:ext uri="{FF2B5EF4-FFF2-40B4-BE49-F238E27FC236}">
                    <a16:creationId xmlns:a16="http://schemas.microsoft.com/office/drawing/2014/main" id="{DB508F34-E392-EBCE-0EAC-13BC0FA9A36A}"/>
                  </a:ext>
                </a:extLst>
              </p:cNvPr>
              <p:cNvCxnSpPr/>
              <p:nvPr/>
            </p:nvCxnSpPr>
            <p:spPr>
              <a:xfrm>
                <a:off x="5267739" y="3906078"/>
                <a:ext cx="315070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616D80CC-D69F-B372-572B-410870BBB5BC}"/>
                </a:ext>
              </a:extLst>
            </p:cNvPr>
            <p:cNvCxnSpPr/>
            <p:nvPr/>
          </p:nvCxnSpPr>
          <p:spPr>
            <a:xfrm>
              <a:off x="1135781" y="4432250"/>
              <a:ext cx="680506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A0FB592-329D-003B-2B47-33E6D2746585}"/>
                </a:ext>
              </a:extLst>
            </p:cNvPr>
            <p:cNvSpPr/>
            <p:nvPr/>
          </p:nvSpPr>
          <p:spPr>
            <a:xfrm>
              <a:off x="2691442" y="5587113"/>
              <a:ext cx="4355158" cy="27683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2CEDE8E-A8BF-DC60-67E9-87171E32AF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3309" t="3784" r="25079" b="92054"/>
            <a:stretch/>
          </p:blipFill>
          <p:spPr>
            <a:xfrm>
              <a:off x="189376" y="356228"/>
              <a:ext cx="8453887" cy="456679"/>
            </a:xfrm>
            <a:prstGeom prst="rect">
              <a:avLst/>
            </a:prstGeom>
            <a:ln w="38100">
              <a:noFill/>
            </a:ln>
          </p:spPr>
        </p:pic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B7388725-638C-E01F-912C-2DB7FEDC52D7}"/>
                </a:ext>
              </a:extLst>
            </p:cNvPr>
            <p:cNvCxnSpPr>
              <a:cxnSpLocks/>
            </p:cNvCxnSpPr>
            <p:nvPr/>
          </p:nvCxnSpPr>
          <p:spPr>
            <a:xfrm>
              <a:off x="293300" y="4179119"/>
              <a:ext cx="80797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EA240336-4652-C3E1-D9EE-865FF4241E22}"/>
                </a:ext>
              </a:extLst>
            </p:cNvPr>
            <p:cNvCxnSpPr/>
            <p:nvPr/>
          </p:nvCxnSpPr>
          <p:spPr>
            <a:xfrm>
              <a:off x="5392821" y="7085213"/>
              <a:ext cx="29756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A93E0CBE-EBD1-5871-BD9E-29658FCEC4D4}"/>
                </a:ext>
              </a:extLst>
            </p:cNvPr>
            <p:cNvCxnSpPr>
              <a:cxnSpLocks/>
            </p:cNvCxnSpPr>
            <p:nvPr/>
          </p:nvCxnSpPr>
          <p:spPr>
            <a:xfrm>
              <a:off x="774462" y="7308591"/>
              <a:ext cx="87298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C4CC597-B4C1-40CA-DB3E-1F8A38978B20}"/>
                </a:ext>
              </a:extLst>
            </p:cNvPr>
            <p:cNvSpPr/>
            <p:nvPr/>
          </p:nvSpPr>
          <p:spPr>
            <a:xfrm>
              <a:off x="189376" y="241540"/>
              <a:ext cx="8669952" cy="5713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</p:grpSp>
    </p:spTree>
    <p:extLst>
      <p:ext uri="{BB962C8B-B14F-4D97-AF65-F5344CB8AC3E}">
        <p14:creationId xmlns:p14="http://schemas.microsoft.com/office/powerpoint/2010/main" val="3318320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BAED004-B755-97B5-83DB-A1DEAAEF8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9"/>
          <a:stretch/>
        </p:blipFill>
        <p:spPr>
          <a:xfrm>
            <a:off x="62386" y="204443"/>
            <a:ext cx="8986176" cy="65629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9660B3-D57B-AD15-C140-921DDD83B190}"/>
              </a:ext>
            </a:extLst>
          </p:cNvPr>
          <p:cNvSpPr/>
          <p:nvPr/>
        </p:nvSpPr>
        <p:spPr>
          <a:xfrm>
            <a:off x="82089" y="182880"/>
            <a:ext cx="8725481" cy="7026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EE7B457-C80A-DFE4-E9BD-694C06A3C4B6}"/>
              </a:ext>
            </a:extLst>
          </p:cNvPr>
          <p:cNvCxnSpPr/>
          <p:nvPr/>
        </p:nvCxnSpPr>
        <p:spPr>
          <a:xfrm>
            <a:off x="5925895" y="3498008"/>
            <a:ext cx="27239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D67143C-3034-2A64-5CC5-9F0DAD8D843C}"/>
              </a:ext>
            </a:extLst>
          </p:cNvPr>
          <p:cNvCxnSpPr>
            <a:cxnSpLocks/>
          </p:cNvCxnSpPr>
          <p:nvPr/>
        </p:nvCxnSpPr>
        <p:spPr>
          <a:xfrm>
            <a:off x="157824" y="3708160"/>
            <a:ext cx="22218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57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5630745-7515-74A3-E52A-4217F7E8B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5" t="45879"/>
          <a:stretch/>
        </p:blipFill>
        <p:spPr>
          <a:xfrm>
            <a:off x="69134" y="592742"/>
            <a:ext cx="9005732" cy="23722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8DEF21A-B4CE-4A04-F321-B4FD29C19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97" t="28096" r="31519" b="66714"/>
          <a:stretch/>
        </p:blipFill>
        <p:spPr>
          <a:xfrm>
            <a:off x="1434209" y="160094"/>
            <a:ext cx="4718267" cy="337758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6B3E5E5C-C925-BFEB-ACE0-3C90622E9F45}"/>
              </a:ext>
            </a:extLst>
          </p:cNvPr>
          <p:cNvGrpSpPr/>
          <p:nvPr/>
        </p:nvGrpSpPr>
        <p:grpSpPr>
          <a:xfrm>
            <a:off x="283506" y="3260551"/>
            <a:ext cx="8558567" cy="2560764"/>
            <a:chOff x="283506" y="3260551"/>
            <a:chExt cx="8558567" cy="2560764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43877A8A-4245-02EA-7AC9-E0D7529D8E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biLevel thresh="75000"/>
            </a:blip>
            <a:srcRect l="1565" t="10227"/>
            <a:stretch/>
          </p:blipFill>
          <p:spPr>
            <a:xfrm>
              <a:off x="283506" y="3260551"/>
              <a:ext cx="8558567" cy="256076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76F5EA-45C0-6CA3-BB9C-5E9B93178F2F}"/>
                </a:ext>
              </a:extLst>
            </p:cNvPr>
            <p:cNvSpPr/>
            <p:nvPr/>
          </p:nvSpPr>
          <p:spPr>
            <a:xfrm>
              <a:off x="1026546" y="5447863"/>
              <a:ext cx="2708694" cy="373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C3BDA2C-CB4E-9CC7-490A-E2BD704536B6}"/>
              </a:ext>
            </a:extLst>
          </p:cNvPr>
          <p:cNvSpPr/>
          <p:nvPr/>
        </p:nvSpPr>
        <p:spPr>
          <a:xfrm>
            <a:off x="69134" y="497852"/>
            <a:ext cx="9005732" cy="13823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60266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899593D1-CDA6-D08E-5E16-C8AD0E7DE9E8}"/>
              </a:ext>
            </a:extLst>
          </p:cNvPr>
          <p:cNvGrpSpPr/>
          <p:nvPr/>
        </p:nvGrpSpPr>
        <p:grpSpPr>
          <a:xfrm>
            <a:off x="508765" y="0"/>
            <a:ext cx="7962472" cy="6729629"/>
            <a:chOff x="482886" y="0"/>
            <a:chExt cx="7962472" cy="672962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00DD196-95EA-04F6-D154-6B5E731BA9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4251" t="44754" r="86615" b="5234"/>
            <a:stretch/>
          </p:blipFill>
          <p:spPr>
            <a:xfrm>
              <a:off x="5907642" y="206998"/>
              <a:ext cx="2537716" cy="6444003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6BDE60A-F72E-903A-5146-5BA6D5FC9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93" t="31596" r="34948" b="25243"/>
            <a:stretch/>
          </p:blipFill>
          <p:spPr>
            <a:xfrm>
              <a:off x="482886" y="1212350"/>
              <a:ext cx="4952144" cy="5517279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B29C5D7-7A11-3263-9182-CC182CE67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6006" y="0"/>
              <a:ext cx="4225903" cy="1212350"/>
            </a:xfrm>
            <a:prstGeom prst="rect">
              <a:avLst/>
            </a:prstGeom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405CFA3A-8224-0B92-88B1-57B4021E9738}"/>
              </a:ext>
            </a:extLst>
          </p:cNvPr>
          <p:cNvGrpSpPr/>
          <p:nvPr/>
        </p:nvGrpSpPr>
        <p:grpSpPr>
          <a:xfrm>
            <a:off x="6038491" y="2337758"/>
            <a:ext cx="2449901" cy="1759789"/>
            <a:chOff x="6038491" y="2337758"/>
            <a:chExt cx="2449901" cy="175978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663849E-0480-B2BA-E302-DAEEB9230AEF}"/>
                </a:ext>
              </a:extLst>
            </p:cNvPr>
            <p:cNvSpPr/>
            <p:nvPr/>
          </p:nvSpPr>
          <p:spPr>
            <a:xfrm>
              <a:off x="6038491" y="2337758"/>
              <a:ext cx="2449901" cy="698740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7227848-093F-5189-B0C8-F608014523EF}"/>
                </a:ext>
              </a:extLst>
            </p:cNvPr>
            <p:cNvSpPr/>
            <p:nvPr/>
          </p:nvSpPr>
          <p:spPr>
            <a:xfrm>
              <a:off x="6038491" y="3036498"/>
              <a:ext cx="2449901" cy="1061049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</p:grpSp>
    </p:spTree>
    <p:extLst>
      <p:ext uri="{BB962C8B-B14F-4D97-AF65-F5344CB8AC3E}">
        <p14:creationId xmlns:p14="http://schemas.microsoft.com/office/powerpoint/2010/main" val="3508118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e 35">
            <a:extLst>
              <a:ext uri="{FF2B5EF4-FFF2-40B4-BE49-F238E27FC236}">
                <a16:creationId xmlns:a16="http://schemas.microsoft.com/office/drawing/2014/main" id="{F3B8DAA6-D0B8-9052-70CF-1D5A199FFC5C}"/>
              </a:ext>
            </a:extLst>
          </p:cNvPr>
          <p:cNvGrpSpPr/>
          <p:nvPr/>
        </p:nvGrpSpPr>
        <p:grpSpPr>
          <a:xfrm>
            <a:off x="122465" y="81642"/>
            <a:ext cx="8841922" cy="5167994"/>
            <a:chOff x="41768" y="95660"/>
            <a:chExt cx="9060708" cy="6603321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A42A74A-AA9E-6D26-6290-D8D63191E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biLevel thresh="75000"/>
            </a:blip>
            <a:srcRect l="35864" r="16146" b="81361"/>
            <a:stretch/>
          </p:blipFill>
          <p:spPr>
            <a:xfrm>
              <a:off x="166896" y="101189"/>
              <a:ext cx="2762451" cy="492718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545CB31-63F1-6EF3-88E8-C668320B2F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068" t="44343" r="17305" b="18235"/>
            <a:stretch/>
          </p:blipFill>
          <p:spPr>
            <a:xfrm>
              <a:off x="52255" y="718457"/>
              <a:ext cx="8942883" cy="1854627"/>
            </a:xfrm>
            <a:prstGeom prst="rect">
              <a:avLst/>
            </a:prstGeom>
          </p:spPr>
        </p:pic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424CC4BA-B495-04D9-5945-0313BEABE2BC}"/>
                </a:ext>
              </a:extLst>
            </p:cNvPr>
            <p:cNvGrpSpPr/>
            <p:nvPr/>
          </p:nvGrpSpPr>
          <p:grpSpPr>
            <a:xfrm>
              <a:off x="298383" y="3194157"/>
              <a:ext cx="8135071" cy="2141957"/>
              <a:chOff x="587142" y="3359217"/>
              <a:chExt cx="8135071" cy="2141957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E44CA312-C7A6-729D-BE50-81F3751108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142" y="3371246"/>
                <a:ext cx="8135071" cy="2129928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B2DD416-955A-DB0A-0796-7C14653EAFEA}"/>
                  </a:ext>
                </a:extLst>
              </p:cNvPr>
              <p:cNvSpPr/>
              <p:nvPr/>
            </p:nvSpPr>
            <p:spPr>
              <a:xfrm>
                <a:off x="702644" y="3359217"/>
                <a:ext cx="2964581" cy="4127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84648E6-F6AC-70BA-968B-3888BE1E3EDB}"/>
                  </a:ext>
                </a:extLst>
              </p:cNvPr>
              <p:cNvSpPr/>
              <p:nvPr/>
            </p:nvSpPr>
            <p:spPr>
              <a:xfrm>
                <a:off x="6920564" y="5130265"/>
                <a:ext cx="1636294" cy="3516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659BB976-60B4-FB7B-07A0-6DD107904C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3259" y="4066761"/>
                <a:ext cx="6553599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1E1F8FA7-79F5-BA28-82D9-D8927621BE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644" y="5119037"/>
                <a:ext cx="5802425" cy="1122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7AB62499-4CD4-55D6-1CA1-E9AB7990B4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792" y="4390613"/>
                <a:ext cx="7922478" cy="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ABBCC84F-44AA-D571-244C-3140633019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970" y="4766996"/>
                <a:ext cx="792247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ECD9394-D6F6-658A-4A31-7F5FD5778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593" y="5432072"/>
              <a:ext cx="8942883" cy="126690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69948A-F325-71F3-5653-FD0D2E0E0530}"/>
                </a:ext>
              </a:extLst>
            </p:cNvPr>
            <p:cNvSpPr/>
            <p:nvPr/>
          </p:nvSpPr>
          <p:spPr>
            <a:xfrm>
              <a:off x="41768" y="5331468"/>
              <a:ext cx="5775158" cy="482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B5D5F1-3477-C826-41D8-6B392CD5FC23}"/>
                </a:ext>
              </a:extLst>
            </p:cNvPr>
            <p:cNvCxnSpPr>
              <a:cxnSpLocks/>
            </p:cNvCxnSpPr>
            <p:nvPr/>
          </p:nvCxnSpPr>
          <p:spPr>
            <a:xfrm>
              <a:off x="5910943" y="5813659"/>
              <a:ext cx="3019697" cy="91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35A5F028-374C-43A6-BF05-A4EC91074EF7}"/>
                </a:ext>
              </a:extLst>
            </p:cNvPr>
            <p:cNvCxnSpPr>
              <a:cxnSpLocks/>
            </p:cNvCxnSpPr>
            <p:nvPr/>
          </p:nvCxnSpPr>
          <p:spPr>
            <a:xfrm>
              <a:off x="298383" y="6244736"/>
              <a:ext cx="878465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CBC13DA6-4AFE-0B02-9975-663127C7000F}"/>
                </a:ext>
              </a:extLst>
            </p:cNvPr>
            <p:cNvCxnSpPr>
              <a:cxnSpLocks/>
            </p:cNvCxnSpPr>
            <p:nvPr/>
          </p:nvCxnSpPr>
          <p:spPr>
            <a:xfrm>
              <a:off x="298383" y="6666644"/>
              <a:ext cx="638957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3B6B63ED-8FB0-6BDC-1878-AC5AFC161E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068" t="85207" r="3436" b="-1"/>
            <a:stretch/>
          </p:blipFill>
          <p:spPr>
            <a:xfrm>
              <a:off x="52252" y="2466133"/>
              <a:ext cx="8740684" cy="637212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11D2D270-5DA7-88F3-9A31-55AF2861E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</a:blip>
            <a:stretch>
              <a:fillRect/>
            </a:stretch>
          </p:blipFill>
          <p:spPr>
            <a:xfrm>
              <a:off x="2869696" y="95660"/>
              <a:ext cx="3522675" cy="536932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AB1178A-5FD1-BCA0-2F6F-24F7A99FA90A}"/>
                </a:ext>
              </a:extLst>
            </p:cNvPr>
            <p:cNvSpPr/>
            <p:nvPr/>
          </p:nvSpPr>
          <p:spPr>
            <a:xfrm>
              <a:off x="52252" y="1053193"/>
              <a:ext cx="9030788" cy="14129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</p:grpSp>
      <p:pic>
        <p:nvPicPr>
          <p:cNvPr id="41" name="Image 40">
            <a:extLst>
              <a:ext uri="{FF2B5EF4-FFF2-40B4-BE49-F238E27FC236}">
                <a16:creationId xmlns:a16="http://schemas.microsoft.com/office/drawing/2014/main" id="{E9095094-5EC6-12A7-8EE6-DA5306D22C82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74" y="5352223"/>
            <a:ext cx="8946568" cy="1443098"/>
          </a:xfrm>
          <a:prstGeom prst="rect">
            <a:avLst/>
          </a:prstGeom>
        </p:spPr>
      </p:pic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276C8B6B-414C-AC93-54A2-27B94C9197DA}"/>
              </a:ext>
            </a:extLst>
          </p:cNvPr>
          <p:cNvCxnSpPr>
            <a:cxnSpLocks/>
            <a:endCxn id="41" idx="3"/>
          </p:cNvCxnSpPr>
          <p:nvPr/>
        </p:nvCxnSpPr>
        <p:spPr>
          <a:xfrm>
            <a:off x="6760029" y="6073772"/>
            <a:ext cx="22523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49682B41-8753-0004-01D6-BB795DA3B21F}"/>
              </a:ext>
            </a:extLst>
          </p:cNvPr>
          <p:cNvCxnSpPr>
            <a:cxnSpLocks/>
          </p:cNvCxnSpPr>
          <p:nvPr/>
        </p:nvCxnSpPr>
        <p:spPr>
          <a:xfrm>
            <a:off x="132696" y="6405788"/>
            <a:ext cx="89504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CCA00C2-BFAE-7EE3-A2DB-3452B589CC78}"/>
              </a:ext>
            </a:extLst>
          </p:cNvPr>
          <p:cNvSpPr/>
          <p:nvPr/>
        </p:nvSpPr>
        <p:spPr>
          <a:xfrm>
            <a:off x="60900" y="0"/>
            <a:ext cx="9083099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25A881-E068-8212-0F27-7593A6F88D05}"/>
              </a:ext>
            </a:extLst>
          </p:cNvPr>
          <p:cNvSpPr/>
          <p:nvPr/>
        </p:nvSpPr>
        <p:spPr>
          <a:xfrm>
            <a:off x="132696" y="831041"/>
            <a:ext cx="8812724" cy="10907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90883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B3868B1-BD43-2F3F-5AD8-885C16E2DD20}"/>
              </a:ext>
            </a:extLst>
          </p:cNvPr>
          <p:cNvSpPr txBox="1"/>
          <p:nvPr/>
        </p:nvSpPr>
        <p:spPr>
          <a:xfrm>
            <a:off x="254019" y="202128"/>
            <a:ext cx="8472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3600" b="1" dirty="0">
                <a:latin typeface="Agency FB" panose="020B0503020202020204" pitchFamily="34" charset="0"/>
              </a:rPr>
              <a:t>NVL  =   </a:t>
            </a:r>
            <a:r>
              <a:rPr lang="fr-LU" sz="3600" b="1" dirty="0">
                <a:solidFill>
                  <a:srgbClr val="FF0000"/>
                </a:solidFill>
                <a:latin typeface="Agency FB" panose="020B0503020202020204" pitchFamily="34" charset="0"/>
              </a:rPr>
              <a:t>N</a:t>
            </a:r>
            <a:r>
              <a:rPr lang="fr-LU" sz="3600" b="1" dirty="0">
                <a:latin typeface="Agency FB" panose="020B0503020202020204" pitchFamily="34" charset="0"/>
              </a:rPr>
              <a:t>UCLEAR </a:t>
            </a:r>
            <a:r>
              <a:rPr lang="fr-LU" sz="3600" b="1" dirty="0">
                <a:solidFill>
                  <a:srgbClr val="FF0000"/>
                </a:solidFill>
                <a:latin typeface="Agency FB" panose="020B0503020202020204" pitchFamily="34" charset="0"/>
              </a:rPr>
              <a:t>V</a:t>
            </a:r>
            <a:r>
              <a:rPr lang="fr-LU" sz="3600" b="1" dirty="0">
                <a:latin typeface="Agency FB" panose="020B0503020202020204" pitchFamily="34" charset="0"/>
              </a:rPr>
              <a:t>ALOSIN CONTAINING PROTEIN </a:t>
            </a:r>
            <a:r>
              <a:rPr lang="fr-LU" sz="3600" b="1" dirty="0">
                <a:solidFill>
                  <a:srgbClr val="FF0000"/>
                </a:solidFill>
                <a:latin typeface="Agency FB" panose="020B0503020202020204" pitchFamily="34" charset="0"/>
              </a:rPr>
              <a:t>L</a:t>
            </a:r>
            <a:r>
              <a:rPr lang="fr-LU" sz="3600" b="1" dirty="0">
                <a:latin typeface="Agency FB" panose="020B0503020202020204" pitchFamily="34" charset="0"/>
              </a:rPr>
              <a:t>IKE</a:t>
            </a:r>
          </a:p>
          <a:p>
            <a:r>
              <a:rPr lang="fr-LU" sz="3600" b="1" dirty="0">
                <a:latin typeface="Agency FB" panose="020B0503020202020204" pitchFamily="34" charset="0"/>
              </a:rPr>
              <a:t>                     VCP-LIKE NUCLEAR PROTEIN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AD7591B6-F74D-9291-9C01-DAF9D6C29809}"/>
              </a:ext>
            </a:extLst>
          </p:cNvPr>
          <p:cNvGrpSpPr/>
          <p:nvPr/>
        </p:nvGrpSpPr>
        <p:grpSpPr>
          <a:xfrm>
            <a:off x="425660" y="2556758"/>
            <a:ext cx="3164564" cy="279324"/>
            <a:chOff x="276044" y="2537424"/>
            <a:chExt cx="4074370" cy="541268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943F744-CD6B-B32E-8993-EEF71554D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5175" t="859" b="87672"/>
            <a:stretch/>
          </p:blipFill>
          <p:spPr>
            <a:xfrm>
              <a:off x="2017643" y="2537424"/>
              <a:ext cx="2332771" cy="496223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231E5310-C306-DF9F-B4C3-6A07200C4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223" t="1640" r="43839" b="88252"/>
            <a:stretch/>
          </p:blipFill>
          <p:spPr>
            <a:xfrm>
              <a:off x="276044" y="2641331"/>
              <a:ext cx="1878495" cy="437361"/>
            </a:xfrm>
            <a:prstGeom prst="rect">
              <a:avLst/>
            </a:prstGeom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5B519ECB-B56A-E556-C34C-5CF5C1648183}"/>
              </a:ext>
            </a:extLst>
          </p:cNvPr>
          <p:cNvGrpSpPr/>
          <p:nvPr/>
        </p:nvGrpSpPr>
        <p:grpSpPr>
          <a:xfrm>
            <a:off x="337973" y="4398652"/>
            <a:ext cx="7886837" cy="2030930"/>
            <a:chOff x="1133111" y="4090737"/>
            <a:chExt cx="7243706" cy="148229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C2E6F56-C2FE-FDCE-3190-380CB3B31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112" t="2421" r="1112" b="35460"/>
            <a:stretch/>
          </p:blipFill>
          <p:spPr>
            <a:xfrm>
              <a:off x="1133111" y="4090737"/>
              <a:ext cx="7243706" cy="148229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7F508E-620F-B4DF-80F5-CDDBAA33E247}"/>
                </a:ext>
              </a:extLst>
            </p:cNvPr>
            <p:cNvSpPr/>
            <p:nvPr/>
          </p:nvSpPr>
          <p:spPr>
            <a:xfrm>
              <a:off x="6882063" y="5188017"/>
              <a:ext cx="1405289" cy="385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60EFB970-8098-3C31-4EDD-640CB5313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19" b="36451"/>
          <a:stretch/>
        </p:blipFill>
        <p:spPr>
          <a:xfrm>
            <a:off x="69887" y="2889704"/>
            <a:ext cx="9064487" cy="75798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A33DA03-639D-527E-44EF-90C38BCE6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068"/>
          <a:stretch/>
        </p:blipFill>
        <p:spPr>
          <a:xfrm>
            <a:off x="69888" y="3606774"/>
            <a:ext cx="9064487" cy="5922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004B7FD-86DD-E2EC-2BA0-10A488C38461}"/>
              </a:ext>
            </a:extLst>
          </p:cNvPr>
          <p:cNvSpPr/>
          <p:nvPr/>
        </p:nvSpPr>
        <p:spPr>
          <a:xfrm>
            <a:off x="283841" y="1828664"/>
            <a:ext cx="8935277" cy="2153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03CD3F1-E8F9-BB48-411D-29F01952A04B}"/>
              </a:ext>
            </a:extLst>
          </p:cNvPr>
          <p:cNvCxnSpPr/>
          <p:nvPr/>
        </p:nvCxnSpPr>
        <p:spPr>
          <a:xfrm>
            <a:off x="5279677" y="5881878"/>
            <a:ext cx="26418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37EB1D1-1DA4-2DB3-D956-59AC5CBAEEE9}"/>
              </a:ext>
            </a:extLst>
          </p:cNvPr>
          <p:cNvCxnSpPr/>
          <p:nvPr/>
        </p:nvCxnSpPr>
        <p:spPr>
          <a:xfrm>
            <a:off x="805070" y="6439209"/>
            <a:ext cx="56056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E271BC3-EA35-4537-B461-1341ABF2E99A}"/>
              </a:ext>
            </a:extLst>
          </p:cNvPr>
          <p:cNvCxnSpPr>
            <a:cxnSpLocks/>
          </p:cNvCxnSpPr>
          <p:nvPr/>
        </p:nvCxnSpPr>
        <p:spPr>
          <a:xfrm flipV="1">
            <a:off x="0" y="2450281"/>
            <a:ext cx="9144000" cy="174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7505285A-BC67-EC0C-55DA-1B2B9C8FA26E}"/>
              </a:ext>
            </a:extLst>
          </p:cNvPr>
          <p:cNvSpPr txBox="1"/>
          <p:nvPr/>
        </p:nvSpPr>
        <p:spPr>
          <a:xfrm>
            <a:off x="510139" y="1474234"/>
            <a:ext cx="61569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2800" b="1" dirty="0"/>
              <a:t>GENE CDC48, p97     </a:t>
            </a:r>
            <a:r>
              <a:rPr lang="fr-LU" sz="2800" b="1" dirty="0" err="1"/>
              <a:t>Protein</a:t>
            </a:r>
            <a:r>
              <a:rPr lang="fr-LU" sz="2800" b="1" dirty="0"/>
              <a:t> AAA ATPase</a:t>
            </a:r>
          </a:p>
          <a:p>
            <a:r>
              <a:rPr lang="fr-LU" sz="2800" b="1" dirty="0"/>
              <a:t>Mutation: SLA et Charcot-Marie-</a:t>
            </a:r>
            <a:r>
              <a:rPr lang="fr-LU" sz="2800" b="1" dirty="0" err="1"/>
              <a:t>Tooth</a:t>
            </a:r>
            <a:r>
              <a:rPr lang="fr-LU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396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250ABB-8367-0BC5-6BED-8E317C91B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76"/>
          <a:stretch/>
        </p:blipFill>
        <p:spPr>
          <a:xfrm>
            <a:off x="119332" y="0"/>
            <a:ext cx="8970434" cy="67318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2EE347-9180-A770-994D-A44F3BA72C19}"/>
              </a:ext>
            </a:extLst>
          </p:cNvPr>
          <p:cNvSpPr/>
          <p:nvPr/>
        </p:nvSpPr>
        <p:spPr>
          <a:xfrm>
            <a:off x="161038" y="51807"/>
            <a:ext cx="8613702" cy="519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26DC973-EF90-2831-906C-089EEE0DC1CE}"/>
              </a:ext>
            </a:extLst>
          </p:cNvPr>
          <p:cNvCxnSpPr/>
          <p:nvPr/>
        </p:nvCxnSpPr>
        <p:spPr>
          <a:xfrm>
            <a:off x="1006867" y="5024063"/>
            <a:ext cx="568160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A14DE4B3-97C0-5E4D-2137-173126415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76" r="14840" b="78729"/>
          <a:stretch/>
        </p:blipFill>
        <p:spPr>
          <a:xfrm>
            <a:off x="161038" y="6318"/>
            <a:ext cx="8706918" cy="5652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440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F4E8F2F2-BC08-9FBC-9C16-E1872AEBFFD1}"/>
              </a:ext>
            </a:extLst>
          </p:cNvPr>
          <p:cNvGrpSpPr/>
          <p:nvPr/>
        </p:nvGrpSpPr>
        <p:grpSpPr>
          <a:xfrm>
            <a:off x="179463" y="118723"/>
            <a:ext cx="8785073" cy="6620554"/>
            <a:chOff x="182883" y="125303"/>
            <a:chExt cx="8785073" cy="673269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44062317-DAF6-0AF1-2051-CC05E4136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3" y="125303"/>
              <a:ext cx="8785073" cy="6732697"/>
            </a:xfrm>
            <a:prstGeom prst="rect">
              <a:avLst/>
            </a:prstGeom>
          </p:spPr>
        </p:pic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8D32855D-399A-BFAD-856E-CB807F2BF664}"/>
                </a:ext>
              </a:extLst>
            </p:cNvPr>
            <p:cNvCxnSpPr>
              <a:cxnSpLocks/>
            </p:cNvCxnSpPr>
            <p:nvPr/>
          </p:nvCxnSpPr>
          <p:spPr>
            <a:xfrm>
              <a:off x="1674799" y="6314172"/>
              <a:ext cx="695696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BAC1BE21-4D5F-3E3B-A716-B40B7DA0563D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4" y="6518548"/>
              <a:ext cx="202107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B7F6C2E-2169-A4FA-E8D2-EAAA4F25955D}"/>
                </a:ext>
              </a:extLst>
            </p:cNvPr>
            <p:cNvSpPr/>
            <p:nvPr/>
          </p:nvSpPr>
          <p:spPr>
            <a:xfrm>
              <a:off x="240635" y="182881"/>
              <a:ext cx="8470232" cy="625642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3AABE37-728B-31EC-558A-8F3670B47E96}"/>
              </a:ext>
            </a:extLst>
          </p:cNvPr>
          <p:cNvSpPr/>
          <p:nvPr/>
        </p:nvSpPr>
        <p:spPr>
          <a:xfrm>
            <a:off x="362343" y="175342"/>
            <a:ext cx="8345103" cy="6256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48921E-F636-DEC3-D884-9A01EA3544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438"/>
          <a:stretch/>
        </p:blipFill>
        <p:spPr>
          <a:xfrm>
            <a:off x="362341" y="241540"/>
            <a:ext cx="8345103" cy="54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1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50374FE1-8E4C-9EAC-C303-5F8973745F66}"/>
              </a:ext>
            </a:extLst>
          </p:cNvPr>
          <p:cNvGrpSpPr/>
          <p:nvPr/>
        </p:nvGrpSpPr>
        <p:grpSpPr>
          <a:xfrm>
            <a:off x="120770" y="396814"/>
            <a:ext cx="8643667" cy="6012612"/>
            <a:chOff x="0" y="164385"/>
            <a:chExt cx="9154271" cy="656968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D42FED40-BE2E-210E-9FEA-D2E858BB7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2597226"/>
              <a:ext cx="9038315" cy="299405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B1D1AF-D877-5AC5-06A2-F6C4ABA983E7}"/>
                </a:ext>
              </a:extLst>
            </p:cNvPr>
            <p:cNvSpPr/>
            <p:nvPr/>
          </p:nvSpPr>
          <p:spPr>
            <a:xfrm>
              <a:off x="105685" y="164385"/>
              <a:ext cx="8818775" cy="259936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 dirty="0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C835B9C-FBB5-592F-810B-F3881E72F2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642" t="14188" r="1244"/>
            <a:stretch/>
          </p:blipFill>
          <p:spPr>
            <a:xfrm>
              <a:off x="209265" y="438787"/>
              <a:ext cx="8704920" cy="2050555"/>
            </a:xfrm>
            <a:prstGeom prst="rect">
              <a:avLst/>
            </a:prstGeom>
          </p:spPr>
        </p:pic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BF99A4A7-D013-275C-7B7B-AEBDFE7F9570}"/>
                </a:ext>
              </a:extLst>
            </p:cNvPr>
            <p:cNvCxnSpPr/>
            <p:nvPr/>
          </p:nvCxnSpPr>
          <p:spPr>
            <a:xfrm>
              <a:off x="318498" y="3346808"/>
              <a:ext cx="830151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1EEC83AF-8372-2ACE-4A5A-364C1DA417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-319" t="14598" r="319" b="-2034"/>
            <a:stretch/>
          </p:blipFill>
          <p:spPr>
            <a:xfrm>
              <a:off x="794050" y="5611832"/>
              <a:ext cx="8360221" cy="1122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834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upe 1032">
            <a:extLst>
              <a:ext uri="{FF2B5EF4-FFF2-40B4-BE49-F238E27FC236}">
                <a16:creationId xmlns:a16="http://schemas.microsoft.com/office/drawing/2014/main" id="{1EDD2B7D-9E7C-CAC5-F87D-BB19907E8506}"/>
              </a:ext>
            </a:extLst>
          </p:cNvPr>
          <p:cNvGrpSpPr/>
          <p:nvPr/>
        </p:nvGrpSpPr>
        <p:grpSpPr>
          <a:xfrm>
            <a:off x="779" y="155126"/>
            <a:ext cx="9143222" cy="6426260"/>
            <a:chOff x="779" y="155126"/>
            <a:chExt cx="9143222" cy="6426260"/>
          </a:xfrm>
        </p:grpSpPr>
        <p:grpSp>
          <p:nvGrpSpPr>
            <p:cNvPr id="1029" name="Groupe 1028">
              <a:extLst>
                <a:ext uri="{FF2B5EF4-FFF2-40B4-BE49-F238E27FC236}">
                  <a16:creationId xmlns:a16="http://schemas.microsoft.com/office/drawing/2014/main" id="{49BFA845-46E1-76AD-77B4-36E7F4D1D901}"/>
                </a:ext>
              </a:extLst>
            </p:cNvPr>
            <p:cNvGrpSpPr/>
            <p:nvPr/>
          </p:nvGrpSpPr>
          <p:grpSpPr>
            <a:xfrm>
              <a:off x="216418" y="1748509"/>
              <a:ext cx="8854500" cy="4832877"/>
              <a:chOff x="250922" y="1567355"/>
              <a:chExt cx="8854500" cy="4832877"/>
            </a:xfrm>
          </p:grpSpPr>
          <p:grpSp>
            <p:nvGrpSpPr>
              <p:cNvPr id="1025" name="Groupe 1024">
                <a:extLst>
                  <a:ext uri="{FF2B5EF4-FFF2-40B4-BE49-F238E27FC236}">
                    <a16:creationId xmlns:a16="http://schemas.microsoft.com/office/drawing/2014/main" id="{814C7636-35CA-06CA-91FE-EF226083C150}"/>
                  </a:ext>
                </a:extLst>
              </p:cNvPr>
              <p:cNvGrpSpPr/>
              <p:nvPr/>
            </p:nvGrpSpPr>
            <p:grpSpPr>
              <a:xfrm>
                <a:off x="250922" y="1567355"/>
                <a:ext cx="8751466" cy="4832877"/>
                <a:chOff x="250922" y="1567355"/>
                <a:chExt cx="8751466" cy="4832877"/>
              </a:xfrm>
            </p:grpSpPr>
            <p:grpSp>
              <p:nvGrpSpPr>
                <p:cNvPr id="5" name="Groupe 4">
                  <a:extLst>
                    <a:ext uri="{FF2B5EF4-FFF2-40B4-BE49-F238E27FC236}">
                      <a16:creationId xmlns:a16="http://schemas.microsoft.com/office/drawing/2014/main" id="{A9FB15A1-0CF8-EADA-348B-C8F2087542D7}"/>
                    </a:ext>
                  </a:extLst>
                </p:cNvPr>
                <p:cNvGrpSpPr/>
                <p:nvPr/>
              </p:nvGrpSpPr>
              <p:grpSpPr>
                <a:xfrm>
                  <a:off x="250922" y="1567355"/>
                  <a:ext cx="6207745" cy="4832877"/>
                  <a:chOff x="1016645" y="616798"/>
                  <a:chExt cx="8176844" cy="6221953"/>
                </a:xfrm>
              </p:grpSpPr>
              <p:pic>
                <p:nvPicPr>
                  <p:cNvPr id="1026" name="Grafik 54">
                    <a:extLst>
                      <a:ext uri="{FF2B5EF4-FFF2-40B4-BE49-F238E27FC236}">
                        <a16:creationId xmlns:a16="http://schemas.microsoft.com/office/drawing/2014/main" id="{85034239-7B32-8987-A428-530FF0136DD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sharpenSoften amount="5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16645" y="616798"/>
                    <a:ext cx="2146296" cy="6221953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" name="ZoneTexte 2">
                    <a:extLst>
                      <a:ext uri="{FF2B5EF4-FFF2-40B4-BE49-F238E27FC236}">
                        <a16:creationId xmlns:a16="http://schemas.microsoft.com/office/drawing/2014/main" id="{E065A339-B66E-DCF8-6BC9-57A1E9D86BE5}"/>
                      </a:ext>
                    </a:extLst>
                  </p:cNvPr>
                  <p:cNvSpPr txBox="1"/>
                  <p:nvPr/>
                </p:nvSpPr>
                <p:spPr>
                  <a:xfrm>
                    <a:off x="3102568" y="1698172"/>
                    <a:ext cx="6090921" cy="475486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LU" sz="2400" b="1" dirty="0">
                        <a:latin typeface="Agency FB" panose="020B0503020202020204" pitchFamily="34" charset="0"/>
                      </a:rPr>
                      <a:t>GLIADINE  NATIVE</a:t>
                    </a:r>
                  </a:p>
                  <a:p>
                    <a:r>
                      <a:rPr lang="fr-LU" sz="2400" b="1" dirty="0">
                        <a:latin typeface="Agency FB" panose="020B0503020202020204" pitchFamily="34" charset="0"/>
                      </a:rPr>
                      <a:t>PEPTIDE DE GLIADINE DEAMIDEE</a:t>
                    </a:r>
                  </a:p>
                  <a:p>
                    <a:r>
                      <a:rPr lang="fr-LU" sz="2400" b="1" dirty="0">
                        <a:latin typeface="Agency FB" panose="020B0503020202020204" pitchFamily="34" charset="0"/>
                      </a:rPr>
                      <a:t>TRANSGLUTAMINASE 2 TISSULAIRE</a:t>
                    </a:r>
                  </a:p>
                  <a:p>
                    <a:r>
                      <a:rPr lang="fr-LU" sz="2400" b="1" dirty="0">
                        <a:latin typeface="Agency FB" panose="020B0503020202020204" pitchFamily="34" charset="0"/>
                      </a:rPr>
                      <a:t>TRANSGLUT 2  DPG NEO EPITOPE</a:t>
                    </a:r>
                  </a:p>
                  <a:p>
                    <a:r>
                      <a:rPr lang="fr-LU" sz="2400" b="1" dirty="0">
                        <a:latin typeface="Agency FB" panose="020B0503020202020204" pitchFamily="34" charset="0"/>
                      </a:rPr>
                      <a:t>TRANSGLUTAMINASE 3 EPIDERME</a:t>
                    </a:r>
                  </a:p>
                  <a:p>
                    <a:r>
                      <a:rPr lang="fr-LU" sz="2400" b="1" dirty="0">
                        <a:latin typeface="Agency FB" panose="020B0503020202020204" pitchFamily="34" charset="0"/>
                      </a:rPr>
                      <a:t>TRANSGLUTAMINASE MICROBIENNE + DPG NEO EPITOPE</a:t>
                    </a:r>
                  </a:p>
                  <a:p>
                    <a:r>
                      <a:rPr lang="fr-LU" sz="2400" b="1" dirty="0">
                        <a:latin typeface="Agency FB" panose="020B0503020202020204" pitchFamily="34" charset="0"/>
                      </a:rPr>
                      <a:t>TRANSGLUTAMINASE MICROBIENNE</a:t>
                    </a:r>
                  </a:p>
                  <a:p>
                    <a:r>
                      <a:rPr lang="fr-LU" sz="2400" b="1" dirty="0">
                        <a:latin typeface="Agency FB" panose="020B0503020202020204" pitchFamily="34" charset="0"/>
                      </a:rPr>
                      <a:t>GLIADINE DIGEREE PEPSINE-TRYPSINE</a:t>
                    </a:r>
                  </a:p>
                  <a:p>
                    <a:endParaRPr lang="fr-LU" sz="2000" b="1" dirty="0"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4" name="Flèche : droite 3">
                    <a:extLst>
                      <a:ext uri="{FF2B5EF4-FFF2-40B4-BE49-F238E27FC236}">
                        <a16:creationId xmlns:a16="http://schemas.microsoft.com/office/drawing/2014/main" id="{77BEFA15-C192-6F50-66B2-767C6B81BD76}"/>
                      </a:ext>
                    </a:extLst>
                  </p:cNvPr>
                  <p:cNvSpPr/>
                  <p:nvPr/>
                </p:nvSpPr>
                <p:spPr>
                  <a:xfrm rot="20716415" flipV="1">
                    <a:off x="2351843" y="2033411"/>
                    <a:ext cx="729617" cy="58860"/>
                  </a:xfrm>
                  <a:prstGeom prst="rightArrow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LU" sz="1600"/>
                  </a:p>
                </p:txBody>
              </p:sp>
              <p:sp>
                <p:nvSpPr>
                  <p:cNvPr id="6" name="Flèche : droite 5">
                    <a:extLst>
                      <a:ext uri="{FF2B5EF4-FFF2-40B4-BE49-F238E27FC236}">
                        <a16:creationId xmlns:a16="http://schemas.microsoft.com/office/drawing/2014/main" id="{292C4C76-A983-915C-316E-592D1E72A5DF}"/>
                      </a:ext>
                    </a:extLst>
                  </p:cNvPr>
                  <p:cNvSpPr/>
                  <p:nvPr/>
                </p:nvSpPr>
                <p:spPr>
                  <a:xfrm rot="21131501">
                    <a:off x="2288225" y="2329148"/>
                    <a:ext cx="796524" cy="58860"/>
                  </a:xfrm>
                  <a:prstGeom prst="rightArrow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LU" sz="1600"/>
                  </a:p>
                </p:txBody>
              </p:sp>
              <p:sp>
                <p:nvSpPr>
                  <p:cNvPr id="7" name="Flèche : droite 6">
                    <a:extLst>
                      <a:ext uri="{FF2B5EF4-FFF2-40B4-BE49-F238E27FC236}">
                        <a16:creationId xmlns:a16="http://schemas.microsoft.com/office/drawing/2014/main" id="{7D412810-96F6-79D6-4421-CF5C44BF8CC1}"/>
                      </a:ext>
                    </a:extLst>
                  </p:cNvPr>
                  <p:cNvSpPr/>
                  <p:nvPr/>
                </p:nvSpPr>
                <p:spPr>
                  <a:xfrm rot="21445367">
                    <a:off x="2092369" y="2551832"/>
                    <a:ext cx="984058" cy="45719"/>
                  </a:xfrm>
                  <a:prstGeom prst="rightArrow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LU" sz="1600"/>
                  </a:p>
                </p:txBody>
              </p:sp>
              <p:sp>
                <p:nvSpPr>
                  <p:cNvPr id="8" name="Flèche : droite 7">
                    <a:extLst>
                      <a:ext uri="{FF2B5EF4-FFF2-40B4-BE49-F238E27FC236}">
                        <a16:creationId xmlns:a16="http://schemas.microsoft.com/office/drawing/2014/main" id="{E932C8CC-5863-4B33-B571-5A81ABF74F1D}"/>
                      </a:ext>
                    </a:extLst>
                  </p:cNvPr>
                  <p:cNvSpPr/>
                  <p:nvPr/>
                </p:nvSpPr>
                <p:spPr>
                  <a:xfrm rot="860983" flipV="1">
                    <a:off x="2300764" y="2824889"/>
                    <a:ext cx="769394" cy="58860"/>
                  </a:xfrm>
                  <a:prstGeom prst="rightArrow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LU" sz="1600"/>
                  </a:p>
                </p:txBody>
              </p:sp>
              <p:sp>
                <p:nvSpPr>
                  <p:cNvPr id="9" name="Flèche : droite 8">
                    <a:extLst>
                      <a:ext uri="{FF2B5EF4-FFF2-40B4-BE49-F238E27FC236}">
                        <a16:creationId xmlns:a16="http://schemas.microsoft.com/office/drawing/2014/main" id="{84329160-BBC8-B37B-E153-533A46CE1AE6}"/>
                      </a:ext>
                    </a:extLst>
                  </p:cNvPr>
                  <p:cNvSpPr/>
                  <p:nvPr/>
                </p:nvSpPr>
                <p:spPr>
                  <a:xfrm rot="1408712">
                    <a:off x="2115373" y="3135019"/>
                    <a:ext cx="1036581" cy="45719"/>
                  </a:xfrm>
                  <a:prstGeom prst="rightArrow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LU" sz="1600"/>
                  </a:p>
                </p:txBody>
              </p:sp>
              <p:sp>
                <p:nvSpPr>
                  <p:cNvPr id="10" name="Flèche : droite 9">
                    <a:extLst>
                      <a:ext uri="{FF2B5EF4-FFF2-40B4-BE49-F238E27FC236}">
                        <a16:creationId xmlns:a16="http://schemas.microsoft.com/office/drawing/2014/main" id="{99129A33-3ACA-B663-4D19-60170F2C9BF1}"/>
                      </a:ext>
                    </a:extLst>
                  </p:cNvPr>
                  <p:cNvSpPr/>
                  <p:nvPr/>
                </p:nvSpPr>
                <p:spPr>
                  <a:xfrm rot="1162598" flipV="1">
                    <a:off x="2288740" y="3285745"/>
                    <a:ext cx="808149" cy="58860"/>
                  </a:xfrm>
                  <a:prstGeom prst="rightArrow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LU" sz="1600" dirty="0"/>
                  </a:p>
                </p:txBody>
              </p:sp>
              <p:sp>
                <p:nvSpPr>
                  <p:cNvPr id="11" name="Flèche : droite 10">
                    <a:extLst>
                      <a:ext uri="{FF2B5EF4-FFF2-40B4-BE49-F238E27FC236}">
                        <a16:creationId xmlns:a16="http://schemas.microsoft.com/office/drawing/2014/main" id="{AAAB3811-260B-B6A1-9300-FD020496C148}"/>
                      </a:ext>
                    </a:extLst>
                  </p:cNvPr>
                  <p:cNvSpPr/>
                  <p:nvPr/>
                </p:nvSpPr>
                <p:spPr>
                  <a:xfrm rot="1670039">
                    <a:off x="2438559" y="3649712"/>
                    <a:ext cx="650149" cy="58860"/>
                  </a:xfrm>
                  <a:prstGeom prst="rightArrow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LU" sz="1600"/>
                  </a:p>
                </p:txBody>
              </p:sp>
              <p:sp>
                <p:nvSpPr>
                  <p:cNvPr id="12" name="Flèche : droite 11">
                    <a:extLst>
                      <a:ext uri="{FF2B5EF4-FFF2-40B4-BE49-F238E27FC236}">
                        <a16:creationId xmlns:a16="http://schemas.microsoft.com/office/drawing/2014/main" id="{3B05F849-D39B-F014-3F6E-64FAD64CBDD7}"/>
                      </a:ext>
                    </a:extLst>
                  </p:cNvPr>
                  <p:cNvSpPr/>
                  <p:nvPr/>
                </p:nvSpPr>
                <p:spPr>
                  <a:xfrm rot="1952077">
                    <a:off x="2435246" y="3893822"/>
                    <a:ext cx="692459" cy="58860"/>
                  </a:xfrm>
                  <a:prstGeom prst="rightArrow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LU" sz="1600" dirty="0"/>
                  </a:p>
                </p:txBody>
              </p:sp>
            </p:grpSp>
            <p:grpSp>
              <p:nvGrpSpPr>
                <p:cNvPr id="17" name="Groupe 16">
                  <a:extLst>
                    <a:ext uri="{FF2B5EF4-FFF2-40B4-BE49-F238E27FC236}">
                      <a16:creationId xmlns:a16="http://schemas.microsoft.com/office/drawing/2014/main" id="{F497776F-0884-210D-38E4-0F8988BF59E2}"/>
                    </a:ext>
                  </a:extLst>
                </p:cNvPr>
                <p:cNvGrpSpPr/>
                <p:nvPr/>
              </p:nvGrpSpPr>
              <p:grpSpPr>
                <a:xfrm>
                  <a:off x="5561455" y="1690781"/>
                  <a:ext cx="3440933" cy="1949345"/>
                  <a:chOff x="5363049" y="2087595"/>
                  <a:chExt cx="3440933" cy="1949345"/>
                </a:xfrm>
              </p:grpSpPr>
              <p:grpSp>
                <p:nvGrpSpPr>
                  <p:cNvPr id="18" name="Groupe 17">
                    <a:extLst>
                      <a:ext uri="{FF2B5EF4-FFF2-40B4-BE49-F238E27FC236}">
                        <a16:creationId xmlns:a16="http://schemas.microsoft.com/office/drawing/2014/main" id="{F44AE6D6-A5F5-0FFE-37D1-E2704F7DBA0D}"/>
                      </a:ext>
                    </a:extLst>
                  </p:cNvPr>
                  <p:cNvGrpSpPr/>
                  <p:nvPr/>
                </p:nvGrpSpPr>
                <p:grpSpPr>
                  <a:xfrm>
                    <a:off x="5363049" y="2087595"/>
                    <a:ext cx="3440933" cy="1949345"/>
                    <a:chOff x="-142484" y="4509120"/>
                    <a:chExt cx="8516210" cy="4737010"/>
                  </a:xfrm>
                  <a:solidFill>
                    <a:schemeClr val="bg1"/>
                  </a:solidFill>
                </p:grpSpPr>
                <p:pic>
                  <p:nvPicPr>
                    <p:cNvPr id="23" name="Picture 2" descr="http://www.immunoshop.com/images/Product_images/tTg.jpg">
                      <a:extLst>
                        <a:ext uri="{FF2B5EF4-FFF2-40B4-BE49-F238E27FC236}">
                          <a16:creationId xmlns:a16="http://schemas.microsoft.com/office/drawing/2014/main" id="{CE74D329-394C-723F-38A4-D1D1AFF728D1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5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sharpenSoften amount="50000"/>
                              </a14:imgEffect>
                              <a14:imgEffect>
                                <a14:brightnessContrast contrast="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6973" t="13483" r="4395" b="42449"/>
                    <a:stretch/>
                  </p:blipFill>
                  <p:spPr bwMode="auto">
                    <a:xfrm>
                      <a:off x="5997464" y="6869867"/>
                      <a:ext cx="2376262" cy="2376263"/>
                    </a:xfrm>
                    <a:prstGeom prst="rect">
                      <a:avLst/>
                    </a:prstGeom>
                    <a:grpFill/>
                    <a:ln w="57150">
                      <a:noFill/>
                    </a:ln>
                  </p:spPr>
                </p:pic>
                <p:pic>
                  <p:nvPicPr>
                    <p:cNvPr id="24" name="Picture 2" descr="Unfortunately we are unable to provide accessible alternative text for this. If you require assistance to access this image, please contact help@nature.com or the author">
                      <a:extLst>
                        <a:ext uri="{FF2B5EF4-FFF2-40B4-BE49-F238E27FC236}">
                          <a16:creationId xmlns:a16="http://schemas.microsoft.com/office/drawing/2014/main" id="{89414285-206B-BC19-72CA-25B27C0AE55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7">
                      <a:extLst>
                        <a:ext uri="{BEBA8EAE-BF5A-486C-A8C5-ECC9F3942E4B}">
                          <a14:imgProps xmlns:a14="http://schemas.microsoft.com/office/drawing/2010/main">
                            <a14:imgLayer r:embed="rId8">
                              <a14:imgEffect>
                                <a14:sharpenSoften amount="5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298" r="51889" b="16821"/>
                    <a:stretch/>
                  </p:blipFill>
                  <p:spPr bwMode="auto">
                    <a:xfrm>
                      <a:off x="1925042" y="6529361"/>
                      <a:ext cx="2099812" cy="2039030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5" name="Picture 2" descr="Unfortunately we are unable to provide accessible alternative text for this. If you require assistance to access this image, please contact help@nature.com or the author">
                      <a:extLst>
                        <a:ext uri="{FF2B5EF4-FFF2-40B4-BE49-F238E27FC236}">
                          <a16:creationId xmlns:a16="http://schemas.microsoft.com/office/drawing/2014/main" id="{C46E9699-F7AA-840D-D56F-7B032ACCF2AC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7">
                      <a:extLst>
                        <a:ext uri="{BEBA8EAE-BF5A-486C-A8C5-ECC9F3942E4B}">
                          <a14:imgProps xmlns:a14="http://schemas.microsoft.com/office/drawing/2010/main">
                            <a14:imgLayer r:embed="rId8">
                              <a14:imgEffect>
                                <a14:sharpenSoften amount="5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4051" r="29506" b="21783"/>
                    <a:stretch/>
                  </p:blipFill>
                  <p:spPr bwMode="auto">
                    <a:xfrm>
                      <a:off x="3995517" y="6452350"/>
                      <a:ext cx="2088232" cy="2376608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6" name="Picture 2" descr="Unfortunately we are unable to provide accessible alternative text for this. If you require assistance to access this image, please contact help@nature.com or the author">
                      <a:extLst>
                        <a:ext uri="{FF2B5EF4-FFF2-40B4-BE49-F238E27FC236}">
                          <a16:creationId xmlns:a16="http://schemas.microsoft.com/office/drawing/2014/main" id="{8D9DD8B6-51D2-3E82-9B2A-FE2927AC2B6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7">
                      <a:extLst>
                        <a:ext uri="{BEBA8EAE-BF5A-486C-A8C5-ECC9F3942E4B}">
                          <a14:imgProps xmlns:a14="http://schemas.microsoft.com/office/drawing/2010/main">
                            <a14:imgLayer r:embed="rId8">
                              <a14:imgEffect>
                                <a14:sharpenSoften amount="5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76220" b="21665"/>
                    <a:stretch/>
                  </p:blipFill>
                  <p:spPr bwMode="auto">
                    <a:xfrm>
                      <a:off x="-142484" y="6783765"/>
                      <a:ext cx="2238834" cy="2186930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BEDBDE7D-103B-86ED-EC60-D6A3BBAC5F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44193" y="4509120"/>
                      <a:ext cx="2027807" cy="43204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LU" sz="1100"/>
                    </a:p>
                  </p:txBody>
                </p:sp>
                <p:cxnSp>
                  <p:nvCxnSpPr>
                    <p:cNvPr id="28" name="Connecteur droit avec flèche 27">
                      <a:extLst>
                        <a:ext uri="{FF2B5EF4-FFF2-40B4-BE49-F238E27FC236}">
                          <a16:creationId xmlns:a16="http://schemas.microsoft.com/office/drawing/2014/main" id="{A284C248-E96D-291C-642D-839FDBA99B0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05067" y="8952959"/>
                      <a:ext cx="2459856" cy="0"/>
                    </a:xfrm>
                    <a:prstGeom prst="straightConnector1">
                      <a:avLst/>
                    </a:prstGeom>
                    <a:grpFill/>
                    <a:ln w="571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" name="Groupe 18">
                    <a:extLst>
                      <a:ext uri="{FF2B5EF4-FFF2-40B4-BE49-F238E27FC236}">
                        <a16:creationId xmlns:a16="http://schemas.microsoft.com/office/drawing/2014/main" id="{3602911F-DE7F-66FD-75C9-1DD938726E97}"/>
                      </a:ext>
                    </a:extLst>
                  </p:cNvPr>
                  <p:cNvGrpSpPr/>
                  <p:nvPr/>
                </p:nvGrpSpPr>
                <p:grpSpPr>
                  <a:xfrm>
                    <a:off x="8231178" y="2801565"/>
                    <a:ext cx="302196" cy="498454"/>
                    <a:chOff x="-175989" y="6147830"/>
                    <a:chExt cx="735578" cy="1060404"/>
                  </a:xfrm>
                  <a:solidFill>
                    <a:schemeClr val="bg1"/>
                  </a:solidFill>
                </p:grpSpPr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BD6BB75F-64E7-1B1F-673F-1DD4AB0C606B}"/>
                        </a:ext>
                      </a:extLst>
                    </p:cNvPr>
                    <p:cNvSpPr/>
                    <p:nvPr/>
                  </p:nvSpPr>
                  <p:spPr>
                    <a:xfrm rot="2028217">
                      <a:off x="-175989" y="6659592"/>
                      <a:ext cx="188011" cy="54864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LU" sz="1600"/>
                    </a:p>
                  </p:txBody>
                </p:sp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27C76612-B326-1F2C-E897-BD282EAF7546}"/>
                        </a:ext>
                      </a:extLst>
                    </p:cNvPr>
                    <p:cNvSpPr/>
                    <p:nvPr/>
                  </p:nvSpPr>
                  <p:spPr>
                    <a:xfrm rot="19782953">
                      <a:off x="373202" y="6659207"/>
                      <a:ext cx="186387" cy="54864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LU" sz="1600"/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0A59E42B-BF79-5D84-08CE-285E13643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851" y="6147830"/>
                      <a:ext cx="184732" cy="61001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LU" sz="1600" dirty="0"/>
                    </a:p>
                  </p:txBody>
                </p:sp>
              </p:grpSp>
            </p:grpSp>
            <p:cxnSp>
              <p:nvCxnSpPr>
                <p:cNvPr id="30" name="Connecteur droit 29">
                  <a:extLst>
                    <a:ext uri="{FF2B5EF4-FFF2-40B4-BE49-F238E27FC236}">
                      <a16:creationId xmlns:a16="http://schemas.microsoft.com/office/drawing/2014/main" id="{A2201591-8886-1501-BD98-E170277A5A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14953" y="3888464"/>
                  <a:ext cx="3402164" cy="2491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8" name="Rectangle 1027">
                <a:extLst>
                  <a:ext uri="{FF2B5EF4-FFF2-40B4-BE49-F238E27FC236}">
                    <a16:creationId xmlns:a16="http://schemas.microsoft.com/office/drawing/2014/main" id="{42A6F4AB-FDD2-BE4F-E919-E51680472C62}"/>
                  </a:ext>
                </a:extLst>
              </p:cNvPr>
              <p:cNvSpPr/>
              <p:nvPr/>
            </p:nvSpPr>
            <p:spPr>
              <a:xfrm>
                <a:off x="5514959" y="2271738"/>
                <a:ext cx="3590463" cy="160713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1030" name="Image 1029">
              <a:extLst>
                <a:ext uri="{FF2B5EF4-FFF2-40B4-BE49-F238E27FC236}">
                  <a16:creationId xmlns:a16="http://schemas.microsoft.com/office/drawing/2014/main" id="{DDA2E4F0-F6F4-964B-6572-ACFB66F3DB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318" t="13535" r="4123" b="76643"/>
            <a:stretch/>
          </p:blipFill>
          <p:spPr>
            <a:xfrm>
              <a:off x="227012" y="815256"/>
              <a:ext cx="8477042" cy="946520"/>
            </a:xfrm>
            <a:prstGeom prst="rect">
              <a:avLst/>
            </a:prstGeom>
          </p:spPr>
        </p:pic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01410D14-4157-C7EA-34E9-CFAA23B0806A}"/>
                </a:ext>
              </a:extLst>
            </p:cNvPr>
            <p:cNvSpPr/>
            <p:nvPr/>
          </p:nvSpPr>
          <p:spPr>
            <a:xfrm>
              <a:off x="103518" y="250167"/>
              <a:ext cx="8967400" cy="6124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  <p:pic>
          <p:nvPicPr>
            <p:cNvPr id="1032" name="Image 1031">
              <a:extLst>
                <a:ext uri="{FF2B5EF4-FFF2-40B4-BE49-F238E27FC236}">
                  <a16:creationId xmlns:a16="http://schemas.microsoft.com/office/drawing/2014/main" id="{906EB576-4552-0719-22F4-10DC98FB70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318" t="4617" r="28113" b="88016"/>
            <a:stretch/>
          </p:blipFill>
          <p:spPr>
            <a:xfrm>
              <a:off x="779" y="155126"/>
              <a:ext cx="9143222" cy="704641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DCB1B73-0A40-9211-F435-8863DD664231}"/>
              </a:ext>
            </a:extLst>
          </p:cNvPr>
          <p:cNvSpPr/>
          <p:nvPr/>
        </p:nvSpPr>
        <p:spPr>
          <a:xfrm>
            <a:off x="103518" y="155126"/>
            <a:ext cx="8936964" cy="6447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12101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C4468B26-3E43-9D69-9DBB-BC57A4DBAD43}"/>
              </a:ext>
            </a:extLst>
          </p:cNvPr>
          <p:cNvGrpSpPr/>
          <p:nvPr/>
        </p:nvGrpSpPr>
        <p:grpSpPr>
          <a:xfrm>
            <a:off x="107504" y="198408"/>
            <a:ext cx="9036496" cy="6461185"/>
            <a:chOff x="107504" y="198408"/>
            <a:chExt cx="9036496" cy="6461185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B73F283C-54EB-6405-62DA-5E7814AC1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504" y="198409"/>
              <a:ext cx="9036496" cy="6461184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0D8ECE-9610-5B2A-AD73-590320C8B243}"/>
                </a:ext>
              </a:extLst>
            </p:cNvPr>
            <p:cNvSpPr/>
            <p:nvPr/>
          </p:nvSpPr>
          <p:spPr>
            <a:xfrm>
              <a:off x="144379" y="198408"/>
              <a:ext cx="8691396" cy="8626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25EF9E-93AB-2E59-DE3A-147D44B2E975}"/>
                </a:ext>
              </a:extLst>
            </p:cNvPr>
            <p:cNvSpPr/>
            <p:nvPr/>
          </p:nvSpPr>
          <p:spPr>
            <a:xfrm>
              <a:off x="181254" y="4962418"/>
              <a:ext cx="8356571" cy="2876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C75249-048F-E13A-CC20-FD202E206823}"/>
                </a:ext>
              </a:extLst>
            </p:cNvPr>
            <p:cNvSpPr/>
            <p:nvPr/>
          </p:nvSpPr>
          <p:spPr>
            <a:xfrm>
              <a:off x="181254" y="5250093"/>
              <a:ext cx="8356571" cy="2876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LU" dirty="0"/>
                <a:t>11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A7839A9-0DD0-CB43-CF1E-A16E2B21530A}"/>
                </a:ext>
              </a:extLst>
            </p:cNvPr>
            <p:cNvSpPr/>
            <p:nvPr/>
          </p:nvSpPr>
          <p:spPr>
            <a:xfrm>
              <a:off x="6914508" y="4705564"/>
              <a:ext cx="1623317" cy="2568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DAD98172-C627-450B-93DA-E074A2B10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63" y="198407"/>
            <a:ext cx="8833358" cy="86264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3790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3D932C2-F66F-BD2A-9995-F151A82CF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2" y="118790"/>
            <a:ext cx="8951495" cy="66204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AA9930-DBF7-FE8F-1C83-291863024CAA}"/>
              </a:ext>
            </a:extLst>
          </p:cNvPr>
          <p:cNvSpPr/>
          <p:nvPr/>
        </p:nvSpPr>
        <p:spPr>
          <a:xfrm>
            <a:off x="394636" y="118791"/>
            <a:ext cx="8354728" cy="60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1D7B61C-6E39-F188-BB42-B458446F58F4}"/>
              </a:ext>
            </a:extLst>
          </p:cNvPr>
          <p:cNvCxnSpPr/>
          <p:nvPr/>
        </p:nvCxnSpPr>
        <p:spPr>
          <a:xfrm>
            <a:off x="1222625" y="5065159"/>
            <a:ext cx="55891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BF3E3BA-0368-C456-E4FA-B299873EA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36" y="0"/>
            <a:ext cx="8354727" cy="80047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CBCC9CD-CEC3-878A-0BD4-C6DB40434C13}"/>
              </a:ext>
            </a:extLst>
          </p:cNvPr>
          <p:cNvCxnSpPr>
            <a:cxnSpLocks/>
          </p:cNvCxnSpPr>
          <p:nvPr/>
        </p:nvCxnSpPr>
        <p:spPr>
          <a:xfrm flipV="1">
            <a:off x="394636" y="724619"/>
            <a:ext cx="8326670" cy="758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937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CC700351-FDC4-4224-8EE2-D779EC2ECE4B}"/>
              </a:ext>
            </a:extLst>
          </p:cNvPr>
          <p:cNvGrpSpPr/>
          <p:nvPr/>
        </p:nvGrpSpPr>
        <p:grpSpPr>
          <a:xfrm>
            <a:off x="203122" y="410969"/>
            <a:ext cx="8673749" cy="5784344"/>
            <a:chOff x="151752" y="410969"/>
            <a:chExt cx="8673749" cy="578434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0278C82E-5C3D-1BEE-8693-001F74710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1752" y="2404149"/>
              <a:ext cx="8673749" cy="3791164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575B5216-02C9-37A8-4E66-DCFC1DB8AFB4}"/>
                </a:ext>
              </a:extLst>
            </p:cNvPr>
            <p:cNvSpPr txBox="1"/>
            <p:nvPr/>
          </p:nvSpPr>
          <p:spPr>
            <a:xfrm>
              <a:off x="1551398" y="410969"/>
              <a:ext cx="642134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2800" b="1" dirty="0"/>
                <a:t>770    SAMPLES</a:t>
              </a:r>
            </a:p>
            <a:p>
              <a:pPr marL="342900" indent="-342900">
                <a:buAutoNum type="arabicPlain" startAt="251"/>
              </a:pPr>
              <a:r>
                <a:rPr lang="fr-LU" sz="2800" b="1" dirty="0"/>
                <a:t>    HEPATO  Target </a:t>
              </a:r>
              <a:r>
                <a:rPr lang="fr-LU" sz="2800" b="1" dirty="0" err="1"/>
                <a:t>Disease</a:t>
              </a:r>
              <a:r>
                <a:rPr lang="fr-LU" sz="2800" b="1" dirty="0"/>
                <a:t> Group</a:t>
              </a:r>
            </a:p>
            <a:p>
              <a:r>
                <a:rPr lang="fr-LU" sz="2800" b="1" dirty="0"/>
                <a:t>           194  AIH</a:t>
              </a:r>
            </a:p>
            <a:p>
              <a:pPr marL="514350" indent="-514350">
                <a:buAutoNum type="arabicPlain" startAt="519"/>
              </a:pPr>
              <a:r>
                <a:rPr lang="fr-LU" sz="2800" b="1" dirty="0"/>
                <a:t>    TEMOINS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3FC1A10-F9F6-E569-7A7F-3C71E8931939}"/>
              </a:ext>
            </a:extLst>
          </p:cNvPr>
          <p:cNvSpPr/>
          <p:nvPr/>
        </p:nvSpPr>
        <p:spPr>
          <a:xfrm>
            <a:off x="112143" y="410969"/>
            <a:ext cx="8893834" cy="61537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0151206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4029</TotalTime>
  <Words>67</Words>
  <Application>Microsoft Office PowerPoint</Application>
  <PresentationFormat>Affichage à l'écran (4:3)</PresentationFormat>
  <Paragraphs>20</Paragraphs>
  <Slides>13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Agency FB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René Louis Humbel</dc:creator>
  <cp:lastModifiedBy>René Louis Humbel</cp:lastModifiedBy>
  <cp:revision>87</cp:revision>
  <dcterms:created xsi:type="dcterms:W3CDTF">2022-06-15T16:28:57Z</dcterms:created>
  <dcterms:modified xsi:type="dcterms:W3CDTF">2022-09-25T10:05:22Z</dcterms:modified>
</cp:coreProperties>
</file>