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768" y="413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2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0041" y="472579"/>
            <a:ext cx="1987874" cy="1005771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480" y="472579"/>
            <a:ext cx="5841514" cy="1005771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2" cy="23381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481" y="2751335"/>
            <a:ext cx="3914037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565" y="2751335"/>
            <a:ext cx="3915350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5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5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30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5A9C-7119-D849-A70F-F4E62CB412E1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5"/>
            <a:ext cx="2394902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81819" y="310551"/>
            <a:ext cx="5305245" cy="652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 smtClean="0">
                <a:latin typeface="Arial" pitchFamily="34" charset="0"/>
                <a:cs typeface="Arial" pitchFamily="34" charset="0"/>
              </a:rPr>
              <a:t>KHELIFI TOUHAMI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Dounia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2522" y="1265324"/>
            <a:ext cx="3570777" cy="4542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119744" y="1265324"/>
            <a:ext cx="3590800" cy="454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/>
          </a:p>
        </p:txBody>
      </p:sp>
      <p:sp>
        <p:nvSpPr>
          <p:cNvPr id="33" name="Rectangle 32"/>
          <p:cNvSpPr/>
          <p:nvPr/>
        </p:nvSpPr>
        <p:spPr>
          <a:xfrm>
            <a:off x="436196" y="1297270"/>
            <a:ext cx="3347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DIPLOMES ET FORMATIONS</a:t>
            </a:r>
            <a:endParaRPr lang="en-PH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9" y="1273950"/>
            <a:ext cx="349407" cy="3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158828" y="1303118"/>
            <a:ext cx="28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EXP. PROFESIONNELLE</a:t>
            </a:r>
            <a:endParaRPr lang="en-PH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82" y="1289402"/>
            <a:ext cx="302894" cy="3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87678"/>
              </p:ext>
            </p:extLst>
          </p:nvPr>
        </p:nvGraphicFramePr>
        <p:xfrm>
          <a:off x="3791614" y="1855039"/>
          <a:ext cx="3685140" cy="637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5140"/>
              </a:tblGrid>
              <a:tr h="1411879">
                <a:tc>
                  <a:txBody>
                    <a:bodyPr/>
                    <a:lstStyle/>
                    <a:p>
                      <a:pPr marL="285750" marR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 2017– </a:t>
                      </a:r>
                      <a:r>
                        <a:rPr lang="en-US" sz="16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2019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Praticienne Spécialiste Assistante de santé publique</a:t>
                      </a: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Unité d’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autoimmunité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Service d'immunologie Centre hospitalo-universitaire Mustapha Bacha, Alger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7656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Mars 2</a:t>
                      </a: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019– Oct 2019</a:t>
                      </a:r>
                      <a:r>
                        <a:rPr lang="fr-FR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Faisant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fonction d’interne</a:t>
                      </a:r>
                    </a:p>
                    <a:p>
                      <a:pPr algn="ctr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 polyvalent de Biologie médicale GHU psychiatrie et Neuroscience Sainte Anne, Paris. </a:t>
                      </a:r>
                      <a:endParaRPr lang="fr-FR" sz="800" kern="1200" dirty="0" smtClean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970667">
                <a:tc>
                  <a:txBody>
                    <a:bodyPr/>
                    <a:lstStyle/>
                    <a:p>
                      <a:pPr marL="285750" marR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Nov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2019–  Mai 2020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Faisant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fonction d’interne</a:t>
                      </a:r>
                      <a:endParaRPr lang="fr-FR" sz="16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ctr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 d’auto-immunité et hypersensibilité de l’hôpital Bichât, Paris </a:t>
                      </a:r>
                      <a:endParaRPr lang="fr-FR" sz="800" kern="1200" dirty="0" smtClean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105331">
                <a:tc>
                  <a:txBody>
                    <a:bodyPr/>
                    <a:lstStyle/>
                    <a:p>
                      <a:pPr marL="285750" marR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 2</a:t>
                      </a:r>
                      <a:r>
                        <a:rPr lang="en-US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019– Nov2019</a:t>
                      </a:r>
                      <a:r>
                        <a:rPr lang="en-US" sz="18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raticien attaché associé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Unité de dysfonctionnement immunitaire de l’hôpital Bichât, Paris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83413">
                <a:tc>
                  <a:txBody>
                    <a:bodyPr/>
                    <a:lstStyle/>
                    <a:p>
                      <a:pPr marL="285750" marR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Juin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020– </a:t>
                      </a:r>
                      <a:r>
                        <a:rPr lang="en-US" sz="16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jours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raticien attaché associé </a:t>
                      </a:r>
                    </a:p>
                    <a:p>
                      <a:pPr marL="0" marR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Depuis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en-US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021</a:t>
                      </a:r>
                      <a:r>
                        <a:rPr lang="en-US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qualité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du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 d’auto-immunité et immunité cellulaire de l’hôpital Saint Antoine, Paris</a:t>
                      </a:r>
                      <a:endParaRPr lang="en-US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95895"/>
              </p:ext>
            </p:extLst>
          </p:nvPr>
        </p:nvGraphicFramePr>
        <p:xfrm>
          <a:off x="82717" y="1844287"/>
          <a:ext cx="3566236" cy="8719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6236"/>
              </a:tblGrid>
              <a:tr h="1056012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2006 – 2012</a:t>
                      </a:r>
                      <a:r>
                        <a:rPr lang="fr-FR" sz="16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Diplôme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de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docteur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en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pharmacie</a:t>
                      </a:r>
                      <a:endParaRPr lang="en-US" sz="1600" b="1" kern="1200" baseline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ctr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Faculté de Médecine - Département de Pharmacie -Constantine-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088013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2012 – 2017</a:t>
                      </a:r>
                      <a:r>
                        <a:rPr lang="fr-FR" sz="16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Diplôme d'études médicales spécialisées (DEMS) - Spécialité Immunologie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Faculté de Médecine -Alger-</a:t>
                      </a:r>
                      <a:endParaRPr lang="fr-FR" sz="8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36018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2019 – 2020</a:t>
                      </a:r>
                      <a:r>
                        <a:rPr lang="fr-FR" sz="16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Diplôme de formation médicale spécialisée approfondie (DFMSA)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Suivi de la formation du DES de biologie médicale : option Immunologie</a:t>
                      </a: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Faculté de Médecine Paris Descartes-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88013">
                <a:tc>
                  <a:txBody>
                    <a:bodyPr/>
                    <a:lstStyle/>
                    <a:p>
                      <a:pPr marL="342900" marR="0" indent="-34290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2019 – 2020</a:t>
                      </a:r>
                      <a:r>
                        <a:rPr lang="fr-FR" sz="16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Parcours d’initiation à la recherche option : Immunologie </a:t>
                      </a:r>
                    </a:p>
                    <a:p>
                      <a:pPr algn="ctr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-Faculté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Médecine 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Paris Descartes-</a:t>
                      </a:r>
                      <a:r>
                        <a:rPr lang="en-US" sz="1400" b="0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88013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2019 – 2020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maladies auto-immunes et maladies systémique- </a:t>
                      </a: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-Faculté de Médecine  Paris Descartes-</a:t>
                      </a:r>
                      <a:endParaRPr lang="fr-FR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84023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2020– 2021</a:t>
                      </a:r>
                      <a:r>
                        <a:rPr lang="en-US" sz="16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Master 2 en Biologie de la santé Option : Immunologie </a:t>
                      </a:r>
                      <a:endParaRPr lang="fr-FR" sz="16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-Faculté Paris Saclay- </a:t>
                      </a:r>
                    </a:p>
                    <a:p>
                      <a:pPr marL="0" marR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Sujet du mémoire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détection d’anticorps anti-Hexokinase1 et anti-Kelch-like12 comme nouveaux marqueurs sérologiques de la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cholangite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biliaire primitive</a:t>
                      </a:r>
                      <a:endParaRPr lang="fr-FR" sz="14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879751">
                <a:tc>
                  <a:txBody>
                    <a:bodyPr/>
                    <a:lstStyle/>
                    <a:p>
                      <a:pPr marL="285750" marR="0" indent="-285750" algn="just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2021– 2022</a:t>
                      </a:r>
                      <a:r>
                        <a:rPr lang="en-US" sz="16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 assurance qualité en Biologie médicale </a:t>
                      </a:r>
                    </a:p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Faculté de Médecine Paris Descartes-</a:t>
                      </a:r>
                      <a:endParaRPr lang="fr-FR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1" name="Rectangle 90"/>
          <p:cNvSpPr/>
          <p:nvPr/>
        </p:nvSpPr>
        <p:spPr>
          <a:xfrm>
            <a:off x="3791614" y="8374207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/>
          </a:p>
        </p:txBody>
      </p:sp>
      <p:sp>
        <p:nvSpPr>
          <p:cNvPr id="96" name="Rectangle 95"/>
          <p:cNvSpPr/>
          <p:nvPr/>
        </p:nvSpPr>
        <p:spPr>
          <a:xfrm>
            <a:off x="3867761" y="8354282"/>
            <a:ext cx="1962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PUBLICATIONS </a:t>
            </a:r>
            <a:endParaRPr lang="en-PH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04889" y="8797315"/>
            <a:ext cx="378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M </a:t>
            </a:r>
            <a:r>
              <a:rPr lang="en-GB" sz="1200" dirty="0" err="1" smtClean="0"/>
              <a:t>Peyneau</a:t>
            </a:r>
            <a:r>
              <a:rPr lang="en-GB" sz="1200" dirty="0" smtClean="0"/>
              <a:t> </a:t>
            </a:r>
            <a:r>
              <a:rPr lang="en-GB" sz="1200" dirty="0"/>
              <a:t>et </a:t>
            </a:r>
            <a:r>
              <a:rPr lang="en-GB" sz="1200" dirty="0" smtClean="0"/>
              <a:t>al, </a:t>
            </a:r>
            <a:r>
              <a:rPr lang="en-GB" sz="1200" b="1" dirty="0" smtClean="0"/>
              <a:t>Innate </a:t>
            </a:r>
            <a:r>
              <a:rPr lang="en-GB" sz="1200" b="1" dirty="0"/>
              <a:t>immune deficiencies in patients with COVID-19</a:t>
            </a:r>
            <a:r>
              <a:rPr lang="en-GB" sz="1200" b="1" dirty="0" smtClean="0"/>
              <a:t>.</a:t>
            </a:r>
            <a:r>
              <a:rPr lang="en-GB" sz="1200" dirty="0" smtClean="0"/>
              <a:t>, </a:t>
            </a:r>
            <a:r>
              <a:rPr lang="fr-FR" sz="1200" dirty="0" err="1"/>
              <a:t>Scientifc</a:t>
            </a:r>
            <a:r>
              <a:rPr lang="fr-FR" sz="1200" dirty="0"/>
              <a:t> Reports, (2022) 12:638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3688380" y="9291910"/>
            <a:ext cx="378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P </a:t>
            </a:r>
            <a:r>
              <a:rPr lang="fr-FR" sz="1200" dirty="0"/>
              <a:t>N</a:t>
            </a:r>
            <a:r>
              <a:rPr lang="fr-FR" sz="1200" dirty="0" smtClean="0"/>
              <a:t>icaise et al, </a:t>
            </a:r>
            <a:r>
              <a:rPr lang="fr-FR" sz="1200" b="1" dirty="0" smtClean="0"/>
              <a:t>Comparaison </a:t>
            </a:r>
            <a:r>
              <a:rPr lang="fr-FR" sz="1200" b="1" dirty="0"/>
              <a:t>des performances diagnostiques de deux </a:t>
            </a:r>
            <a:r>
              <a:rPr lang="fr-FR" sz="1200" b="1" dirty="0" err="1"/>
              <a:t>biopuces</a:t>
            </a:r>
            <a:r>
              <a:rPr lang="fr-FR" sz="1200" b="1" dirty="0"/>
              <a:t> </a:t>
            </a:r>
            <a:r>
              <a:rPr lang="fr-FR" sz="1200" b="1" dirty="0" err="1"/>
              <a:t>IgE</a:t>
            </a:r>
            <a:r>
              <a:rPr lang="fr-FR" sz="1200" b="1" dirty="0"/>
              <a:t> : ISAC</a:t>
            </a:r>
            <a:r>
              <a:rPr lang="fr-FR" sz="1200" b="1" baseline="30000" dirty="0"/>
              <a:t>®</a:t>
            </a:r>
            <a:r>
              <a:rPr lang="fr-FR" sz="1200" b="1" dirty="0"/>
              <a:t> et ALEX</a:t>
            </a:r>
            <a:r>
              <a:rPr lang="fr-FR" sz="1200" b="1" baseline="30000" dirty="0"/>
              <a:t>2</a:t>
            </a:r>
            <a:r>
              <a:rPr lang="fr-FR" sz="1200" b="1" baseline="30000" dirty="0" smtClean="0"/>
              <a:t>®</a:t>
            </a:r>
            <a:r>
              <a:rPr lang="fr-FR" sz="1200" b="1" dirty="0"/>
              <a:t> </a:t>
            </a:r>
            <a:r>
              <a:rPr lang="fr-FR" sz="1200" dirty="0"/>
              <a:t>Revue française d’allergologie </a:t>
            </a:r>
            <a:r>
              <a:rPr lang="fr-FR" sz="1200" dirty="0" smtClean="0"/>
              <a:t>, Article soumis </a:t>
            </a:r>
            <a:endParaRPr lang="fr-FR" sz="12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691921" y="9960928"/>
            <a:ext cx="378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D </a:t>
            </a:r>
            <a:r>
              <a:rPr lang="en-GB" sz="1200" dirty="0" err="1" smtClean="0"/>
              <a:t>Khelifi</a:t>
            </a:r>
            <a:r>
              <a:rPr lang="en-GB" sz="1200" dirty="0" smtClean="0"/>
              <a:t> </a:t>
            </a:r>
            <a:r>
              <a:rPr lang="en-GB" sz="1200" dirty="0" err="1" smtClean="0"/>
              <a:t>Touhami</a:t>
            </a:r>
            <a:r>
              <a:rPr lang="en-GB" sz="1200" dirty="0" smtClean="0"/>
              <a:t> et al. </a:t>
            </a:r>
            <a:r>
              <a:rPr lang="fr-FR" sz="1200" b="1" dirty="0"/>
              <a:t>Nouveaux marqueurs de la </a:t>
            </a:r>
            <a:r>
              <a:rPr lang="fr-FR" sz="1200" b="1" dirty="0" err="1"/>
              <a:t>cholangite</a:t>
            </a:r>
            <a:r>
              <a:rPr lang="fr-FR" sz="1200" b="1" dirty="0"/>
              <a:t> biliaire primitive : Anticorps anti-hexokinase-1 et anti-</a:t>
            </a:r>
            <a:r>
              <a:rPr lang="fr-FR" sz="1200" b="1" dirty="0" err="1"/>
              <a:t>kelch</a:t>
            </a:r>
            <a:r>
              <a:rPr lang="fr-FR" sz="1200" b="1" dirty="0"/>
              <a:t>-</a:t>
            </a:r>
            <a:r>
              <a:rPr lang="fr-FR" sz="1200" b="1" dirty="0" err="1"/>
              <a:t>like</a:t>
            </a:r>
            <a:r>
              <a:rPr lang="fr-FR" sz="1200" b="1" dirty="0"/>
              <a:t> </a:t>
            </a:r>
            <a:r>
              <a:rPr lang="fr-FR" sz="1200" b="1" dirty="0" smtClean="0"/>
              <a:t>12, </a:t>
            </a:r>
            <a:r>
              <a:rPr lang="en-GB" sz="1200" dirty="0" smtClean="0"/>
              <a:t>RFL, Article </a:t>
            </a:r>
            <a:r>
              <a:rPr lang="en-GB" sz="1200" dirty="0" err="1" smtClean="0"/>
              <a:t>soumis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089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  <p:bldP spid="91" grpId="0" animBg="1"/>
      <p:bldP spid="96" grpId="0"/>
      <p:bldP spid="2" grpId="0"/>
      <p:bldP spid="98" grpId="0"/>
      <p:bldP spid="10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308</Words>
  <Application>Microsoft Office PowerPoint</Application>
  <PresentationFormat>Personnalisé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user</cp:lastModifiedBy>
  <cp:revision>31</cp:revision>
  <dcterms:created xsi:type="dcterms:W3CDTF">2015-06-19T13:59:37Z</dcterms:created>
  <dcterms:modified xsi:type="dcterms:W3CDTF">2022-03-29T07:11:23Z</dcterms:modified>
</cp:coreProperties>
</file>